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2"/>
  </p:sldMasterIdLst>
  <p:notesMasterIdLst>
    <p:notesMasterId r:id="rId27"/>
  </p:notesMasterIdLst>
  <p:sldIdLst>
    <p:sldId id="269" r:id="rId3"/>
    <p:sldId id="256" r:id="rId4"/>
    <p:sldId id="260" r:id="rId5"/>
    <p:sldId id="304" r:id="rId6"/>
    <p:sldId id="305" r:id="rId7"/>
    <p:sldId id="306" r:id="rId8"/>
    <p:sldId id="307" r:id="rId9"/>
    <p:sldId id="309" r:id="rId10"/>
    <p:sldId id="324" r:id="rId11"/>
    <p:sldId id="337" r:id="rId12"/>
    <p:sldId id="338" r:id="rId13"/>
    <p:sldId id="339" r:id="rId14"/>
    <p:sldId id="340" r:id="rId15"/>
    <p:sldId id="341" r:id="rId16"/>
    <p:sldId id="310" r:id="rId17"/>
    <p:sldId id="291" r:id="rId18"/>
    <p:sldId id="331" r:id="rId19"/>
    <p:sldId id="332" r:id="rId20"/>
    <p:sldId id="334" r:id="rId21"/>
    <p:sldId id="333" r:id="rId22"/>
    <p:sldId id="312" r:id="rId23"/>
    <p:sldId id="261" r:id="rId24"/>
    <p:sldId id="336" r:id="rId25"/>
    <p:sldId id="302" r:id="rId26"/>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D67B07-235A-4A0A-8A44-621DBDCA1CF5}">
          <p14:sldIdLst>
            <p14:sldId id="269"/>
            <p14:sldId id="256"/>
          </p14:sldIdLst>
        </p14:section>
        <p14:section name="Untitled Section" id="{723B9669-3FF6-432A-9C71-476096791C6F}">
          <p14:sldIdLst>
            <p14:sldId id="260"/>
            <p14:sldId id="304"/>
            <p14:sldId id="305"/>
            <p14:sldId id="306"/>
            <p14:sldId id="307"/>
            <p14:sldId id="309"/>
            <p14:sldId id="324"/>
            <p14:sldId id="337"/>
            <p14:sldId id="338"/>
            <p14:sldId id="339"/>
            <p14:sldId id="340"/>
            <p14:sldId id="341"/>
            <p14:sldId id="310"/>
            <p14:sldId id="291"/>
            <p14:sldId id="331"/>
            <p14:sldId id="332"/>
            <p14:sldId id="334"/>
            <p14:sldId id="333"/>
          </p14:sldIdLst>
        </p14:section>
        <p14:section name="Untitled Section" id="{CB404162-5844-4C8D-B616-ABA762474B82}">
          <p14:sldIdLst>
            <p14:sldId id="312"/>
            <p14:sldId id="261"/>
            <p14:sldId id="336"/>
            <p14:sldId id="302"/>
          </p14:sldIdLst>
        </p14:section>
      </p14:sectionLst>
    </p:ext>
    <p:ext uri="{EFAFB233-063F-42B5-8137-9DF3F51BA10A}">
      <p15:sldGuideLst xmlns:p15="http://schemas.microsoft.com/office/powerpoint/2012/main">
        <p15:guide id="1" orient="horz" pos="2160">
          <p15:clr>
            <a:srgbClr val="A4A3A4"/>
          </p15:clr>
        </p15:guide>
        <p15:guide id="2" pos="3016"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B1C"/>
    <a:srgbClr val="813F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76" autoAdjust="0"/>
    <p:restoredTop sz="82060" autoAdjust="0"/>
  </p:normalViewPr>
  <p:slideViewPr>
    <p:cSldViewPr showGuides="1">
      <p:cViewPr varScale="1">
        <p:scale>
          <a:sx n="61" d="100"/>
          <a:sy n="61" d="100"/>
        </p:scale>
        <p:origin x="1908" y="42"/>
      </p:cViewPr>
      <p:guideLst>
        <p:guide orient="horz" pos="2160"/>
        <p:guide pos="3016"/>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2748" y="-84"/>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ata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9D9D81-9811-44FB-9ECC-7270AC53EFD5}" type="doc">
      <dgm:prSet loTypeId="urn:microsoft.com/office/officeart/2005/8/layout/hierarchy4" loCatId="relationship" qsTypeId="urn:microsoft.com/office/officeart/2005/8/quickstyle/simple5" qsCatId="simple" csTypeId="urn:microsoft.com/office/officeart/2005/8/colors/accent1_3" csCatId="accent1" phldr="1"/>
      <dgm:spPr/>
      <dgm:t>
        <a:bodyPr/>
        <a:lstStyle/>
        <a:p>
          <a:endParaRPr lang="en-US"/>
        </a:p>
      </dgm:t>
    </dgm:pt>
    <dgm:pt modelId="{FCD16280-B87A-44ED-A50A-E1F4CCBC2E6B}">
      <dgm:prSet custT="1"/>
      <dgm:spPr/>
      <dgm:t>
        <a:bodyPr/>
        <a:lstStyle/>
        <a:p>
          <a:pPr rtl="0"/>
          <a:endParaRPr lang="mk-MK" sz="1000" b="1" dirty="0" smtClean="0">
            <a:solidFill>
              <a:schemeClr val="tx1"/>
            </a:solidFill>
            <a:latin typeface="Times New Roman" pitchFamily="18" charset="0"/>
            <a:cs typeface="Times New Roman" pitchFamily="18" charset="0"/>
          </a:endParaRPr>
        </a:p>
        <a:p>
          <a:pPr rtl="0"/>
          <a:endParaRPr lang="mk-MK" sz="1000" b="1" dirty="0" smtClean="0">
            <a:solidFill>
              <a:schemeClr val="tx1"/>
            </a:solidFill>
            <a:latin typeface="Times New Roman" pitchFamily="18" charset="0"/>
            <a:cs typeface="Times New Roman" pitchFamily="18" charset="0"/>
          </a:endParaRPr>
        </a:p>
        <a:p>
          <a:pPr rtl="0"/>
          <a:r>
            <a:rPr lang="ru-RU" sz="1000" b="1" dirty="0" smtClean="0">
              <a:solidFill>
                <a:schemeClr val="tx1"/>
              </a:solidFill>
              <a:latin typeface="+mn-lt"/>
              <a:cs typeface="Times New Roman" pitchFamily="18" charset="0"/>
            </a:rPr>
            <a:t> </a:t>
          </a:r>
          <a:endParaRPr lang="ru-RU" sz="1000" b="1" dirty="0" smtClean="0">
            <a:latin typeface="Times New Roman" pitchFamily="18" charset="0"/>
            <a:cs typeface="Times New Roman" pitchFamily="18" charset="0"/>
          </a:endParaRPr>
        </a:p>
        <a:p>
          <a:r>
            <a:rPr lang="mk-MK" sz="1000" b="1" dirty="0" smtClean="0">
              <a:latin typeface="Times New Roman" pitchFamily="18" charset="0"/>
              <a:cs typeface="Times New Roman" pitchFamily="18" charset="0"/>
            </a:rPr>
            <a:t> </a:t>
          </a:r>
        </a:p>
        <a:p>
          <a:endParaRPr lang="mk-MK" sz="1000" b="1" dirty="0" smtClean="0">
            <a:effectLst>
              <a:outerShdw blurRad="38100" dist="38100" dir="2700000" algn="tl">
                <a:srgbClr val="C0C0C0"/>
              </a:outerShdw>
            </a:effectLst>
            <a:latin typeface="Times New Roman" pitchFamily="18" charset="0"/>
            <a:cs typeface="Times New Roman" pitchFamily="18" charset="0"/>
          </a:endParaRPr>
        </a:p>
        <a:p>
          <a:endParaRPr lang="mk-MK" sz="1000" b="1" dirty="0" smtClean="0">
            <a:effectLst>
              <a:outerShdw blurRad="38100" dist="38100" dir="2700000" algn="tl">
                <a:srgbClr val="C0C0C0"/>
              </a:outerShdw>
            </a:effectLst>
            <a:latin typeface="Times New Roman" pitchFamily="18" charset="0"/>
            <a:cs typeface="Times New Roman" pitchFamily="18" charset="0"/>
          </a:endParaRPr>
        </a:p>
        <a:p>
          <a:endParaRPr lang="mk-MK" sz="1000" b="1" dirty="0" smtClean="0">
            <a:effectLst>
              <a:outerShdw blurRad="38100" dist="38100" dir="2700000" algn="tl">
                <a:srgbClr val="C0C0C0"/>
              </a:outerShdw>
            </a:effectLst>
            <a:latin typeface="Times New Roman" pitchFamily="18" charset="0"/>
            <a:cs typeface="Times New Roman" pitchFamily="18" charset="0"/>
          </a:endParaRPr>
        </a:p>
        <a:p>
          <a:r>
            <a:rPr lang="en-US"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Recording of examination of defendant </a:t>
          </a:r>
          <a:r>
            <a:rPr lang="en-US" sz="16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Article </a:t>
          </a:r>
          <a:r>
            <a:rPr lang="mk-MK" sz="16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207</a:t>
          </a:r>
        </a:p>
        <a:p>
          <a:endParaRPr lang="mk-MK" sz="1600" b="1" i="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rtl="0"/>
          <a:endParaRPr lang="mk-MK" sz="10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10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10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10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10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10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10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10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en-US" sz="1000" b="1" i="0" dirty="0">
            <a:effectLst>
              <a:outerShdw blurRad="38100" dist="38100" dir="2700000" algn="tl">
                <a:srgbClr val="000000">
                  <a:alpha val="43137"/>
                </a:srgbClr>
              </a:outerShdw>
            </a:effectLst>
          </a:endParaRPr>
        </a:p>
      </dgm:t>
    </dgm:pt>
    <dgm:pt modelId="{CFE46E62-9AE9-4AA4-BBA8-6B11B4B5C056}" type="parTrans" cxnId="{57333F20-D296-4C74-A288-F7AC951107FC}">
      <dgm:prSet/>
      <dgm:spPr/>
      <dgm:t>
        <a:bodyPr/>
        <a:lstStyle/>
        <a:p>
          <a:endParaRPr lang="en-US"/>
        </a:p>
      </dgm:t>
    </dgm:pt>
    <dgm:pt modelId="{107F683C-0C96-457D-8050-2B63507B88D0}" type="sibTrans" cxnId="{57333F20-D296-4C74-A288-F7AC951107FC}">
      <dgm:prSet/>
      <dgm:spPr/>
      <dgm:t>
        <a:bodyPr/>
        <a:lstStyle/>
        <a:p>
          <a:endParaRPr lang="en-US"/>
        </a:p>
      </dgm:t>
    </dgm:pt>
    <dgm:pt modelId="{D3A7EFDD-69B0-422D-8E97-77841A6129BD}">
      <dgm:prSet custT="1"/>
      <dgm:spPr/>
      <dgm:t>
        <a:bodyPr/>
        <a:lstStyle/>
        <a:p>
          <a:pPr rtl="0"/>
          <a:endParaRPr lang="mk-MK" sz="900" b="1" dirty="0" smtClean="0">
            <a:solidFill>
              <a:schemeClr val="tx1"/>
            </a:solidFill>
            <a:latin typeface="Times New Roman" pitchFamily="18" charset="0"/>
            <a:cs typeface="Times New Roman" pitchFamily="18" charset="0"/>
          </a:endParaRPr>
        </a:p>
        <a:p>
          <a:pPr rtl="0"/>
          <a:r>
            <a:rPr lang="ru-RU" sz="900" b="1" dirty="0" smtClean="0">
              <a:solidFill>
                <a:schemeClr val="tx1"/>
              </a:solidFill>
              <a:latin typeface="+mn-lt"/>
              <a:cs typeface="Times New Roman" pitchFamily="18" charset="0"/>
            </a:rPr>
            <a:t> </a:t>
          </a:r>
          <a:endParaRPr lang="ru-RU" sz="900" b="1" dirty="0" smtClean="0">
            <a:latin typeface="Times New Roman" pitchFamily="18" charset="0"/>
            <a:cs typeface="Times New Roman" pitchFamily="18" charset="0"/>
          </a:endParaRPr>
        </a:p>
        <a:p>
          <a:r>
            <a:rPr lang="mk-MK" sz="900" b="1" dirty="0" smtClean="0">
              <a:latin typeface="Times New Roman" pitchFamily="18" charset="0"/>
              <a:cs typeface="Times New Roman" pitchFamily="18" charset="0"/>
            </a:rPr>
            <a:t> </a:t>
          </a:r>
        </a:p>
        <a:p>
          <a:endParaRPr lang="mk-MK" sz="900" b="1" dirty="0" smtClean="0">
            <a:effectLst>
              <a:outerShdw blurRad="38100" dist="38100" dir="2700000" algn="tl">
                <a:srgbClr val="C0C0C0"/>
              </a:outerShdw>
            </a:effectLst>
            <a:latin typeface="Times New Roman" pitchFamily="18" charset="0"/>
            <a:cs typeface="Times New Roman" pitchFamily="18" charset="0"/>
          </a:endParaRPr>
        </a:p>
        <a:p>
          <a:endParaRPr lang="mk-MK" sz="900" b="1" dirty="0" smtClean="0">
            <a:effectLst>
              <a:outerShdw blurRad="38100" dist="38100" dir="2700000" algn="tl">
                <a:srgbClr val="C0C0C0"/>
              </a:outerShdw>
            </a:effectLst>
            <a:latin typeface="Times New Roman" pitchFamily="18" charset="0"/>
            <a:cs typeface="Times New Roman" pitchFamily="18" charset="0"/>
          </a:endParaRPr>
        </a:p>
        <a:p>
          <a:endParaRPr lang="mk-MK" sz="900" b="1" dirty="0" smtClean="0">
            <a:effectLst>
              <a:outerShdw blurRad="38100" dist="38100" dir="2700000" algn="tl">
                <a:srgbClr val="C0C0C0"/>
              </a:outerShdw>
            </a:effectLst>
            <a:latin typeface="Times New Roman" pitchFamily="18" charset="0"/>
            <a:cs typeface="Times New Roman" pitchFamily="18" charset="0"/>
          </a:endParaRPr>
        </a:p>
        <a:p>
          <a:endParaRPr lang="mk-MK" sz="900" b="1" dirty="0" smtClean="0">
            <a:effectLst>
              <a:outerShdw blurRad="38100" dist="38100" dir="2700000" algn="tl">
                <a:srgbClr val="C0C0C0"/>
              </a:outerShdw>
            </a:effectLst>
            <a:latin typeface="Times New Roman" pitchFamily="18" charset="0"/>
            <a:cs typeface="Times New Roman" pitchFamily="18" charset="0"/>
          </a:endParaRPr>
        </a:p>
        <a:p>
          <a:endParaRPr lang="mk-MK" sz="900" b="1" dirty="0" smtClean="0">
            <a:effectLst>
              <a:outerShdw blurRad="38100" dist="38100" dir="2700000" algn="tl">
                <a:srgbClr val="C0C0C0"/>
              </a:outerShdw>
            </a:effectLst>
            <a:latin typeface="Times New Roman" pitchFamily="18" charset="0"/>
            <a:cs typeface="Times New Roman" pitchFamily="18" charset="0"/>
          </a:endParaRPr>
        </a:p>
        <a:p>
          <a:endParaRPr lang="mk-MK" sz="900" b="1" dirty="0" smtClean="0">
            <a:effectLst>
              <a:outerShdw blurRad="38100" dist="38100" dir="2700000" algn="tl">
                <a:srgbClr val="C0C0C0"/>
              </a:outerShdw>
            </a:effectLst>
            <a:latin typeface="Times New Roman" pitchFamily="18" charset="0"/>
            <a:cs typeface="Times New Roman" pitchFamily="18" charset="0"/>
          </a:endParaRPr>
        </a:p>
        <a:p>
          <a:endParaRPr lang="ru-RU" sz="1600" b="1"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r>
            <a:rPr lang="mk-MK" sz="1600" b="1" dirty="0" err="1"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Recording</a:t>
          </a:r>
          <a:r>
            <a:rPr lang="mk-MK" sz="1600" b="1"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mk-MK" sz="1600" b="1" dirty="0" err="1"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of</a:t>
          </a:r>
          <a:r>
            <a:rPr lang="mk-MK" sz="1600" b="1"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mk-MK" sz="1600" b="1" dirty="0" err="1"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investigat</a:t>
          </a:r>
          <a:r>
            <a:rPr lang="en-US" sz="1600" b="1"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r>
            <a:rPr lang="mk-MK" sz="1600" b="1" dirty="0" err="1"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ive</a:t>
          </a:r>
          <a:r>
            <a:rPr lang="mk-MK" sz="1600" b="1"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mk-MK" sz="1600" b="1" dirty="0" err="1"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actions</a:t>
          </a:r>
          <a:r>
            <a:rPr lang="mk-MK" sz="1600" b="1"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n-US" sz="1600" b="1"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Article </a:t>
          </a:r>
          <a:r>
            <a:rPr lang="mk-MK" sz="1600" b="1"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94</a:t>
          </a:r>
          <a:endParaRPr lang="en-US" sz="1600" b="1"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endParaRPr lang="mk-MK" sz="1600" b="1"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r>
            <a:rPr lang="mk-MK" sz="1600" b="1"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endParaRPr lang="ru-RU" sz="1600" b="1"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r>
            <a:rPr lang="ru-RU"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mk-MK" sz="2000" b="1" dirty="0" smtClean="0">
              <a:solidFill>
                <a:schemeClr val="tx1"/>
              </a:solidFill>
              <a:effectLst>
                <a:outerShdw blurRad="38100" dist="38100" dir="2700000" algn="tl">
                  <a:srgbClr val="000000">
                    <a:alpha val="43137"/>
                  </a:srgbClr>
                </a:outerShdw>
              </a:effectLst>
              <a:latin typeface="+mn-lt"/>
              <a:cs typeface="Times New Roman" pitchFamily="18" charset="0"/>
            </a:rPr>
            <a:t> </a:t>
          </a:r>
          <a:endParaRPr lang="mk-MK" sz="2000" b="1" i="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en-US" sz="900" b="1" i="0" dirty="0">
            <a:effectLst>
              <a:outerShdw blurRad="38100" dist="38100" dir="2700000" algn="tl">
                <a:srgbClr val="000000">
                  <a:alpha val="43137"/>
                </a:srgbClr>
              </a:outerShdw>
            </a:effectLst>
          </a:endParaRPr>
        </a:p>
      </dgm:t>
    </dgm:pt>
    <dgm:pt modelId="{743165E9-6619-4D79-83B3-C932F4DB3759}" type="parTrans" cxnId="{409F7B8C-2267-4236-B758-4E50DC2588F8}">
      <dgm:prSet/>
      <dgm:spPr/>
      <dgm:t>
        <a:bodyPr/>
        <a:lstStyle/>
        <a:p>
          <a:endParaRPr lang="en-US"/>
        </a:p>
      </dgm:t>
    </dgm:pt>
    <dgm:pt modelId="{62574F27-0D44-450C-9F2B-1D9AFE094B98}" type="sibTrans" cxnId="{409F7B8C-2267-4236-B758-4E50DC2588F8}">
      <dgm:prSet/>
      <dgm:spPr/>
      <dgm:t>
        <a:bodyPr/>
        <a:lstStyle/>
        <a:p>
          <a:endParaRPr lang="en-US"/>
        </a:p>
      </dgm:t>
    </dgm:pt>
    <dgm:pt modelId="{3C958994-2485-476F-B5A2-2AA7019A3AFE}">
      <dgm:prSet custT="1"/>
      <dgm:spPr/>
      <dgm:t>
        <a:bodyPr/>
        <a:lstStyle/>
        <a:p>
          <a:pPr rtl="0"/>
          <a:endParaRPr lang="mk-MK" sz="9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9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r>
            <a:rPr lang="ru-RU" sz="900" b="1" dirty="0" smtClean="0">
              <a:solidFill>
                <a:schemeClr val="tx1"/>
              </a:solidFill>
              <a:effectLst>
                <a:outerShdw blurRad="38100" dist="38100" dir="2700000" algn="tl">
                  <a:srgbClr val="000000">
                    <a:alpha val="43137"/>
                  </a:srgbClr>
                </a:outerShdw>
              </a:effectLst>
              <a:latin typeface="+mn-lt"/>
              <a:cs typeface="Times New Roman" pitchFamily="18" charset="0"/>
            </a:rPr>
            <a:t> </a:t>
          </a:r>
          <a:endParaRPr lang="ru-RU" sz="900" b="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mk-MK" sz="900" b="1" dirty="0" smtClean="0">
              <a:effectLst>
                <a:outerShdw blurRad="38100" dist="38100" dir="2700000" algn="tl">
                  <a:srgbClr val="000000">
                    <a:alpha val="43137"/>
                  </a:srgbClr>
                </a:outerShdw>
              </a:effectLst>
              <a:latin typeface="Times New Roman" pitchFamily="18" charset="0"/>
              <a:cs typeface="Times New Roman" pitchFamily="18" charset="0"/>
            </a:rPr>
            <a:t> </a:t>
          </a:r>
        </a:p>
        <a:p>
          <a:endParaRPr lang="mk-MK" sz="900" b="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mk-MK" sz="900" b="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mk-MK" sz="900" b="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mk-MK" sz="900" b="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mk-MK" sz="1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1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sz="1200" b="1" dirty="0" smtClean="0">
            <a:solidFill>
              <a:srgbClr val="FF0000"/>
            </a:solidFill>
            <a:effectLst>
              <a:outerShdw blurRad="38100" dist="38100" dir="2700000" algn="tl">
                <a:srgbClr val="000000">
                  <a:alpha val="43137"/>
                </a:srgbClr>
              </a:outerShdw>
            </a:effectLst>
            <a:latin typeface="+mn-lt"/>
            <a:cs typeface="Times New Roman" pitchFamily="18" charset="0"/>
          </a:endParaRPr>
        </a:p>
        <a:p>
          <a:r>
            <a:rPr lang="en-US" sz="1600" b="1"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Recording of audio visional conference </a:t>
          </a:r>
          <a:r>
            <a:rPr lang="en-US" sz="1600" b="1"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Article </a:t>
          </a:r>
          <a:r>
            <a:rPr lang="mk-MK" sz="1600" b="1"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84</a:t>
          </a:r>
          <a:endParaRPr lang="en-US" sz="1600" b="1"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endParaRPr lang="mk-MK" sz="1800" b="1" dirty="0" smtClean="0">
            <a:solidFill>
              <a:schemeClr val="tx1"/>
            </a:solidFill>
            <a:effectLst>
              <a:outerShdw blurRad="38100" dist="38100" dir="2700000" algn="tl">
                <a:srgbClr val="000000">
                  <a:alpha val="43137"/>
                </a:srgbClr>
              </a:outerShdw>
            </a:effectLst>
          </a:endParaRPr>
        </a:p>
        <a:p>
          <a:r>
            <a:rPr lang="mk-MK" sz="1800" b="1" dirty="0" smtClean="0">
              <a:solidFill>
                <a:schemeClr val="tx1"/>
              </a:solidFill>
              <a:effectLst>
                <a:outerShdw blurRad="38100" dist="38100" dir="2700000" algn="tl">
                  <a:srgbClr val="000000">
                    <a:alpha val="43137"/>
                  </a:srgbClr>
                </a:outerShdw>
              </a:effectLst>
            </a:rPr>
            <a:t> </a:t>
          </a:r>
          <a:endParaRPr lang="ru-RU" sz="900" b="1" dirty="0" smtClean="0">
            <a:solidFill>
              <a:schemeClr val="tx1"/>
            </a:solidFill>
            <a:effectLst>
              <a:outerShdw blurRad="38100" dist="38100" dir="2700000" algn="tl">
                <a:srgbClr val="000000">
                  <a:alpha val="43137"/>
                </a:srgbClr>
              </a:outerShdw>
            </a:effectLst>
            <a:latin typeface="+mn-lt"/>
            <a:cs typeface="Times New Roman" pitchFamily="18" charset="0"/>
          </a:endParaRPr>
        </a:p>
        <a:p>
          <a:r>
            <a:rPr lang="ru-RU" sz="9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r>
            <a:rPr lang="mk-MK" sz="900" b="1" dirty="0" smtClean="0">
              <a:solidFill>
                <a:schemeClr val="tx1"/>
              </a:solidFill>
              <a:effectLst>
                <a:outerShdw blurRad="38100" dist="38100" dir="2700000" algn="tl">
                  <a:srgbClr val="000000">
                    <a:alpha val="43137"/>
                  </a:srgbClr>
                </a:outerShdw>
              </a:effectLst>
              <a:latin typeface="+mn-lt"/>
              <a:cs typeface="Times New Roman" pitchFamily="18" charset="0"/>
            </a:rPr>
            <a:t> </a:t>
          </a:r>
          <a:endParaRPr lang="mk-MK" sz="900" b="1" i="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en-US" sz="900" b="1" i="0" dirty="0">
            <a:effectLst>
              <a:outerShdw blurRad="38100" dist="38100" dir="2700000" algn="tl">
                <a:srgbClr val="000000">
                  <a:alpha val="43137"/>
                </a:srgbClr>
              </a:outerShdw>
            </a:effectLst>
          </a:endParaRPr>
        </a:p>
      </dgm:t>
    </dgm:pt>
    <dgm:pt modelId="{EBF3A0BA-073D-4269-A0C2-CB0AE1AE0E6D}" type="parTrans" cxnId="{5D9E2E21-BF06-47CB-8036-499289DC9FDF}">
      <dgm:prSet/>
      <dgm:spPr/>
      <dgm:t>
        <a:bodyPr/>
        <a:lstStyle/>
        <a:p>
          <a:endParaRPr lang="mk-MK"/>
        </a:p>
      </dgm:t>
    </dgm:pt>
    <dgm:pt modelId="{2B79141B-5BEC-4B3B-BA69-16F17B4A702F}" type="sibTrans" cxnId="{5D9E2E21-BF06-47CB-8036-499289DC9FDF}">
      <dgm:prSet/>
      <dgm:spPr/>
      <dgm:t>
        <a:bodyPr/>
        <a:lstStyle/>
        <a:p>
          <a:endParaRPr lang="mk-MK"/>
        </a:p>
      </dgm:t>
    </dgm:pt>
    <dgm:pt modelId="{20C5BF37-8A9D-40FB-BFA9-31ECBB3E05AA}">
      <dgm:prSet custT="1"/>
      <dgm:spPr/>
      <dgm:t>
        <a:bodyPr/>
        <a:lstStyle/>
        <a:p>
          <a:pPr rtl="0"/>
          <a:endParaRPr lang="mk-MK" sz="1000" b="1" dirty="0" smtClean="0">
            <a:solidFill>
              <a:schemeClr val="tx1"/>
            </a:solidFill>
            <a:latin typeface="Times New Roman" pitchFamily="18" charset="0"/>
            <a:cs typeface="Times New Roman" pitchFamily="18" charset="0"/>
          </a:endParaRPr>
        </a:p>
        <a:p>
          <a:pPr rtl="0"/>
          <a:endParaRPr lang="mk-MK" sz="1000" b="1" dirty="0" smtClean="0">
            <a:solidFill>
              <a:schemeClr val="tx1"/>
            </a:solidFill>
            <a:latin typeface="Times New Roman" pitchFamily="18" charset="0"/>
            <a:cs typeface="Times New Roman" pitchFamily="18" charset="0"/>
          </a:endParaRPr>
        </a:p>
        <a:p>
          <a:pPr rtl="0"/>
          <a:r>
            <a:rPr lang="ru-RU" sz="1000" b="1" dirty="0" smtClean="0">
              <a:solidFill>
                <a:schemeClr val="tx1"/>
              </a:solidFill>
              <a:latin typeface="+mn-lt"/>
              <a:cs typeface="Times New Roman" pitchFamily="18" charset="0"/>
            </a:rPr>
            <a:t> </a:t>
          </a:r>
          <a:endParaRPr lang="ru-RU" sz="1000" b="1" dirty="0" smtClean="0">
            <a:latin typeface="Times New Roman" pitchFamily="18" charset="0"/>
            <a:cs typeface="Times New Roman" pitchFamily="18" charset="0"/>
          </a:endParaRPr>
        </a:p>
        <a:p>
          <a:r>
            <a:rPr lang="mk-MK" sz="1000" b="1" dirty="0" smtClean="0">
              <a:latin typeface="Times New Roman" pitchFamily="18" charset="0"/>
              <a:cs typeface="Times New Roman" pitchFamily="18" charset="0"/>
            </a:rPr>
            <a:t> </a:t>
          </a:r>
        </a:p>
        <a:p>
          <a:endParaRPr lang="en-US" sz="1000" b="1" dirty="0" smtClean="0">
            <a:effectLst>
              <a:outerShdw blurRad="38100" dist="38100" dir="2700000" algn="tl">
                <a:srgbClr val="C0C0C0"/>
              </a:outerShdw>
            </a:effectLst>
            <a:latin typeface="Times New Roman" pitchFamily="18" charset="0"/>
            <a:cs typeface="Times New Roman" pitchFamily="18" charset="0"/>
          </a:endParaRPr>
        </a:p>
        <a:p>
          <a:endParaRPr lang="en-US" sz="1000" b="1" dirty="0" smtClean="0">
            <a:solidFill>
              <a:schemeClr val="tx1"/>
            </a:solidFill>
            <a:effectLst>
              <a:outerShdw blurRad="38100" dist="38100" dir="2700000" algn="tl">
                <a:srgbClr val="C0C0C0"/>
              </a:outerShdw>
            </a:effectLst>
            <a:latin typeface="Times New Roman" pitchFamily="18" charset="0"/>
            <a:ea typeface="Verdana" panose="020B0604030504040204" pitchFamily="34" charset="0"/>
            <a:cs typeface="Times New Roman" pitchFamily="18" charset="0"/>
          </a:endParaRPr>
        </a:p>
        <a:p>
          <a:endParaRPr lang="en-US" sz="1000" b="1" dirty="0" smtClean="0">
            <a:solidFill>
              <a:schemeClr val="tx1"/>
            </a:solidFill>
            <a:effectLst>
              <a:outerShdw blurRad="38100" dist="38100" dir="2700000" algn="tl">
                <a:srgbClr val="C0C0C0"/>
              </a:outerShdw>
            </a:effectLst>
            <a:latin typeface="Times New Roman" pitchFamily="18" charset="0"/>
            <a:ea typeface="Verdana" panose="020B0604030504040204" pitchFamily="34" charset="0"/>
            <a:cs typeface="Times New Roman" pitchFamily="18" charset="0"/>
          </a:endParaRPr>
        </a:p>
        <a:p>
          <a:endParaRPr lang="en-US" sz="1000" b="1" dirty="0" smtClean="0">
            <a:solidFill>
              <a:schemeClr val="tx1"/>
            </a:solidFill>
            <a:effectLst>
              <a:outerShdw blurRad="38100" dist="38100" dir="2700000" algn="tl">
                <a:srgbClr val="C0C0C0"/>
              </a:outerShdw>
            </a:effectLst>
            <a:latin typeface="Times New Roman" pitchFamily="18" charset="0"/>
            <a:ea typeface="Verdana" panose="020B0604030504040204" pitchFamily="34" charset="0"/>
            <a:cs typeface="Times New Roman" pitchFamily="18" charset="0"/>
          </a:endParaRPr>
        </a:p>
        <a:p>
          <a:endParaRPr lang="en-US" sz="1000" b="1" dirty="0" smtClean="0">
            <a:solidFill>
              <a:schemeClr val="tx1"/>
            </a:solidFill>
            <a:effectLst>
              <a:outerShdw blurRad="38100" dist="38100" dir="2700000" algn="tl">
                <a:srgbClr val="C0C0C0"/>
              </a:outerShdw>
            </a:effectLst>
            <a:latin typeface="Times New Roman" pitchFamily="18" charset="0"/>
            <a:ea typeface="Verdana" panose="020B0604030504040204" pitchFamily="34" charset="0"/>
            <a:cs typeface="Times New Roman" pitchFamily="18" charset="0"/>
          </a:endParaRPr>
        </a:p>
        <a:p>
          <a:endParaRPr lang="en-US" sz="1000" b="1" dirty="0" smtClean="0">
            <a:solidFill>
              <a:schemeClr val="tx1"/>
            </a:solidFill>
            <a:effectLst>
              <a:outerShdw blurRad="38100" dist="38100" dir="2700000" algn="tl">
                <a:srgbClr val="C0C0C0"/>
              </a:outerShdw>
            </a:effectLst>
            <a:latin typeface="Times New Roman" pitchFamily="18" charset="0"/>
            <a:ea typeface="Verdana" panose="020B0604030504040204" pitchFamily="34" charset="0"/>
            <a:cs typeface="Times New Roman" pitchFamily="18" charset="0"/>
          </a:endParaRPr>
        </a:p>
        <a:p>
          <a:r>
            <a:rPr lang="en-US"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Recording the search warrant scene </a:t>
          </a:r>
        </a:p>
        <a:p>
          <a:r>
            <a:rPr lang="en-US" sz="1000" dirty="0" smtClean="0"/>
            <a:t> </a:t>
          </a:r>
          <a:endParaRPr lang="en-US" sz="1000" b="1" dirty="0" smtClean="0">
            <a:solidFill>
              <a:schemeClr val="tx1"/>
            </a:solidFill>
            <a:effectLst>
              <a:outerShdw blurRad="38100" dist="38100" dir="2700000" algn="tl">
                <a:srgbClr val="C0C0C0"/>
              </a:outerShdw>
            </a:effectLst>
            <a:latin typeface="Times New Roman" pitchFamily="18" charset="0"/>
            <a:ea typeface="Verdana" panose="020B0604030504040204" pitchFamily="34" charset="0"/>
            <a:cs typeface="Times New Roman" pitchFamily="18" charset="0"/>
          </a:endParaRPr>
        </a:p>
        <a:p>
          <a:r>
            <a:rPr lang="en-US" sz="1000" b="1" dirty="0" smtClean="0">
              <a:solidFill>
                <a:schemeClr val="tx1"/>
              </a:solidFill>
              <a:effectLst>
                <a:outerShdw blurRad="38100" dist="38100" dir="2700000" algn="tl">
                  <a:srgbClr val="C0C0C0"/>
                </a:outerShdw>
              </a:effectLst>
              <a:latin typeface="Times New Roman" pitchFamily="18" charset="0"/>
              <a:ea typeface="Verdana" panose="020B0604030504040204" pitchFamily="34" charset="0"/>
              <a:cs typeface="Times New Roman" pitchFamily="18" charset="0"/>
            </a:rPr>
            <a:t> </a:t>
          </a:r>
          <a:r>
            <a:rPr lang="en-US" sz="16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Article </a:t>
          </a:r>
          <a:r>
            <a:rPr lang="mk-MK" sz="16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mk-MK" sz="16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192 </a:t>
          </a:r>
          <a:endParaRPr lang="mk-MK" sz="1600" b="1" i="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rtl="0"/>
          <a:endParaRPr lang="mk-MK" sz="10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10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10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10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10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10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10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10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en-US" sz="1000" b="1" i="0" dirty="0">
            <a:effectLst>
              <a:outerShdw blurRad="38100" dist="38100" dir="2700000" algn="tl">
                <a:srgbClr val="000000">
                  <a:alpha val="43137"/>
                </a:srgbClr>
              </a:outerShdw>
            </a:effectLst>
          </a:endParaRPr>
        </a:p>
      </dgm:t>
    </dgm:pt>
    <dgm:pt modelId="{6A1DC36F-47C2-4B14-8D90-09250125BC18}" type="parTrans" cxnId="{9B6B7F55-1253-4400-B8A9-6CFF19C19551}">
      <dgm:prSet/>
      <dgm:spPr/>
      <dgm:t>
        <a:bodyPr/>
        <a:lstStyle/>
        <a:p>
          <a:endParaRPr lang="en-US"/>
        </a:p>
      </dgm:t>
    </dgm:pt>
    <dgm:pt modelId="{B00BE834-F0DA-4346-B2C4-979BBF224404}" type="sibTrans" cxnId="{9B6B7F55-1253-4400-B8A9-6CFF19C19551}">
      <dgm:prSet/>
      <dgm:spPr/>
      <dgm:t>
        <a:bodyPr/>
        <a:lstStyle/>
        <a:p>
          <a:endParaRPr lang="en-US"/>
        </a:p>
      </dgm:t>
    </dgm:pt>
    <dgm:pt modelId="{0224DC02-76B5-4EAB-8F9A-95F1A2B06D8B}">
      <dgm:prSet custT="1"/>
      <dgm:spPr/>
      <dgm:t>
        <a:bodyPr/>
        <a:lstStyle/>
        <a:p>
          <a:r>
            <a:rPr lang="en-US" sz="1600" b="1"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Recording of examination of witness </a:t>
          </a:r>
          <a:r>
            <a:rPr lang="en-US" sz="1600" b="1" i="0"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n-US" sz="1500" b="1" i="0"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Article </a:t>
          </a:r>
          <a:r>
            <a:rPr lang="mk-MK" sz="1600" b="1" i="0"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225</a:t>
          </a:r>
          <a:endParaRPr lang="en-US" sz="1600" dirty="0">
            <a:latin typeface="Verdana" panose="020B0604030504040204" pitchFamily="34" charset="0"/>
            <a:ea typeface="Verdana" panose="020B0604030504040204" pitchFamily="34" charset="0"/>
            <a:cs typeface="Verdana" panose="020B0604030504040204" pitchFamily="34" charset="0"/>
          </a:endParaRPr>
        </a:p>
      </dgm:t>
    </dgm:pt>
    <dgm:pt modelId="{FEA862F4-94BB-476C-83A0-10266719E4F1}" type="parTrans" cxnId="{056A4120-25E5-423B-A107-7D71672FDE7D}">
      <dgm:prSet/>
      <dgm:spPr/>
      <dgm:t>
        <a:bodyPr/>
        <a:lstStyle/>
        <a:p>
          <a:endParaRPr lang="en-US"/>
        </a:p>
      </dgm:t>
    </dgm:pt>
    <dgm:pt modelId="{D15DBC06-96F8-4776-A525-5F0295E9D011}" type="sibTrans" cxnId="{056A4120-25E5-423B-A107-7D71672FDE7D}">
      <dgm:prSet/>
      <dgm:spPr/>
      <dgm:t>
        <a:bodyPr/>
        <a:lstStyle/>
        <a:p>
          <a:endParaRPr lang="en-US"/>
        </a:p>
      </dgm:t>
    </dgm:pt>
    <dgm:pt modelId="{492E9585-BB67-4310-B0ED-F1FA0B99F809}" type="pres">
      <dgm:prSet presAssocID="{9E9D9D81-9811-44FB-9ECC-7270AC53EFD5}" presName="Name0" presStyleCnt="0">
        <dgm:presLayoutVars>
          <dgm:chPref val="1"/>
          <dgm:dir/>
          <dgm:animOne val="branch"/>
          <dgm:animLvl val="lvl"/>
          <dgm:resizeHandles/>
        </dgm:presLayoutVars>
      </dgm:prSet>
      <dgm:spPr/>
      <dgm:t>
        <a:bodyPr/>
        <a:lstStyle/>
        <a:p>
          <a:endParaRPr lang="en-US"/>
        </a:p>
      </dgm:t>
    </dgm:pt>
    <dgm:pt modelId="{E91F4E02-70C4-4E59-BF21-662C34BBD6CA}" type="pres">
      <dgm:prSet presAssocID="{D3A7EFDD-69B0-422D-8E97-77841A6129BD}" presName="vertOne" presStyleCnt="0"/>
      <dgm:spPr/>
    </dgm:pt>
    <dgm:pt modelId="{9762C6E9-E7E8-41DF-8583-B07AAF8B07CD}" type="pres">
      <dgm:prSet presAssocID="{D3A7EFDD-69B0-422D-8E97-77841A6129BD}" presName="txOne" presStyleLbl="node0" presStyleIdx="0" presStyleCnt="5" custScaleX="142505" custLinFactX="100000" custLinFactNeighborX="144467" custLinFactNeighborY="949">
        <dgm:presLayoutVars>
          <dgm:chPref val="3"/>
        </dgm:presLayoutVars>
      </dgm:prSet>
      <dgm:spPr/>
      <dgm:t>
        <a:bodyPr/>
        <a:lstStyle/>
        <a:p>
          <a:endParaRPr lang="en-US"/>
        </a:p>
      </dgm:t>
    </dgm:pt>
    <dgm:pt modelId="{D9F5A7D5-4B7E-42B8-8AF5-F0EDE09637A7}" type="pres">
      <dgm:prSet presAssocID="{D3A7EFDD-69B0-422D-8E97-77841A6129BD}" presName="horzOne" presStyleCnt="0"/>
      <dgm:spPr/>
    </dgm:pt>
    <dgm:pt modelId="{0388A5E4-3041-4C25-AC26-0FAAE1AA3131}" type="pres">
      <dgm:prSet presAssocID="{62574F27-0D44-450C-9F2B-1D9AFE094B98}" presName="sibSpaceOne" presStyleCnt="0"/>
      <dgm:spPr/>
    </dgm:pt>
    <dgm:pt modelId="{C2F7F342-958E-4281-BA9B-5CBD1194BEE9}" type="pres">
      <dgm:prSet presAssocID="{FCD16280-B87A-44ED-A50A-E1F4CCBC2E6B}" presName="vertOne" presStyleCnt="0"/>
      <dgm:spPr/>
    </dgm:pt>
    <dgm:pt modelId="{618DF552-18E6-44D8-98FA-A0EB90089C01}" type="pres">
      <dgm:prSet presAssocID="{FCD16280-B87A-44ED-A50A-E1F4CCBC2E6B}" presName="txOne" presStyleLbl="node0" presStyleIdx="1" presStyleCnt="5" custScaleX="161627" custLinFactX="200000" custLinFactNeighborX="209431" custLinFactNeighborY="-558">
        <dgm:presLayoutVars>
          <dgm:chPref val="3"/>
        </dgm:presLayoutVars>
      </dgm:prSet>
      <dgm:spPr/>
      <dgm:t>
        <a:bodyPr/>
        <a:lstStyle/>
        <a:p>
          <a:endParaRPr lang="en-US"/>
        </a:p>
      </dgm:t>
    </dgm:pt>
    <dgm:pt modelId="{B80D8330-EF9E-4689-A154-3EFAB24E51FD}" type="pres">
      <dgm:prSet presAssocID="{FCD16280-B87A-44ED-A50A-E1F4CCBC2E6B}" presName="horzOne" presStyleCnt="0"/>
      <dgm:spPr/>
    </dgm:pt>
    <dgm:pt modelId="{FA5FEBA9-3EFB-4A49-AE55-461BB082FBEE}" type="pres">
      <dgm:prSet presAssocID="{107F683C-0C96-457D-8050-2B63507B88D0}" presName="sibSpaceOne" presStyleCnt="0"/>
      <dgm:spPr/>
    </dgm:pt>
    <dgm:pt modelId="{7AB1B5B7-A72B-497F-A8E6-486338B44652}" type="pres">
      <dgm:prSet presAssocID="{0224DC02-76B5-4EAB-8F9A-95F1A2B06D8B}" presName="vertOne" presStyleCnt="0"/>
      <dgm:spPr/>
    </dgm:pt>
    <dgm:pt modelId="{5FF5DA1B-E6CC-47E3-8D4E-8A60D2BD9447}" type="pres">
      <dgm:prSet presAssocID="{0224DC02-76B5-4EAB-8F9A-95F1A2B06D8B}" presName="txOne" presStyleLbl="node0" presStyleIdx="2" presStyleCnt="5" custScaleX="134805" custLinFactX="200000" custLinFactNeighborX="214988" custLinFactNeighborY="-1267">
        <dgm:presLayoutVars>
          <dgm:chPref val="3"/>
        </dgm:presLayoutVars>
      </dgm:prSet>
      <dgm:spPr/>
      <dgm:t>
        <a:bodyPr/>
        <a:lstStyle/>
        <a:p>
          <a:endParaRPr lang="mk-MK"/>
        </a:p>
      </dgm:t>
    </dgm:pt>
    <dgm:pt modelId="{B12692B4-3F08-45ED-ABE5-82100476E565}" type="pres">
      <dgm:prSet presAssocID="{0224DC02-76B5-4EAB-8F9A-95F1A2B06D8B}" presName="horzOne" presStyleCnt="0"/>
      <dgm:spPr/>
    </dgm:pt>
    <dgm:pt modelId="{869CB362-D098-467D-B962-C326C4F3EAE8}" type="pres">
      <dgm:prSet presAssocID="{D15DBC06-96F8-4776-A525-5F0295E9D011}" presName="sibSpaceOne" presStyleCnt="0"/>
      <dgm:spPr/>
    </dgm:pt>
    <dgm:pt modelId="{36BFA26B-0561-4FC3-AF91-2EC8EDEAF143}" type="pres">
      <dgm:prSet presAssocID="{3C958994-2485-476F-B5A2-2AA7019A3AFE}" presName="vertOne" presStyleCnt="0"/>
      <dgm:spPr/>
    </dgm:pt>
    <dgm:pt modelId="{26C123A0-6895-49EE-A5AD-880FA6E8D6EA}" type="pres">
      <dgm:prSet presAssocID="{3C958994-2485-476F-B5A2-2AA7019A3AFE}" presName="txOne" presStyleLbl="node0" presStyleIdx="3" presStyleCnt="5" custScaleX="227805" custLinFactX="-200000" custLinFactNeighborX="-279016" custLinFactNeighborY="-1641">
        <dgm:presLayoutVars>
          <dgm:chPref val="3"/>
        </dgm:presLayoutVars>
      </dgm:prSet>
      <dgm:spPr/>
      <dgm:t>
        <a:bodyPr/>
        <a:lstStyle/>
        <a:p>
          <a:endParaRPr lang="mk-MK"/>
        </a:p>
      </dgm:t>
    </dgm:pt>
    <dgm:pt modelId="{2E0B5242-AE4A-4046-AEDE-000559AD6350}" type="pres">
      <dgm:prSet presAssocID="{3C958994-2485-476F-B5A2-2AA7019A3AFE}" presName="horzOne" presStyleCnt="0"/>
      <dgm:spPr/>
    </dgm:pt>
    <dgm:pt modelId="{8F9F271B-7123-480C-9D2E-477F814BBD14}" type="pres">
      <dgm:prSet presAssocID="{2B79141B-5BEC-4B3B-BA69-16F17B4A702F}" presName="sibSpaceOne" presStyleCnt="0"/>
      <dgm:spPr/>
    </dgm:pt>
    <dgm:pt modelId="{F9995DD2-840F-4DBA-BF74-41F34E78F337}" type="pres">
      <dgm:prSet presAssocID="{20C5BF37-8A9D-40FB-BFA9-31ECBB3E05AA}" presName="vertOne" presStyleCnt="0"/>
      <dgm:spPr/>
    </dgm:pt>
    <dgm:pt modelId="{55740B6C-E776-4637-8A06-FB6290144C6A}" type="pres">
      <dgm:prSet presAssocID="{20C5BF37-8A9D-40FB-BFA9-31ECBB3E05AA}" presName="txOne" presStyleLbl="node0" presStyleIdx="4" presStyleCnt="5" custScaleX="144497" custLinFactX="-127411" custLinFactNeighborX="-200000" custLinFactNeighborY="1679">
        <dgm:presLayoutVars>
          <dgm:chPref val="3"/>
        </dgm:presLayoutVars>
      </dgm:prSet>
      <dgm:spPr/>
      <dgm:t>
        <a:bodyPr/>
        <a:lstStyle/>
        <a:p>
          <a:endParaRPr lang="en-US"/>
        </a:p>
      </dgm:t>
    </dgm:pt>
    <dgm:pt modelId="{A86CE205-5E12-4867-89B6-50E138A8D2F6}" type="pres">
      <dgm:prSet presAssocID="{20C5BF37-8A9D-40FB-BFA9-31ECBB3E05AA}" presName="horzOne" presStyleCnt="0"/>
      <dgm:spPr/>
    </dgm:pt>
  </dgm:ptLst>
  <dgm:cxnLst>
    <dgm:cxn modelId="{5D9E2E21-BF06-47CB-8036-499289DC9FDF}" srcId="{9E9D9D81-9811-44FB-9ECC-7270AC53EFD5}" destId="{3C958994-2485-476F-B5A2-2AA7019A3AFE}" srcOrd="3" destOrd="0" parTransId="{EBF3A0BA-073D-4269-A0C2-CB0AE1AE0E6D}" sibTransId="{2B79141B-5BEC-4B3B-BA69-16F17B4A702F}"/>
    <dgm:cxn modelId="{E3972452-55C3-4E28-892A-8601D19E1CA3}" type="presOf" srcId="{9E9D9D81-9811-44FB-9ECC-7270AC53EFD5}" destId="{492E9585-BB67-4310-B0ED-F1FA0B99F809}" srcOrd="0" destOrd="0" presId="urn:microsoft.com/office/officeart/2005/8/layout/hierarchy4"/>
    <dgm:cxn modelId="{14C71714-10D1-4D5B-8BA2-FE221D46DDB2}" type="presOf" srcId="{FCD16280-B87A-44ED-A50A-E1F4CCBC2E6B}" destId="{618DF552-18E6-44D8-98FA-A0EB90089C01}" srcOrd="0" destOrd="0" presId="urn:microsoft.com/office/officeart/2005/8/layout/hierarchy4"/>
    <dgm:cxn modelId="{9B6B7F55-1253-4400-B8A9-6CFF19C19551}" srcId="{9E9D9D81-9811-44FB-9ECC-7270AC53EFD5}" destId="{20C5BF37-8A9D-40FB-BFA9-31ECBB3E05AA}" srcOrd="4" destOrd="0" parTransId="{6A1DC36F-47C2-4B14-8D90-09250125BC18}" sibTransId="{B00BE834-F0DA-4346-B2C4-979BBF224404}"/>
    <dgm:cxn modelId="{8B56A651-747C-4178-B7BA-A5D2B1402B9B}" type="presOf" srcId="{20C5BF37-8A9D-40FB-BFA9-31ECBB3E05AA}" destId="{55740B6C-E776-4637-8A06-FB6290144C6A}" srcOrd="0" destOrd="0" presId="urn:microsoft.com/office/officeart/2005/8/layout/hierarchy4"/>
    <dgm:cxn modelId="{2181029A-27D5-49F1-8754-07D1212533D6}" type="presOf" srcId="{D3A7EFDD-69B0-422D-8E97-77841A6129BD}" destId="{9762C6E9-E7E8-41DF-8583-B07AAF8B07CD}" srcOrd="0" destOrd="0" presId="urn:microsoft.com/office/officeart/2005/8/layout/hierarchy4"/>
    <dgm:cxn modelId="{57333F20-D296-4C74-A288-F7AC951107FC}" srcId="{9E9D9D81-9811-44FB-9ECC-7270AC53EFD5}" destId="{FCD16280-B87A-44ED-A50A-E1F4CCBC2E6B}" srcOrd="1" destOrd="0" parTransId="{CFE46E62-9AE9-4AA4-BBA8-6B11B4B5C056}" sibTransId="{107F683C-0C96-457D-8050-2B63507B88D0}"/>
    <dgm:cxn modelId="{409F7B8C-2267-4236-B758-4E50DC2588F8}" srcId="{9E9D9D81-9811-44FB-9ECC-7270AC53EFD5}" destId="{D3A7EFDD-69B0-422D-8E97-77841A6129BD}" srcOrd="0" destOrd="0" parTransId="{743165E9-6619-4D79-83B3-C932F4DB3759}" sibTransId="{62574F27-0D44-450C-9F2B-1D9AFE094B98}"/>
    <dgm:cxn modelId="{233D3F8C-289F-443D-9411-512F5952E463}" type="presOf" srcId="{3C958994-2485-476F-B5A2-2AA7019A3AFE}" destId="{26C123A0-6895-49EE-A5AD-880FA6E8D6EA}" srcOrd="0" destOrd="0" presId="urn:microsoft.com/office/officeart/2005/8/layout/hierarchy4"/>
    <dgm:cxn modelId="{056A4120-25E5-423B-A107-7D71672FDE7D}" srcId="{9E9D9D81-9811-44FB-9ECC-7270AC53EFD5}" destId="{0224DC02-76B5-4EAB-8F9A-95F1A2B06D8B}" srcOrd="2" destOrd="0" parTransId="{FEA862F4-94BB-476C-83A0-10266719E4F1}" sibTransId="{D15DBC06-96F8-4776-A525-5F0295E9D011}"/>
    <dgm:cxn modelId="{723FB6C1-B457-4452-B527-31A9C93A6470}" type="presOf" srcId="{0224DC02-76B5-4EAB-8F9A-95F1A2B06D8B}" destId="{5FF5DA1B-E6CC-47E3-8D4E-8A60D2BD9447}" srcOrd="0" destOrd="0" presId="urn:microsoft.com/office/officeart/2005/8/layout/hierarchy4"/>
    <dgm:cxn modelId="{15D292CF-14AB-4E44-B36D-8FA0422E9B98}" type="presParOf" srcId="{492E9585-BB67-4310-B0ED-F1FA0B99F809}" destId="{E91F4E02-70C4-4E59-BF21-662C34BBD6CA}" srcOrd="0" destOrd="0" presId="urn:microsoft.com/office/officeart/2005/8/layout/hierarchy4"/>
    <dgm:cxn modelId="{47D96AB0-CF91-4348-84FC-F840D0B62D55}" type="presParOf" srcId="{E91F4E02-70C4-4E59-BF21-662C34BBD6CA}" destId="{9762C6E9-E7E8-41DF-8583-B07AAF8B07CD}" srcOrd="0" destOrd="0" presId="urn:microsoft.com/office/officeart/2005/8/layout/hierarchy4"/>
    <dgm:cxn modelId="{5F5B0E39-2A01-4EC2-9FF2-42E9D7C2EDD3}" type="presParOf" srcId="{E91F4E02-70C4-4E59-BF21-662C34BBD6CA}" destId="{D9F5A7D5-4B7E-42B8-8AF5-F0EDE09637A7}" srcOrd="1" destOrd="0" presId="urn:microsoft.com/office/officeart/2005/8/layout/hierarchy4"/>
    <dgm:cxn modelId="{61AB3FC7-CDAA-41EF-8C71-ED1090E0E18D}" type="presParOf" srcId="{492E9585-BB67-4310-B0ED-F1FA0B99F809}" destId="{0388A5E4-3041-4C25-AC26-0FAAE1AA3131}" srcOrd="1" destOrd="0" presId="urn:microsoft.com/office/officeart/2005/8/layout/hierarchy4"/>
    <dgm:cxn modelId="{02905749-EE7B-4F7F-9E8E-9154379877A9}" type="presParOf" srcId="{492E9585-BB67-4310-B0ED-F1FA0B99F809}" destId="{C2F7F342-958E-4281-BA9B-5CBD1194BEE9}" srcOrd="2" destOrd="0" presId="urn:microsoft.com/office/officeart/2005/8/layout/hierarchy4"/>
    <dgm:cxn modelId="{AEF1F842-CAFF-4294-9B63-201349C036C3}" type="presParOf" srcId="{C2F7F342-958E-4281-BA9B-5CBD1194BEE9}" destId="{618DF552-18E6-44D8-98FA-A0EB90089C01}" srcOrd="0" destOrd="0" presId="urn:microsoft.com/office/officeart/2005/8/layout/hierarchy4"/>
    <dgm:cxn modelId="{B8102F4D-DA08-43B1-809C-5BE6FC9D869B}" type="presParOf" srcId="{C2F7F342-958E-4281-BA9B-5CBD1194BEE9}" destId="{B80D8330-EF9E-4689-A154-3EFAB24E51FD}" srcOrd="1" destOrd="0" presId="urn:microsoft.com/office/officeart/2005/8/layout/hierarchy4"/>
    <dgm:cxn modelId="{C908972E-73FE-4EFE-8F70-CDD03B7ADED6}" type="presParOf" srcId="{492E9585-BB67-4310-B0ED-F1FA0B99F809}" destId="{FA5FEBA9-3EFB-4A49-AE55-461BB082FBEE}" srcOrd="3" destOrd="0" presId="urn:microsoft.com/office/officeart/2005/8/layout/hierarchy4"/>
    <dgm:cxn modelId="{E5FFC1D8-7B6C-45C6-A22E-74DE812CF3B7}" type="presParOf" srcId="{492E9585-BB67-4310-B0ED-F1FA0B99F809}" destId="{7AB1B5B7-A72B-497F-A8E6-486338B44652}" srcOrd="4" destOrd="0" presId="urn:microsoft.com/office/officeart/2005/8/layout/hierarchy4"/>
    <dgm:cxn modelId="{092DB725-0FA1-4BC2-9209-4D84729CCCD3}" type="presParOf" srcId="{7AB1B5B7-A72B-497F-A8E6-486338B44652}" destId="{5FF5DA1B-E6CC-47E3-8D4E-8A60D2BD9447}" srcOrd="0" destOrd="0" presId="urn:microsoft.com/office/officeart/2005/8/layout/hierarchy4"/>
    <dgm:cxn modelId="{278AF2EC-806A-4E4E-847A-73EB50D21BDB}" type="presParOf" srcId="{7AB1B5B7-A72B-497F-A8E6-486338B44652}" destId="{B12692B4-3F08-45ED-ABE5-82100476E565}" srcOrd="1" destOrd="0" presId="urn:microsoft.com/office/officeart/2005/8/layout/hierarchy4"/>
    <dgm:cxn modelId="{6650D00C-C701-4E55-9FD9-5A39F82E30B0}" type="presParOf" srcId="{492E9585-BB67-4310-B0ED-F1FA0B99F809}" destId="{869CB362-D098-467D-B962-C326C4F3EAE8}" srcOrd="5" destOrd="0" presId="urn:microsoft.com/office/officeart/2005/8/layout/hierarchy4"/>
    <dgm:cxn modelId="{4B684776-786F-4071-A7E6-1D459CFDC334}" type="presParOf" srcId="{492E9585-BB67-4310-B0ED-F1FA0B99F809}" destId="{36BFA26B-0561-4FC3-AF91-2EC8EDEAF143}" srcOrd="6" destOrd="0" presId="urn:microsoft.com/office/officeart/2005/8/layout/hierarchy4"/>
    <dgm:cxn modelId="{3A282374-8394-4C77-8D99-F68C38592F75}" type="presParOf" srcId="{36BFA26B-0561-4FC3-AF91-2EC8EDEAF143}" destId="{26C123A0-6895-49EE-A5AD-880FA6E8D6EA}" srcOrd="0" destOrd="0" presId="urn:microsoft.com/office/officeart/2005/8/layout/hierarchy4"/>
    <dgm:cxn modelId="{4E64FD7F-4116-4590-930B-335954A4B451}" type="presParOf" srcId="{36BFA26B-0561-4FC3-AF91-2EC8EDEAF143}" destId="{2E0B5242-AE4A-4046-AEDE-000559AD6350}" srcOrd="1" destOrd="0" presId="urn:microsoft.com/office/officeart/2005/8/layout/hierarchy4"/>
    <dgm:cxn modelId="{09D51C1E-2095-450A-8C38-8B2AEF438650}" type="presParOf" srcId="{492E9585-BB67-4310-B0ED-F1FA0B99F809}" destId="{8F9F271B-7123-480C-9D2E-477F814BBD14}" srcOrd="7" destOrd="0" presId="urn:microsoft.com/office/officeart/2005/8/layout/hierarchy4"/>
    <dgm:cxn modelId="{A3778552-CBF0-414D-A47E-8D815B0F8510}" type="presParOf" srcId="{492E9585-BB67-4310-B0ED-F1FA0B99F809}" destId="{F9995DD2-840F-4DBA-BF74-41F34E78F337}" srcOrd="8" destOrd="0" presId="urn:microsoft.com/office/officeart/2005/8/layout/hierarchy4"/>
    <dgm:cxn modelId="{722779FE-17E0-47A8-851B-5E3D73D4802D}" type="presParOf" srcId="{F9995DD2-840F-4DBA-BF74-41F34E78F337}" destId="{55740B6C-E776-4637-8A06-FB6290144C6A}" srcOrd="0" destOrd="0" presId="urn:microsoft.com/office/officeart/2005/8/layout/hierarchy4"/>
    <dgm:cxn modelId="{9574421E-4E08-4DC4-93B2-E6D364C2156D}" type="presParOf" srcId="{F9995DD2-840F-4DBA-BF74-41F34E78F337}" destId="{A86CE205-5E12-4867-89B6-50E138A8D2F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9D9D81-9811-44FB-9ECC-7270AC53EFD5}" type="doc">
      <dgm:prSet loTypeId="urn:microsoft.com/office/officeart/2005/8/layout/hierarchy4" loCatId="relationship" qsTypeId="urn:microsoft.com/office/officeart/2005/8/quickstyle/simple5" qsCatId="simple" csTypeId="urn:microsoft.com/office/officeart/2005/8/colors/accent1_3" csCatId="accent1" phldr="1"/>
      <dgm:spPr/>
      <dgm:t>
        <a:bodyPr/>
        <a:lstStyle/>
        <a:p>
          <a:endParaRPr lang="en-US"/>
        </a:p>
      </dgm:t>
    </dgm:pt>
    <dgm:pt modelId="{9FF2DB03-3D03-4CDA-A9D5-4F000D490435}">
      <dgm:prSet custT="1"/>
      <dgm:spPr>
        <a:blipFill rotWithShape="0">
          <a:blip xmlns:r="http://schemas.openxmlformats.org/officeDocument/2006/relationships" r:embed="rId1"/>
          <a:stretch>
            <a:fillRect/>
          </a:stretch>
        </a:blipFill>
      </dgm:spPr>
      <dgm:t>
        <a:bodyPr/>
        <a:lstStyle/>
        <a:p>
          <a:endParaRPr lang="ru-RU" sz="2000" b="1" dirty="0" smtClean="0">
            <a:latin typeface="+mn-lt"/>
            <a:cs typeface="Times New Roman" pitchFamily="18" charset="0"/>
          </a:endParaRPr>
        </a:p>
        <a:p>
          <a:endParaRPr lang="ru-RU" sz="2000" b="1" dirty="0" smtClean="0">
            <a:latin typeface="+mn-lt"/>
            <a:cs typeface="Times New Roman" pitchFamily="18" charset="0"/>
          </a:endParaRPr>
        </a:p>
        <a:p>
          <a:endParaRPr lang="ru-RU" sz="2000" b="1" dirty="0" smtClean="0">
            <a:latin typeface="+mn-lt"/>
            <a:cs typeface="Times New Roman" pitchFamily="18" charset="0"/>
          </a:endParaRPr>
        </a:p>
        <a:p>
          <a:endParaRPr lang="ru-RU" sz="1600" b="1" dirty="0" smtClean="0">
            <a:solidFill>
              <a:schemeClr val="tx1"/>
            </a:solidFill>
            <a:effectLst>
              <a:outerShdw blurRad="38100" dist="38100" dir="2700000" algn="tl">
                <a:srgbClr val="000000">
                  <a:alpha val="43137"/>
                </a:srgbClr>
              </a:outerShdw>
            </a:effectLst>
            <a:latin typeface="+mn-lt"/>
            <a:cs typeface="Times New Roman" pitchFamily="18" charset="0"/>
          </a:endParaRPr>
        </a:p>
        <a:p>
          <a:endParaRPr lang="ru-RU" sz="1600" b="1" dirty="0" smtClean="0">
            <a:solidFill>
              <a:schemeClr val="tx1"/>
            </a:solidFill>
            <a:effectLst>
              <a:outerShdw blurRad="38100" dist="38100" dir="2700000" algn="tl">
                <a:srgbClr val="000000">
                  <a:alpha val="43137"/>
                </a:srgbClr>
              </a:outerShdw>
            </a:effectLst>
            <a:latin typeface="+mn-lt"/>
            <a:cs typeface="Times New Roman" pitchFamily="18" charset="0"/>
          </a:endParaRPr>
        </a:p>
        <a:p>
          <a:endParaRPr lang="ru-RU" sz="1600" b="1" dirty="0" smtClean="0">
            <a:solidFill>
              <a:schemeClr val="tx1"/>
            </a:solidFill>
            <a:effectLst>
              <a:outerShdw blurRad="38100" dist="38100" dir="2700000" algn="tl">
                <a:srgbClr val="000000">
                  <a:alpha val="43137"/>
                </a:srgbClr>
              </a:outerShdw>
            </a:effectLst>
            <a:latin typeface="+mn-lt"/>
            <a:cs typeface="Times New Roman" pitchFamily="18" charset="0"/>
          </a:endParaRPr>
        </a:p>
        <a:p>
          <a:endParaRPr lang="ru-RU" sz="1600" b="1" dirty="0" smtClean="0">
            <a:solidFill>
              <a:schemeClr val="tx1"/>
            </a:solidFill>
            <a:effectLst>
              <a:outerShdw blurRad="38100" dist="38100" dir="2700000" algn="tl">
                <a:srgbClr val="000000">
                  <a:alpha val="43137"/>
                </a:srgbClr>
              </a:outerShdw>
            </a:effectLst>
            <a:latin typeface="+mn-lt"/>
            <a:cs typeface="Times New Roman" pitchFamily="18" charset="0"/>
          </a:endParaRPr>
        </a:p>
        <a:p>
          <a:endParaRPr lang="ru-RU" sz="1600" b="1" dirty="0" smtClean="0">
            <a:solidFill>
              <a:schemeClr val="tx1"/>
            </a:solidFill>
            <a:effectLst>
              <a:outerShdw blurRad="38100" dist="38100" dir="2700000" algn="tl">
                <a:srgbClr val="000000">
                  <a:alpha val="43137"/>
                </a:srgbClr>
              </a:outerShdw>
            </a:effectLst>
            <a:latin typeface="+mn-lt"/>
            <a:cs typeface="Times New Roman" pitchFamily="18" charset="0"/>
          </a:endParaRPr>
        </a:p>
        <a:p>
          <a:endParaRPr lang="ru-RU" sz="1600" b="1" dirty="0" smtClean="0">
            <a:solidFill>
              <a:schemeClr val="tx1"/>
            </a:solidFill>
            <a:effectLst>
              <a:outerShdw blurRad="38100" dist="38100" dir="2700000" algn="tl">
                <a:srgbClr val="000000">
                  <a:alpha val="43137"/>
                </a:srgbClr>
              </a:outerShdw>
            </a:effectLst>
            <a:latin typeface="+mn-lt"/>
            <a:cs typeface="Times New Roman" pitchFamily="18" charset="0"/>
          </a:endParaRPr>
        </a:p>
        <a:p>
          <a:endParaRPr lang="ru-RU" sz="1600" b="1" dirty="0" smtClean="0">
            <a:solidFill>
              <a:schemeClr val="tx1"/>
            </a:solidFill>
            <a:effectLst>
              <a:outerShdw blurRad="38100" dist="38100" dir="2700000" algn="tl">
                <a:srgbClr val="000000">
                  <a:alpha val="43137"/>
                </a:srgbClr>
              </a:outerShdw>
            </a:effectLst>
            <a:latin typeface="+mn-lt"/>
            <a:cs typeface="Times New Roman" pitchFamily="18" charset="0"/>
          </a:endParaRPr>
        </a:p>
        <a:p>
          <a:endParaRPr lang="ru-RU" sz="1600" b="1" dirty="0" smtClean="0">
            <a:solidFill>
              <a:schemeClr val="tx1"/>
            </a:solidFill>
            <a:effectLst>
              <a:outerShdw blurRad="38100" dist="38100" dir="2700000" algn="tl">
                <a:srgbClr val="000000">
                  <a:alpha val="43137"/>
                </a:srgbClr>
              </a:outerShdw>
            </a:effectLst>
            <a:latin typeface="+mn-lt"/>
            <a:cs typeface="Times New Roman" pitchFamily="18" charset="0"/>
          </a:endParaRPr>
        </a:p>
        <a:p>
          <a:endParaRPr lang="ru-RU" sz="1600" b="1" dirty="0" smtClean="0">
            <a:solidFill>
              <a:schemeClr val="tx1"/>
            </a:solidFill>
            <a:effectLst>
              <a:outerShdw blurRad="38100" dist="38100" dir="2700000" algn="tl">
                <a:srgbClr val="000000">
                  <a:alpha val="43137"/>
                </a:srgbClr>
              </a:outerShdw>
            </a:effectLst>
            <a:latin typeface="+mn-lt"/>
            <a:cs typeface="Times New Roman" pitchFamily="18" charset="0"/>
          </a:endParaRPr>
        </a:p>
        <a:p>
          <a:endParaRPr lang="ru-RU" sz="1600" b="1" dirty="0" smtClean="0">
            <a:solidFill>
              <a:schemeClr val="tx1"/>
            </a:solidFill>
            <a:effectLst>
              <a:outerShdw blurRad="38100" dist="38100" dir="2700000" algn="tl">
                <a:srgbClr val="000000">
                  <a:alpha val="43137"/>
                </a:srgbClr>
              </a:outerShdw>
            </a:effectLst>
            <a:latin typeface="+mn-lt"/>
            <a:cs typeface="Times New Roman" pitchFamily="18" charset="0"/>
          </a:endParaRPr>
        </a:p>
        <a:p>
          <a:endParaRPr lang="ru-RU" sz="1600" b="1" dirty="0" smtClean="0">
            <a:solidFill>
              <a:schemeClr val="tx1"/>
            </a:solidFill>
            <a:effectLst>
              <a:outerShdw blurRad="38100" dist="38100" dir="2700000" algn="tl">
                <a:srgbClr val="000000">
                  <a:alpha val="43137"/>
                </a:srgbClr>
              </a:outerShdw>
            </a:effectLst>
            <a:latin typeface="+mn-lt"/>
            <a:cs typeface="Times New Roman" pitchFamily="18" charset="0"/>
          </a:endParaRPr>
        </a:p>
        <a:p>
          <a:endParaRPr lang="ru-RU" sz="1600" b="1" dirty="0" smtClean="0">
            <a:solidFill>
              <a:schemeClr val="tx1"/>
            </a:solidFill>
            <a:effectLst>
              <a:outerShdw blurRad="38100" dist="38100" dir="2700000" algn="tl">
                <a:srgbClr val="000000">
                  <a:alpha val="43137"/>
                </a:srgbClr>
              </a:outerShdw>
            </a:effectLst>
            <a:latin typeface="+mn-lt"/>
            <a:cs typeface="Times New Roman" pitchFamily="18" charset="0"/>
          </a:endParaRPr>
        </a:p>
      </dgm:t>
    </dgm:pt>
    <dgm:pt modelId="{B4466F89-AC66-48AA-9810-8136FC36E490}" type="parTrans" cxnId="{53A83196-3A8B-4F46-BA12-2E4C79429322}">
      <dgm:prSet/>
      <dgm:spPr/>
      <dgm:t>
        <a:bodyPr/>
        <a:lstStyle/>
        <a:p>
          <a:endParaRPr lang="mk-MK" b="1"/>
        </a:p>
      </dgm:t>
    </dgm:pt>
    <dgm:pt modelId="{41BDAAEC-AEFD-4018-BAB7-6F49F4B6B294}" type="sibTrans" cxnId="{53A83196-3A8B-4F46-BA12-2E4C79429322}">
      <dgm:prSet/>
      <dgm:spPr/>
      <dgm:t>
        <a:bodyPr/>
        <a:lstStyle/>
        <a:p>
          <a:endParaRPr lang="mk-MK" b="1"/>
        </a:p>
      </dgm:t>
    </dgm:pt>
    <dgm:pt modelId="{FCD16280-B87A-44ED-A50A-E1F4CCBC2E6B}">
      <dgm:prSet custT="1"/>
      <dgm:spPr/>
      <dgm:t>
        <a:bodyPr/>
        <a:lstStyle/>
        <a:p>
          <a:pPr rtl="0"/>
          <a:endParaRPr lang="mk-MK" sz="1000" b="1" dirty="0" smtClean="0">
            <a:solidFill>
              <a:schemeClr val="tx1"/>
            </a:solidFill>
            <a:latin typeface="Times New Roman" pitchFamily="18" charset="0"/>
            <a:cs typeface="Times New Roman" pitchFamily="18" charset="0"/>
          </a:endParaRPr>
        </a:p>
        <a:p>
          <a:pPr rtl="0"/>
          <a:endParaRPr lang="mk-MK" sz="1000" b="1" dirty="0" smtClean="0">
            <a:solidFill>
              <a:schemeClr val="tx1"/>
            </a:solidFill>
            <a:latin typeface="Times New Roman" pitchFamily="18" charset="0"/>
            <a:cs typeface="Times New Roman" pitchFamily="18" charset="0"/>
          </a:endParaRPr>
        </a:p>
        <a:p>
          <a:pPr rtl="0"/>
          <a:r>
            <a:rPr lang="ru-RU" sz="1000" b="1" dirty="0" smtClean="0">
              <a:solidFill>
                <a:schemeClr val="tx1"/>
              </a:solidFill>
              <a:latin typeface="+mn-lt"/>
              <a:cs typeface="Times New Roman" pitchFamily="18" charset="0"/>
            </a:rPr>
            <a:t> </a:t>
          </a:r>
          <a:endParaRPr lang="ru-RU" sz="1000" b="1" dirty="0" smtClean="0">
            <a:latin typeface="Times New Roman" pitchFamily="18" charset="0"/>
            <a:cs typeface="Times New Roman" pitchFamily="18" charset="0"/>
          </a:endParaRPr>
        </a:p>
        <a:p>
          <a:r>
            <a:rPr lang="mk-MK" sz="1000" b="1" dirty="0" smtClean="0">
              <a:latin typeface="Times New Roman" pitchFamily="18" charset="0"/>
              <a:cs typeface="Times New Roman" pitchFamily="18" charset="0"/>
            </a:rPr>
            <a:t> </a:t>
          </a:r>
        </a:p>
        <a:p>
          <a:endParaRPr lang="mk-MK" sz="1000" b="1" dirty="0" smtClean="0">
            <a:effectLst>
              <a:outerShdw blurRad="38100" dist="38100" dir="2700000" algn="tl">
                <a:srgbClr val="C0C0C0"/>
              </a:outerShdw>
            </a:effectLst>
            <a:latin typeface="Times New Roman" pitchFamily="18" charset="0"/>
            <a:cs typeface="Times New Roman" pitchFamily="18" charset="0"/>
          </a:endParaRPr>
        </a:p>
        <a:p>
          <a:endParaRPr lang="mk-MK" sz="1000" b="1" dirty="0" smtClean="0">
            <a:effectLst>
              <a:outerShdw blurRad="38100" dist="38100" dir="2700000" algn="tl">
                <a:srgbClr val="C0C0C0"/>
              </a:outerShdw>
            </a:effectLst>
            <a:latin typeface="Times New Roman" pitchFamily="18" charset="0"/>
            <a:cs typeface="Times New Roman" pitchFamily="18" charset="0"/>
          </a:endParaRPr>
        </a:p>
        <a:p>
          <a:endParaRPr lang="mk-MK" sz="1000" b="1" dirty="0" smtClean="0">
            <a:effectLst>
              <a:outerShdw blurRad="38100" dist="38100" dir="2700000" algn="tl">
                <a:srgbClr val="C0C0C0"/>
              </a:outerShdw>
            </a:effectLst>
            <a:latin typeface="Times New Roman" pitchFamily="18" charset="0"/>
            <a:cs typeface="Times New Roman" pitchFamily="18" charset="0"/>
          </a:endParaRPr>
        </a:p>
        <a:p>
          <a:endParaRPr lang="mk-MK" sz="1000" b="1" dirty="0" smtClean="0">
            <a:effectLst>
              <a:outerShdw blurRad="38100" dist="38100" dir="2700000" algn="tl">
                <a:srgbClr val="C0C0C0"/>
              </a:outerShdw>
            </a:effectLst>
            <a:latin typeface="Times New Roman" pitchFamily="18" charset="0"/>
            <a:cs typeface="Times New Roman" pitchFamily="18" charset="0"/>
          </a:endParaRPr>
        </a:p>
        <a:p>
          <a:endParaRPr lang="mk-MK" sz="1000" b="1" dirty="0" smtClean="0">
            <a:effectLst>
              <a:outerShdw blurRad="38100" dist="38100" dir="2700000" algn="tl">
                <a:srgbClr val="C0C0C0"/>
              </a:outerShdw>
            </a:effectLst>
            <a:latin typeface="Times New Roman" pitchFamily="18" charset="0"/>
            <a:cs typeface="Times New Roman" pitchFamily="18" charset="0"/>
          </a:endParaRPr>
        </a:p>
        <a:p>
          <a:endParaRPr lang="mk-MK" sz="1000" b="1" dirty="0" smtClean="0">
            <a:effectLst>
              <a:outerShdw blurRad="38100" dist="38100" dir="2700000" algn="tl">
                <a:srgbClr val="C0C0C0"/>
              </a:outerShdw>
            </a:effectLst>
            <a:latin typeface="Times New Roman" pitchFamily="18" charset="0"/>
            <a:cs typeface="Times New Roman" pitchFamily="18" charset="0"/>
          </a:endParaRPr>
        </a:p>
        <a:p>
          <a:endParaRPr lang="ru-RU" sz="1000" b="1" dirty="0" smtClean="0">
            <a:solidFill>
              <a:schemeClr val="tx1"/>
            </a:solidFill>
            <a:effectLst>
              <a:outerShdw blurRad="38100" dist="38100" dir="2700000" algn="tl">
                <a:srgbClr val="000000">
                  <a:alpha val="43137"/>
                </a:srgbClr>
              </a:outerShdw>
            </a:effectLst>
            <a:latin typeface="+mn-lt"/>
            <a:cs typeface="Times New Roman" pitchFamily="18" charset="0"/>
          </a:endParaRPr>
        </a:p>
        <a:p>
          <a:r>
            <a:rPr lang="mk-MK" sz="1600" b="1"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n-US" sz="16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Special Investigative Measures </a:t>
          </a:r>
          <a:r>
            <a:rPr lang="mk-MK" sz="16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en-US" sz="16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-types </a:t>
          </a:r>
          <a:endParaRPr lang="mk-MK" sz="16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6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Article </a:t>
          </a:r>
          <a:r>
            <a:rPr lang="mk-MK" sz="16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252 </a:t>
          </a:r>
          <a:endParaRPr lang="mk-MK" sz="1600" b="1" i="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rtl="0"/>
          <a:endParaRPr lang="mk-MK" sz="10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10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10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10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10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10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10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10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en-US" sz="1000" b="1" i="0" dirty="0">
            <a:effectLst>
              <a:outerShdw blurRad="38100" dist="38100" dir="2700000" algn="tl">
                <a:srgbClr val="000000">
                  <a:alpha val="43137"/>
                </a:srgbClr>
              </a:outerShdw>
            </a:effectLst>
          </a:endParaRPr>
        </a:p>
      </dgm:t>
    </dgm:pt>
    <dgm:pt modelId="{CFE46E62-9AE9-4AA4-BBA8-6B11B4B5C056}" type="parTrans" cxnId="{57333F20-D296-4C74-A288-F7AC951107FC}">
      <dgm:prSet/>
      <dgm:spPr/>
      <dgm:t>
        <a:bodyPr/>
        <a:lstStyle/>
        <a:p>
          <a:endParaRPr lang="en-US"/>
        </a:p>
      </dgm:t>
    </dgm:pt>
    <dgm:pt modelId="{107F683C-0C96-457D-8050-2B63507B88D0}" type="sibTrans" cxnId="{57333F20-D296-4C74-A288-F7AC951107FC}">
      <dgm:prSet/>
      <dgm:spPr/>
      <dgm:t>
        <a:bodyPr/>
        <a:lstStyle/>
        <a:p>
          <a:endParaRPr lang="en-US"/>
        </a:p>
      </dgm:t>
    </dgm:pt>
    <dgm:pt modelId="{D3A7EFDD-69B0-422D-8E97-77841A6129BD}">
      <dgm:prSet custT="1"/>
      <dgm:spPr/>
      <dgm:t>
        <a:bodyPr/>
        <a:lstStyle/>
        <a:p>
          <a:pPr rtl="0"/>
          <a:r>
            <a:rPr lang="mk-MK" sz="900" b="1" dirty="0" smtClean="0">
              <a:solidFill>
                <a:schemeClr val="tx1"/>
              </a:solidFill>
              <a:latin typeface="Times New Roman" pitchFamily="18" charset="0"/>
              <a:cs typeface="Times New Roman" pitchFamily="18" charset="0"/>
            </a:rPr>
            <a:t> </a:t>
          </a:r>
        </a:p>
        <a:p>
          <a:pPr rtl="0"/>
          <a:endParaRPr lang="mk-MK" sz="900" b="1" dirty="0" smtClean="0">
            <a:solidFill>
              <a:schemeClr val="tx1"/>
            </a:solidFill>
            <a:latin typeface="Times New Roman" pitchFamily="18" charset="0"/>
            <a:cs typeface="Times New Roman" pitchFamily="18" charset="0"/>
          </a:endParaRPr>
        </a:p>
        <a:p>
          <a:pPr rtl="0"/>
          <a:r>
            <a:rPr lang="ru-RU" sz="900" b="1" dirty="0" smtClean="0">
              <a:solidFill>
                <a:schemeClr val="tx1"/>
              </a:solidFill>
              <a:latin typeface="+mn-lt"/>
              <a:cs typeface="Times New Roman" pitchFamily="18" charset="0"/>
            </a:rPr>
            <a:t> </a:t>
          </a:r>
          <a:endParaRPr lang="ru-RU" sz="900" b="1" dirty="0" smtClean="0">
            <a:latin typeface="Times New Roman" pitchFamily="18" charset="0"/>
            <a:cs typeface="Times New Roman" pitchFamily="18" charset="0"/>
          </a:endParaRPr>
        </a:p>
        <a:p>
          <a:r>
            <a:rPr lang="mk-MK" sz="900" b="1" dirty="0" smtClean="0">
              <a:latin typeface="Times New Roman" pitchFamily="18" charset="0"/>
              <a:cs typeface="Times New Roman" pitchFamily="18" charset="0"/>
            </a:rPr>
            <a:t> </a:t>
          </a:r>
        </a:p>
        <a:p>
          <a:endParaRPr lang="mk-MK" sz="900" b="1" dirty="0" smtClean="0">
            <a:effectLst>
              <a:outerShdw blurRad="38100" dist="38100" dir="2700000" algn="tl">
                <a:srgbClr val="C0C0C0"/>
              </a:outerShdw>
            </a:effectLst>
            <a:latin typeface="Times New Roman" pitchFamily="18" charset="0"/>
            <a:cs typeface="Times New Roman" pitchFamily="18" charset="0"/>
          </a:endParaRPr>
        </a:p>
        <a:p>
          <a:endParaRPr lang="mk-MK" sz="900" b="1" dirty="0" smtClean="0">
            <a:effectLst>
              <a:outerShdw blurRad="38100" dist="38100" dir="2700000" algn="tl">
                <a:srgbClr val="C0C0C0"/>
              </a:outerShdw>
            </a:effectLst>
            <a:latin typeface="Times New Roman" pitchFamily="18" charset="0"/>
            <a:cs typeface="Times New Roman" pitchFamily="18" charset="0"/>
          </a:endParaRPr>
        </a:p>
        <a:p>
          <a:endParaRPr lang="mk-MK" sz="900" b="1" dirty="0" smtClean="0">
            <a:effectLst>
              <a:outerShdw blurRad="38100" dist="38100" dir="2700000" algn="tl">
                <a:srgbClr val="C0C0C0"/>
              </a:outerShdw>
            </a:effectLst>
            <a:latin typeface="Times New Roman" pitchFamily="18" charset="0"/>
            <a:cs typeface="Times New Roman" pitchFamily="18" charset="0"/>
          </a:endParaRPr>
        </a:p>
        <a:p>
          <a:endParaRPr lang="mk-MK" sz="900" b="1" dirty="0" smtClean="0">
            <a:effectLst>
              <a:outerShdw blurRad="38100" dist="38100" dir="2700000" algn="tl">
                <a:srgbClr val="C0C0C0"/>
              </a:outerShdw>
            </a:effectLst>
            <a:latin typeface="Times New Roman" pitchFamily="18" charset="0"/>
            <a:cs typeface="Times New Roman" pitchFamily="18" charset="0"/>
          </a:endParaRPr>
        </a:p>
        <a:p>
          <a:endParaRPr lang="mk-MK" sz="900" b="1" dirty="0" smtClean="0">
            <a:effectLst>
              <a:outerShdw blurRad="38100" dist="38100" dir="2700000" algn="tl">
                <a:srgbClr val="C0C0C0"/>
              </a:outerShdw>
            </a:effectLst>
            <a:latin typeface="Times New Roman" pitchFamily="18" charset="0"/>
            <a:cs typeface="Times New Roman" pitchFamily="18" charset="0"/>
          </a:endParaRPr>
        </a:p>
        <a:p>
          <a:endParaRPr lang="mk-MK" sz="900" b="1" dirty="0" smtClean="0">
            <a:effectLst>
              <a:outerShdw blurRad="38100" dist="38100" dir="2700000" algn="tl">
                <a:srgbClr val="C0C0C0"/>
              </a:outerShdw>
            </a:effectLst>
            <a:latin typeface="Times New Roman" pitchFamily="18" charset="0"/>
            <a:cs typeface="Times New Roman" pitchFamily="18" charset="0"/>
          </a:endParaRPr>
        </a:p>
        <a:p>
          <a:endParaRPr lang="ru-RU" sz="900" b="1" dirty="0" smtClean="0">
            <a:solidFill>
              <a:schemeClr val="tx1"/>
            </a:solidFill>
            <a:effectLst>
              <a:outerShdw blurRad="38100" dist="38100" dir="2700000" algn="tl">
                <a:srgbClr val="000000">
                  <a:alpha val="43137"/>
                </a:srgbClr>
              </a:outerShdw>
            </a:effectLst>
            <a:latin typeface="+mn-lt"/>
            <a:cs typeface="Times New Roman" pitchFamily="18" charset="0"/>
          </a:endParaRPr>
        </a:p>
        <a:p>
          <a:r>
            <a:rPr lang="en-US" sz="16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Termination of recording- Article </a:t>
          </a:r>
          <a:r>
            <a:rPr lang="mk-MK" sz="16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268</a:t>
          </a:r>
          <a:endParaRPr lang="ru-RU" sz="16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ru-RU"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mk-MK" sz="2000" b="1" dirty="0" smtClean="0">
              <a:solidFill>
                <a:schemeClr val="tx1"/>
              </a:solidFill>
              <a:effectLst>
                <a:outerShdw blurRad="38100" dist="38100" dir="2700000" algn="tl">
                  <a:srgbClr val="000000">
                    <a:alpha val="43137"/>
                  </a:srgbClr>
                </a:outerShdw>
              </a:effectLst>
              <a:latin typeface="+mn-lt"/>
              <a:cs typeface="Times New Roman" pitchFamily="18" charset="0"/>
            </a:rPr>
            <a:t> </a:t>
          </a:r>
          <a:endParaRPr lang="mk-MK" sz="2000" b="1" i="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en-US" sz="900" b="1" i="0" dirty="0">
            <a:effectLst>
              <a:outerShdw blurRad="38100" dist="38100" dir="2700000" algn="tl">
                <a:srgbClr val="000000">
                  <a:alpha val="43137"/>
                </a:srgbClr>
              </a:outerShdw>
            </a:effectLst>
          </a:endParaRPr>
        </a:p>
      </dgm:t>
      <dgm:extLst/>
    </dgm:pt>
    <dgm:pt modelId="{743165E9-6619-4D79-83B3-C932F4DB3759}" type="parTrans" cxnId="{409F7B8C-2267-4236-B758-4E50DC2588F8}">
      <dgm:prSet/>
      <dgm:spPr/>
      <dgm:t>
        <a:bodyPr/>
        <a:lstStyle/>
        <a:p>
          <a:endParaRPr lang="en-US"/>
        </a:p>
      </dgm:t>
    </dgm:pt>
    <dgm:pt modelId="{62574F27-0D44-450C-9F2B-1D9AFE094B98}" type="sibTrans" cxnId="{409F7B8C-2267-4236-B758-4E50DC2588F8}">
      <dgm:prSet/>
      <dgm:spPr/>
      <dgm:t>
        <a:bodyPr/>
        <a:lstStyle/>
        <a:p>
          <a:endParaRPr lang="en-US"/>
        </a:p>
      </dgm:t>
    </dgm:pt>
    <dgm:pt modelId="{D9934576-09F3-4DD8-A1A5-B500FE738A35}">
      <dgm:prSet custT="1"/>
      <dgm:spPr>
        <a:blipFill rotWithShape="0">
          <a:blip xmlns:r="http://schemas.openxmlformats.org/officeDocument/2006/relationships" r:embed="rId2"/>
          <a:stretch>
            <a:fillRect/>
          </a:stretch>
        </a:blipFill>
      </dgm:spPr>
      <dgm:t>
        <a:bodyPr/>
        <a:lstStyle/>
        <a:p>
          <a:pPr rtl="0"/>
          <a:r>
            <a:rPr lang="mk-MK" sz="1700" b="1" i="0" dirty="0" smtClean="0">
              <a:solidFill>
                <a:schemeClr val="tx1"/>
              </a:solidFill>
              <a:effectLst>
                <a:outerShdw blurRad="38100" dist="38100" dir="2700000" algn="tl">
                  <a:srgbClr val="000000">
                    <a:alpha val="43137"/>
                  </a:srgbClr>
                </a:outerShdw>
              </a:effectLst>
            </a:rPr>
            <a:t>  </a:t>
          </a:r>
          <a:r>
            <a:rPr lang="en-US" sz="2000" b="1" i="0" dirty="0" smtClean="0">
              <a:solidFill>
                <a:schemeClr val="tx1"/>
              </a:solidFill>
              <a:effectLst/>
            </a:rPr>
            <a:t>In case of privacy life issues that part should be deleted </a:t>
          </a:r>
          <a:endParaRPr lang="en-US" sz="2000" b="1" i="0" dirty="0">
            <a:solidFill>
              <a:schemeClr val="tx1"/>
            </a:solidFill>
            <a:effectLst/>
          </a:endParaRPr>
        </a:p>
      </dgm:t>
    </dgm:pt>
    <dgm:pt modelId="{26BDDF5A-E91D-4D31-BA90-95CBF673CFA0}" type="parTrans" cxnId="{68E2C72A-6310-4FDA-A7D2-681F0544685F}">
      <dgm:prSet/>
      <dgm:spPr/>
      <dgm:t>
        <a:bodyPr/>
        <a:lstStyle/>
        <a:p>
          <a:endParaRPr lang="en-US"/>
        </a:p>
      </dgm:t>
    </dgm:pt>
    <dgm:pt modelId="{8824B6A1-C5D2-4CE8-9E0C-5B65C0893D7F}" type="sibTrans" cxnId="{68E2C72A-6310-4FDA-A7D2-681F0544685F}">
      <dgm:prSet/>
      <dgm:spPr/>
      <dgm:t>
        <a:bodyPr/>
        <a:lstStyle/>
        <a:p>
          <a:endParaRPr lang="en-US"/>
        </a:p>
      </dgm:t>
    </dgm:pt>
    <dgm:pt modelId="{492E9585-BB67-4310-B0ED-F1FA0B99F809}" type="pres">
      <dgm:prSet presAssocID="{9E9D9D81-9811-44FB-9ECC-7270AC53EFD5}" presName="Name0" presStyleCnt="0">
        <dgm:presLayoutVars>
          <dgm:chPref val="1"/>
          <dgm:dir/>
          <dgm:animOne val="branch"/>
          <dgm:animLvl val="lvl"/>
          <dgm:resizeHandles/>
        </dgm:presLayoutVars>
      </dgm:prSet>
      <dgm:spPr/>
      <dgm:t>
        <a:bodyPr/>
        <a:lstStyle/>
        <a:p>
          <a:endParaRPr lang="en-US"/>
        </a:p>
      </dgm:t>
    </dgm:pt>
    <dgm:pt modelId="{622198F5-2FF6-4B65-9D49-680640DE70C1}" type="pres">
      <dgm:prSet presAssocID="{9FF2DB03-3D03-4CDA-A9D5-4F000D490435}" presName="vertOne" presStyleCnt="0"/>
      <dgm:spPr/>
    </dgm:pt>
    <dgm:pt modelId="{E9C3FB8B-7E52-437D-8DA7-F0DE56B4C9F0}" type="pres">
      <dgm:prSet presAssocID="{9FF2DB03-3D03-4CDA-A9D5-4F000D490435}" presName="txOne" presStyleLbl="node0" presStyleIdx="0" presStyleCnt="4" custScaleX="134546" custScaleY="40179" custLinFactNeighborX="-5212" custLinFactNeighborY="773">
        <dgm:presLayoutVars>
          <dgm:chPref val="3"/>
        </dgm:presLayoutVars>
      </dgm:prSet>
      <dgm:spPr/>
      <dgm:t>
        <a:bodyPr/>
        <a:lstStyle/>
        <a:p>
          <a:endParaRPr lang="mk-MK"/>
        </a:p>
      </dgm:t>
    </dgm:pt>
    <dgm:pt modelId="{AA20FD1F-84B4-4C84-A59F-09B7792E058E}" type="pres">
      <dgm:prSet presAssocID="{9FF2DB03-3D03-4CDA-A9D5-4F000D490435}" presName="horzOne" presStyleCnt="0"/>
      <dgm:spPr/>
    </dgm:pt>
    <dgm:pt modelId="{93C8662F-ECD5-41B8-A7BF-01BBE614DE52}" type="pres">
      <dgm:prSet presAssocID="{41BDAAEC-AEFD-4018-BAB7-6F49F4B6B294}" presName="sibSpaceOne" presStyleCnt="0"/>
      <dgm:spPr/>
    </dgm:pt>
    <dgm:pt modelId="{1BAD8171-53AB-4C7A-A16B-411E0AFA721E}" type="pres">
      <dgm:prSet presAssocID="{D9934576-09F3-4DD8-A1A5-B500FE738A35}" presName="vertOne" presStyleCnt="0"/>
      <dgm:spPr/>
    </dgm:pt>
    <dgm:pt modelId="{2E80E970-834E-45A7-92E2-C8163BC5F7E9}" type="pres">
      <dgm:prSet presAssocID="{D9934576-09F3-4DD8-A1A5-B500FE738A35}" presName="txOne" presStyleLbl="node0" presStyleIdx="1" presStyleCnt="4" custScaleX="314994" custScaleY="100000" custLinFactX="122742" custLinFactNeighborX="200000" custLinFactNeighborY="17962">
        <dgm:presLayoutVars>
          <dgm:chPref val="3"/>
        </dgm:presLayoutVars>
      </dgm:prSet>
      <dgm:spPr/>
      <dgm:t>
        <a:bodyPr/>
        <a:lstStyle/>
        <a:p>
          <a:endParaRPr lang="en-US"/>
        </a:p>
      </dgm:t>
    </dgm:pt>
    <dgm:pt modelId="{514E4A13-3EC3-4267-B3CD-0423DB84197E}" type="pres">
      <dgm:prSet presAssocID="{D9934576-09F3-4DD8-A1A5-B500FE738A35}" presName="horzOne" presStyleCnt="0"/>
      <dgm:spPr/>
    </dgm:pt>
    <dgm:pt modelId="{3C3411EF-A8FB-4B2A-960E-0DB22A8EF9EB}" type="pres">
      <dgm:prSet presAssocID="{8824B6A1-C5D2-4CE8-9E0C-5B65C0893D7F}" presName="sibSpaceOne" presStyleCnt="0"/>
      <dgm:spPr/>
    </dgm:pt>
    <dgm:pt modelId="{E91F4E02-70C4-4E59-BF21-662C34BBD6CA}" type="pres">
      <dgm:prSet presAssocID="{D3A7EFDD-69B0-422D-8E97-77841A6129BD}" presName="vertOne" presStyleCnt="0"/>
      <dgm:spPr/>
    </dgm:pt>
    <dgm:pt modelId="{9762C6E9-E7E8-41DF-8583-B07AAF8B07CD}" type="pres">
      <dgm:prSet presAssocID="{D3A7EFDD-69B0-422D-8E97-77841A6129BD}" presName="txOne" presStyleLbl="node0" presStyleIdx="2" presStyleCnt="4" custScaleX="157583" custLinFactX="-52131" custLinFactNeighborX="-100000" custLinFactNeighborY="-2326">
        <dgm:presLayoutVars>
          <dgm:chPref val="3"/>
        </dgm:presLayoutVars>
      </dgm:prSet>
      <dgm:spPr/>
      <dgm:t>
        <a:bodyPr/>
        <a:lstStyle/>
        <a:p>
          <a:endParaRPr lang="en-US"/>
        </a:p>
      </dgm:t>
    </dgm:pt>
    <dgm:pt modelId="{D9F5A7D5-4B7E-42B8-8AF5-F0EDE09637A7}" type="pres">
      <dgm:prSet presAssocID="{D3A7EFDD-69B0-422D-8E97-77841A6129BD}" presName="horzOne" presStyleCnt="0"/>
      <dgm:spPr/>
    </dgm:pt>
    <dgm:pt modelId="{0388A5E4-3041-4C25-AC26-0FAAE1AA3131}" type="pres">
      <dgm:prSet presAssocID="{62574F27-0D44-450C-9F2B-1D9AFE094B98}" presName="sibSpaceOne" presStyleCnt="0"/>
      <dgm:spPr/>
    </dgm:pt>
    <dgm:pt modelId="{C2F7F342-958E-4281-BA9B-5CBD1194BEE9}" type="pres">
      <dgm:prSet presAssocID="{FCD16280-B87A-44ED-A50A-E1F4CCBC2E6B}" presName="vertOne" presStyleCnt="0"/>
      <dgm:spPr/>
    </dgm:pt>
    <dgm:pt modelId="{618DF552-18E6-44D8-98FA-A0EB90089C01}" type="pres">
      <dgm:prSet presAssocID="{FCD16280-B87A-44ED-A50A-E1F4CCBC2E6B}" presName="txOne" presStyleLbl="node0" presStyleIdx="3" presStyleCnt="4" custScaleX="149974" custLinFactX="-200000" custLinFactNeighborX="-282572" custLinFactNeighborY="-799">
        <dgm:presLayoutVars>
          <dgm:chPref val="3"/>
        </dgm:presLayoutVars>
      </dgm:prSet>
      <dgm:spPr/>
      <dgm:t>
        <a:bodyPr/>
        <a:lstStyle/>
        <a:p>
          <a:endParaRPr lang="en-US"/>
        </a:p>
      </dgm:t>
    </dgm:pt>
    <dgm:pt modelId="{B80D8330-EF9E-4689-A154-3EFAB24E51FD}" type="pres">
      <dgm:prSet presAssocID="{FCD16280-B87A-44ED-A50A-E1F4CCBC2E6B}" presName="horzOne" presStyleCnt="0"/>
      <dgm:spPr/>
    </dgm:pt>
  </dgm:ptLst>
  <dgm:cxnLst>
    <dgm:cxn modelId="{4C636822-5DE1-417B-8AB3-B8CE6683262B}" type="presOf" srcId="{D3A7EFDD-69B0-422D-8E97-77841A6129BD}" destId="{9762C6E9-E7E8-41DF-8583-B07AAF8B07CD}" srcOrd="0" destOrd="0" presId="urn:microsoft.com/office/officeart/2005/8/layout/hierarchy4"/>
    <dgm:cxn modelId="{0A3889B6-4586-4C0B-9D7B-DB33AE652FEA}" type="presOf" srcId="{9E9D9D81-9811-44FB-9ECC-7270AC53EFD5}" destId="{492E9585-BB67-4310-B0ED-F1FA0B99F809}" srcOrd="0" destOrd="0" presId="urn:microsoft.com/office/officeart/2005/8/layout/hierarchy4"/>
    <dgm:cxn modelId="{57333F20-D296-4C74-A288-F7AC951107FC}" srcId="{9E9D9D81-9811-44FB-9ECC-7270AC53EFD5}" destId="{FCD16280-B87A-44ED-A50A-E1F4CCBC2E6B}" srcOrd="3" destOrd="0" parTransId="{CFE46E62-9AE9-4AA4-BBA8-6B11B4B5C056}" sibTransId="{107F683C-0C96-457D-8050-2B63507B88D0}"/>
    <dgm:cxn modelId="{53A83196-3A8B-4F46-BA12-2E4C79429322}" srcId="{9E9D9D81-9811-44FB-9ECC-7270AC53EFD5}" destId="{9FF2DB03-3D03-4CDA-A9D5-4F000D490435}" srcOrd="0" destOrd="0" parTransId="{B4466F89-AC66-48AA-9810-8136FC36E490}" sibTransId="{41BDAAEC-AEFD-4018-BAB7-6F49F4B6B294}"/>
    <dgm:cxn modelId="{68E2C72A-6310-4FDA-A7D2-681F0544685F}" srcId="{9E9D9D81-9811-44FB-9ECC-7270AC53EFD5}" destId="{D9934576-09F3-4DD8-A1A5-B500FE738A35}" srcOrd="1" destOrd="0" parTransId="{26BDDF5A-E91D-4D31-BA90-95CBF673CFA0}" sibTransId="{8824B6A1-C5D2-4CE8-9E0C-5B65C0893D7F}"/>
    <dgm:cxn modelId="{409F7B8C-2267-4236-B758-4E50DC2588F8}" srcId="{9E9D9D81-9811-44FB-9ECC-7270AC53EFD5}" destId="{D3A7EFDD-69B0-422D-8E97-77841A6129BD}" srcOrd="2" destOrd="0" parTransId="{743165E9-6619-4D79-83B3-C932F4DB3759}" sibTransId="{62574F27-0D44-450C-9F2B-1D9AFE094B98}"/>
    <dgm:cxn modelId="{2D043EEB-F568-49E3-9947-AC167D0635E5}" type="presOf" srcId="{D9934576-09F3-4DD8-A1A5-B500FE738A35}" destId="{2E80E970-834E-45A7-92E2-C8163BC5F7E9}" srcOrd="0" destOrd="0" presId="urn:microsoft.com/office/officeart/2005/8/layout/hierarchy4"/>
    <dgm:cxn modelId="{132E13FA-82F2-4A60-8D03-CA16FD60C2AA}" type="presOf" srcId="{9FF2DB03-3D03-4CDA-A9D5-4F000D490435}" destId="{E9C3FB8B-7E52-437D-8DA7-F0DE56B4C9F0}" srcOrd="0" destOrd="0" presId="urn:microsoft.com/office/officeart/2005/8/layout/hierarchy4"/>
    <dgm:cxn modelId="{332FEE56-AE8E-48EC-8970-E23693123023}" type="presOf" srcId="{FCD16280-B87A-44ED-A50A-E1F4CCBC2E6B}" destId="{618DF552-18E6-44D8-98FA-A0EB90089C01}" srcOrd="0" destOrd="0" presId="urn:microsoft.com/office/officeart/2005/8/layout/hierarchy4"/>
    <dgm:cxn modelId="{6454C784-32B9-4A12-A513-00E53E7EC81B}" type="presParOf" srcId="{492E9585-BB67-4310-B0ED-F1FA0B99F809}" destId="{622198F5-2FF6-4B65-9D49-680640DE70C1}" srcOrd="0" destOrd="0" presId="urn:microsoft.com/office/officeart/2005/8/layout/hierarchy4"/>
    <dgm:cxn modelId="{74147F57-1AEA-46FE-A5E8-7FCE015850CB}" type="presParOf" srcId="{622198F5-2FF6-4B65-9D49-680640DE70C1}" destId="{E9C3FB8B-7E52-437D-8DA7-F0DE56B4C9F0}" srcOrd="0" destOrd="0" presId="urn:microsoft.com/office/officeart/2005/8/layout/hierarchy4"/>
    <dgm:cxn modelId="{54254B49-6EA3-4AE0-BF42-34E082DFA61D}" type="presParOf" srcId="{622198F5-2FF6-4B65-9D49-680640DE70C1}" destId="{AA20FD1F-84B4-4C84-A59F-09B7792E058E}" srcOrd="1" destOrd="0" presId="urn:microsoft.com/office/officeart/2005/8/layout/hierarchy4"/>
    <dgm:cxn modelId="{8692E2DC-89EA-4CEC-87CA-AC3F9C05A7D7}" type="presParOf" srcId="{492E9585-BB67-4310-B0ED-F1FA0B99F809}" destId="{93C8662F-ECD5-41B8-A7BF-01BBE614DE52}" srcOrd="1" destOrd="0" presId="urn:microsoft.com/office/officeart/2005/8/layout/hierarchy4"/>
    <dgm:cxn modelId="{184DFEC0-2F48-4AF1-A2B0-0C4B891BA03D}" type="presParOf" srcId="{492E9585-BB67-4310-B0ED-F1FA0B99F809}" destId="{1BAD8171-53AB-4C7A-A16B-411E0AFA721E}" srcOrd="2" destOrd="0" presId="urn:microsoft.com/office/officeart/2005/8/layout/hierarchy4"/>
    <dgm:cxn modelId="{CFA101C6-B6FB-410B-A822-AA0751E077C2}" type="presParOf" srcId="{1BAD8171-53AB-4C7A-A16B-411E0AFA721E}" destId="{2E80E970-834E-45A7-92E2-C8163BC5F7E9}" srcOrd="0" destOrd="0" presId="urn:microsoft.com/office/officeart/2005/8/layout/hierarchy4"/>
    <dgm:cxn modelId="{585D7D5A-4013-4EED-97B7-1ACD273E7417}" type="presParOf" srcId="{1BAD8171-53AB-4C7A-A16B-411E0AFA721E}" destId="{514E4A13-3EC3-4267-B3CD-0423DB84197E}" srcOrd="1" destOrd="0" presId="urn:microsoft.com/office/officeart/2005/8/layout/hierarchy4"/>
    <dgm:cxn modelId="{0CCB7838-443F-4F64-AC85-9B097FC745AE}" type="presParOf" srcId="{492E9585-BB67-4310-B0ED-F1FA0B99F809}" destId="{3C3411EF-A8FB-4B2A-960E-0DB22A8EF9EB}" srcOrd="3" destOrd="0" presId="urn:microsoft.com/office/officeart/2005/8/layout/hierarchy4"/>
    <dgm:cxn modelId="{045ED6B1-F7E8-46A2-BD7F-92D64C5A9E17}" type="presParOf" srcId="{492E9585-BB67-4310-B0ED-F1FA0B99F809}" destId="{E91F4E02-70C4-4E59-BF21-662C34BBD6CA}" srcOrd="4" destOrd="0" presId="urn:microsoft.com/office/officeart/2005/8/layout/hierarchy4"/>
    <dgm:cxn modelId="{9A7F4E49-D751-43E7-80EF-8140A02DFC44}" type="presParOf" srcId="{E91F4E02-70C4-4E59-BF21-662C34BBD6CA}" destId="{9762C6E9-E7E8-41DF-8583-B07AAF8B07CD}" srcOrd="0" destOrd="0" presId="urn:microsoft.com/office/officeart/2005/8/layout/hierarchy4"/>
    <dgm:cxn modelId="{4A2DDE31-E71C-410F-B7FA-2060A817EEAB}" type="presParOf" srcId="{E91F4E02-70C4-4E59-BF21-662C34BBD6CA}" destId="{D9F5A7D5-4B7E-42B8-8AF5-F0EDE09637A7}" srcOrd="1" destOrd="0" presId="urn:microsoft.com/office/officeart/2005/8/layout/hierarchy4"/>
    <dgm:cxn modelId="{941AB6DE-D180-4156-94FB-D85647ADEB3A}" type="presParOf" srcId="{492E9585-BB67-4310-B0ED-F1FA0B99F809}" destId="{0388A5E4-3041-4C25-AC26-0FAAE1AA3131}" srcOrd="5" destOrd="0" presId="urn:microsoft.com/office/officeart/2005/8/layout/hierarchy4"/>
    <dgm:cxn modelId="{926FBAAB-F0A5-4413-B356-5A287BD50282}" type="presParOf" srcId="{492E9585-BB67-4310-B0ED-F1FA0B99F809}" destId="{C2F7F342-958E-4281-BA9B-5CBD1194BEE9}" srcOrd="6" destOrd="0" presId="urn:microsoft.com/office/officeart/2005/8/layout/hierarchy4"/>
    <dgm:cxn modelId="{894DDDD0-CE47-4507-AF79-91035B941B4D}" type="presParOf" srcId="{C2F7F342-958E-4281-BA9B-5CBD1194BEE9}" destId="{618DF552-18E6-44D8-98FA-A0EB90089C01}" srcOrd="0" destOrd="0" presId="urn:microsoft.com/office/officeart/2005/8/layout/hierarchy4"/>
    <dgm:cxn modelId="{A5A706E2-2D75-4D03-BCB9-BD6F5D0299B6}" type="presParOf" srcId="{C2F7F342-958E-4281-BA9B-5CBD1194BEE9}" destId="{B80D8330-EF9E-4689-A154-3EFAB24E51F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9D9D81-9811-44FB-9ECC-7270AC53EFD5}" type="doc">
      <dgm:prSet loTypeId="urn:microsoft.com/office/officeart/2005/8/layout/hierarchy4" loCatId="relationship" qsTypeId="urn:microsoft.com/office/officeart/2005/8/quickstyle/simple5" qsCatId="simple" csTypeId="urn:microsoft.com/office/officeart/2005/8/colors/accent1_3" csCatId="accent1" phldr="1"/>
      <dgm:spPr/>
      <dgm:t>
        <a:bodyPr/>
        <a:lstStyle/>
        <a:p>
          <a:endParaRPr lang="en-US"/>
        </a:p>
      </dgm:t>
    </dgm:pt>
    <dgm:pt modelId="{9FF2DB03-3D03-4CDA-A9D5-4F000D490435}">
      <dgm:prSet custT="1"/>
      <dgm:spPr>
        <a:blipFill rotWithShape="0">
          <a:blip xmlns:r="http://schemas.openxmlformats.org/officeDocument/2006/relationships" r:embed="rId1"/>
          <a:stretch>
            <a:fillRect/>
          </a:stretch>
        </a:blipFill>
      </dgm:spPr>
      <dgm:t>
        <a:bodyPr/>
        <a:lstStyle/>
        <a:p>
          <a:endParaRPr lang="ru-RU" sz="2000" b="1" dirty="0" smtClean="0">
            <a:latin typeface="+mn-lt"/>
            <a:cs typeface="Times New Roman" pitchFamily="18" charset="0"/>
          </a:endParaRPr>
        </a:p>
        <a:p>
          <a:endParaRPr lang="ru-RU" sz="2000" b="1" dirty="0" smtClean="0">
            <a:latin typeface="+mn-lt"/>
            <a:cs typeface="Times New Roman" pitchFamily="18" charset="0"/>
          </a:endParaRPr>
        </a:p>
        <a:p>
          <a:endParaRPr lang="ru-RU" sz="2000" b="1" dirty="0" smtClean="0">
            <a:latin typeface="+mn-lt"/>
            <a:cs typeface="Times New Roman" pitchFamily="18" charset="0"/>
          </a:endParaRPr>
        </a:p>
        <a:p>
          <a:endParaRPr lang="ru-RU" sz="1600" b="1" dirty="0" smtClean="0">
            <a:solidFill>
              <a:schemeClr val="tx1"/>
            </a:solidFill>
            <a:effectLst>
              <a:outerShdw blurRad="38100" dist="38100" dir="2700000" algn="tl">
                <a:srgbClr val="000000">
                  <a:alpha val="43137"/>
                </a:srgbClr>
              </a:outerShdw>
            </a:effectLst>
            <a:latin typeface="+mn-lt"/>
            <a:cs typeface="Times New Roman" pitchFamily="18" charset="0"/>
          </a:endParaRPr>
        </a:p>
        <a:p>
          <a:endParaRPr lang="ru-RU" sz="1600" b="1" dirty="0" smtClean="0">
            <a:solidFill>
              <a:schemeClr val="tx1"/>
            </a:solidFill>
            <a:effectLst>
              <a:outerShdw blurRad="38100" dist="38100" dir="2700000" algn="tl">
                <a:srgbClr val="000000">
                  <a:alpha val="43137"/>
                </a:srgbClr>
              </a:outerShdw>
            </a:effectLst>
            <a:latin typeface="+mn-lt"/>
            <a:cs typeface="Times New Roman" pitchFamily="18" charset="0"/>
          </a:endParaRPr>
        </a:p>
        <a:p>
          <a:endParaRPr lang="ru-RU" sz="1600" b="1" dirty="0" smtClean="0">
            <a:solidFill>
              <a:schemeClr val="tx1"/>
            </a:solidFill>
            <a:effectLst>
              <a:outerShdw blurRad="38100" dist="38100" dir="2700000" algn="tl">
                <a:srgbClr val="000000">
                  <a:alpha val="43137"/>
                </a:srgbClr>
              </a:outerShdw>
            </a:effectLst>
            <a:latin typeface="+mn-lt"/>
            <a:cs typeface="Times New Roman" pitchFamily="18" charset="0"/>
          </a:endParaRPr>
        </a:p>
        <a:p>
          <a:endParaRPr lang="ru-RU" sz="1600" b="1" dirty="0" smtClean="0">
            <a:solidFill>
              <a:schemeClr val="tx1"/>
            </a:solidFill>
            <a:effectLst>
              <a:outerShdw blurRad="38100" dist="38100" dir="2700000" algn="tl">
                <a:srgbClr val="000000">
                  <a:alpha val="43137"/>
                </a:srgbClr>
              </a:outerShdw>
            </a:effectLst>
            <a:latin typeface="+mn-lt"/>
            <a:cs typeface="Times New Roman" pitchFamily="18" charset="0"/>
          </a:endParaRPr>
        </a:p>
        <a:p>
          <a:endParaRPr lang="ru-RU" sz="1600" b="1" dirty="0" smtClean="0">
            <a:solidFill>
              <a:schemeClr val="tx1"/>
            </a:solidFill>
            <a:effectLst>
              <a:outerShdw blurRad="38100" dist="38100" dir="2700000" algn="tl">
                <a:srgbClr val="000000">
                  <a:alpha val="43137"/>
                </a:srgbClr>
              </a:outerShdw>
            </a:effectLst>
            <a:latin typeface="+mn-lt"/>
            <a:cs typeface="Times New Roman" pitchFamily="18" charset="0"/>
          </a:endParaRPr>
        </a:p>
        <a:p>
          <a:endParaRPr lang="ru-RU" sz="1600" b="1" dirty="0" smtClean="0">
            <a:solidFill>
              <a:schemeClr val="tx1"/>
            </a:solidFill>
            <a:effectLst>
              <a:outerShdw blurRad="38100" dist="38100" dir="2700000" algn="tl">
                <a:srgbClr val="000000">
                  <a:alpha val="43137"/>
                </a:srgbClr>
              </a:outerShdw>
            </a:effectLst>
            <a:latin typeface="+mn-lt"/>
            <a:cs typeface="Times New Roman" pitchFamily="18" charset="0"/>
          </a:endParaRPr>
        </a:p>
        <a:p>
          <a:endParaRPr lang="ru-RU" sz="1600" b="1" dirty="0" smtClean="0">
            <a:solidFill>
              <a:schemeClr val="tx1"/>
            </a:solidFill>
            <a:effectLst>
              <a:outerShdw blurRad="38100" dist="38100" dir="2700000" algn="tl">
                <a:srgbClr val="000000">
                  <a:alpha val="43137"/>
                </a:srgbClr>
              </a:outerShdw>
            </a:effectLst>
            <a:latin typeface="+mn-lt"/>
            <a:cs typeface="Times New Roman" pitchFamily="18" charset="0"/>
          </a:endParaRPr>
        </a:p>
        <a:p>
          <a:endParaRPr lang="ru-RU" sz="1600" b="1" dirty="0" smtClean="0">
            <a:solidFill>
              <a:schemeClr val="tx1"/>
            </a:solidFill>
            <a:effectLst>
              <a:outerShdw blurRad="38100" dist="38100" dir="2700000" algn="tl">
                <a:srgbClr val="000000">
                  <a:alpha val="43137"/>
                </a:srgbClr>
              </a:outerShdw>
            </a:effectLst>
            <a:latin typeface="+mn-lt"/>
            <a:cs typeface="Times New Roman" pitchFamily="18" charset="0"/>
          </a:endParaRPr>
        </a:p>
        <a:p>
          <a:endParaRPr lang="ru-RU" sz="1600" b="1" dirty="0" smtClean="0">
            <a:solidFill>
              <a:schemeClr val="tx1"/>
            </a:solidFill>
            <a:effectLst>
              <a:outerShdw blurRad="38100" dist="38100" dir="2700000" algn="tl">
                <a:srgbClr val="000000">
                  <a:alpha val="43137"/>
                </a:srgbClr>
              </a:outerShdw>
            </a:effectLst>
            <a:latin typeface="+mn-lt"/>
            <a:cs typeface="Times New Roman" pitchFamily="18" charset="0"/>
          </a:endParaRPr>
        </a:p>
        <a:p>
          <a:endParaRPr lang="ru-RU" sz="1600" b="1" dirty="0" smtClean="0">
            <a:solidFill>
              <a:schemeClr val="tx1"/>
            </a:solidFill>
            <a:effectLst>
              <a:outerShdw blurRad="38100" dist="38100" dir="2700000" algn="tl">
                <a:srgbClr val="000000">
                  <a:alpha val="43137"/>
                </a:srgbClr>
              </a:outerShdw>
            </a:effectLst>
            <a:latin typeface="+mn-lt"/>
            <a:cs typeface="Times New Roman" pitchFamily="18" charset="0"/>
          </a:endParaRPr>
        </a:p>
        <a:p>
          <a:endParaRPr lang="ru-RU" sz="1600" b="1" dirty="0" smtClean="0">
            <a:solidFill>
              <a:schemeClr val="tx1"/>
            </a:solidFill>
            <a:effectLst>
              <a:outerShdw blurRad="38100" dist="38100" dir="2700000" algn="tl">
                <a:srgbClr val="000000">
                  <a:alpha val="43137"/>
                </a:srgbClr>
              </a:outerShdw>
            </a:effectLst>
            <a:latin typeface="+mn-lt"/>
            <a:cs typeface="Times New Roman" pitchFamily="18" charset="0"/>
          </a:endParaRPr>
        </a:p>
        <a:p>
          <a:endParaRPr lang="ru-RU" sz="1600" b="1" dirty="0" smtClean="0">
            <a:solidFill>
              <a:schemeClr val="tx1"/>
            </a:solidFill>
            <a:effectLst>
              <a:outerShdw blurRad="38100" dist="38100" dir="2700000" algn="tl">
                <a:srgbClr val="000000">
                  <a:alpha val="43137"/>
                </a:srgbClr>
              </a:outerShdw>
            </a:effectLst>
            <a:latin typeface="+mn-lt"/>
            <a:cs typeface="Times New Roman" pitchFamily="18" charset="0"/>
          </a:endParaRPr>
        </a:p>
      </dgm:t>
    </dgm:pt>
    <dgm:pt modelId="{B4466F89-AC66-48AA-9810-8136FC36E490}" type="parTrans" cxnId="{53A83196-3A8B-4F46-BA12-2E4C79429322}">
      <dgm:prSet/>
      <dgm:spPr/>
      <dgm:t>
        <a:bodyPr/>
        <a:lstStyle/>
        <a:p>
          <a:endParaRPr lang="mk-MK" b="1"/>
        </a:p>
      </dgm:t>
    </dgm:pt>
    <dgm:pt modelId="{41BDAAEC-AEFD-4018-BAB7-6F49F4B6B294}" type="sibTrans" cxnId="{53A83196-3A8B-4F46-BA12-2E4C79429322}">
      <dgm:prSet/>
      <dgm:spPr/>
      <dgm:t>
        <a:bodyPr/>
        <a:lstStyle/>
        <a:p>
          <a:endParaRPr lang="mk-MK" b="1"/>
        </a:p>
      </dgm:t>
    </dgm:pt>
    <dgm:pt modelId="{D3A7EFDD-69B0-422D-8E97-77841A6129BD}">
      <dgm:prSet custT="1"/>
      <dgm:spPr>
        <a:blipFill rotWithShape="0">
          <a:blip xmlns:r="http://schemas.openxmlformats.org/officeDocument/2006/relationships" r:embed="rId2"/>
          <a:stretch>
            <a:fillRect/>
          </a:stretch>
        </a:blipFill>
      </dgm:spPr>
      <dgm:t>
        <a:bodyPr/>
        <a:lstStyle/>
        <a:p>
          <a:pPr rtl="0"/>
          <a:endParaRPr lang="mk-MK" sz="900" b="1" dirty="0" smtClean="0">
            <a:solidFill>
              <a:schemeClr val="tx1"/>
            </a:solidFill>
            <a:latin typeface="Times New Roman" pitchFamily="18" charset="0"/>
            <a:cs typeface="Times New Roman" pitchFamily="18" charset="0"/>
          </a:endParaRPr>
        </a:p>
        <a:p>
          <a:pPr rtl="0"/>
          <a:endParaRPr lang="mk-MK" sz="900" b="1" dirty="0" smtClean="0">
            <a:solidFill>
              <a:schemeClr val="tx1"/>
            </a:solidFill>
            <a:latin typeface="Times New Roman" pitchFamily="18" charset="0"/>
            <a:cs typeface="Times New Roman" pitchFamily="18" charset="0"/>
          </a:endParaRPr>
        </a:p>
        <a:p>
          <a:pPr rtl="0"/>
          <a:r>
            <a:rPr lang="ru-RU" sz="900" b="1" dirty="0" smtClean="0">
              <a:solidFill>
                <a:schemeClr val="tx1"/>
              </a:solidFill>
              <a:latin typeface="+mn-lt"/>
              <a:cs typeface="Times New Roman" pitchFamily="18" charset="0"/>
            </a:rPr>
            <a:t> </a:t>
          </a:r>
          <a:endParaRPr lang="ru-RU" sz="900" b="1" dirty="0" smtClean="0">
            <a:latin typeface="Times New Roman" pitchFamily="18" charset="0"/>
            <a:cs typeface="Times New Roman" pitchFamily="18" charset="0"/>
          </a:endParaRPr>
        </a:p>
        <a:p>
          <a:r>
            <a:rPr lang="mk-MK" sz="900" b="1" dirty="0" smtClean="0">
              <a:latin typeface="Times New Roman" pitchFamily="18" charset="0"/>
              <a:cs typeface="Times New Roman" pitchFamily="18" charset="0"/>
            </a:rPr>
            <a:t> </a:t>
          </a:r>
        </a:p>
        <a:p>
          <a:endParaRPr lang="mk-MK" sz="900" b="1" dirty="0" smtClean="0">
            <a:effectLst>
              <a:outerShdw blurRad="38100" dist="38100" dir="2700000" algn="tl">
                <a:srgbClr val="C0C0C0"/>
              </a:outerShdw>
            </a:effectLst>
            <a:latin typeface="Times New Roman" pitchFamily="18" charset="0"/>
            <a:cs typeface="Times New Roman" pitchFamily="18" charset="0"/>
          </a:endParaRPr>
        </a:p>
        <a:p>
          <a:endParaRPr lang="mk-MK" sz="900" b="1" dirty="0" smtClean="0">
            <a:effectLst>
              <a:outerShdw blurRad="38100" dist="38100" dir="2700000" algn="tl">
                <a:srgbClr val="C0C0C0"/>
              </a:outerShdw>
            </a:effectLst>
            <a:latin typeface="Times New Roman" pitchFamily="18" charset="0"/>
            <a:cs typeface="Times New Roman" pitchFamily="18" charset="0"/>
          </a:endParaRPr>
        </a:p>
        <a:p>
          <a:endParaRPr lang="mk-MK" sz="900" b="1" dirty="0" smtClean="0">
            <a:effectLst>
              <a:outerShdw blurRad="38100" dist="38100" dir="2700000" algn="tl">
                <a:srgbClr val="C0C0C0"/>
              </a:outerShdw>
            </a:effectLst>
            <a:latin typeface="Times New Roman" pitchFamily="18" charset="0"/>
            <a:cs typeface="Times New Roman" pitchFamily="18" charset="0"/>
          </a:endParaRPr>
        </a:p>
        <a:p>
          <a:endParaRPr lang="mk-MK" sz="900" b="1" dirty="0" smtClean="0">
            <a:effectLst>
              <a:outerShdw blurRad="38100" dist="38100" dir="2700000" algn="tl">
                <a:srgbClr val="C0C0C0"/>
              </a:outerShdw>
            </a:effectLst>
            <a:latin typeface="Times New Roman" pitchFamily="18" charset="0"/>
            <a:cs typeface="Times New Roman" pitchFamily="18" charset="0"/>
          </a:endParaRPr>
        </a:p>
        <a:p>
          <a:endParaRPr lang="mk-MK" sz="900" b="1" dirty="0" smtClean="0">
            <a:effectLst>
              <a:outerShdw blurRad="38100" dist="38100" dir="2700000" algn="tl">
                <a:srgbClr val="C0C0C0"/>
              </a:outerShdw>
            </a:effectLst>
            <a:latin typeface="Times New Roman" pitchFamily="18" charset="0"/>
            <a:cs typeface="Times New Roman" pitchFamily="18" charset="0"/>
          </a:endParaRPr>
        </a:p>
        <a:p>
          <a:endParaRPr lang="mk-MK" sz="900" b="1" dirty="0" smtClean="0">
            <a:effectLst>
              <a:outerShdw blurRad="38100" dist="38100" dir="2700000" algn="tl">
                <a:srgbClr val="C0C0C0"/>
              </a:outerShdw>
            </a:effectLst>
            <a:latin typeface="Times New Roman" pitchFamily="18" charset="0"/>
            <a:cs typeface="Times New Roman" pitchFamily="18" charset="0"/>
          </a:endParaRPr>
        </a:p>
        <a:p>
          <a:endParaRPr lang="ru-RU" sz="900" b="1" dirty="0" smtClean="0">
            <a:solidFill>
              <a:schemeClr val="tx1"/>
            </a:solidFill>
            <a:effectLst>
              <a:outerShdw blurRad="38100" dist="38100" dir="2700000" algn="tl">
                <a:srgbClr val="000000">
                  <a:alpha val="43137"/>
                </a:srgbClr>
              </a:outerShdw>
            </a:effectLst>
            <a:latin typeface="+mn-lt"/>
            <a:cs typeface="Times New Roman" pitchFamily="18" charset="0"/>
          </a:endParaRPr>
        </a:p>
        <a:p>
          <a:r>
            <a:rPr lang="en-US" sz="2000" b="1" dirty="0" smtClean="0">
              <a:solidFill>
                <a:schemeClr val="tx1"/>
              </a:solidFill>
              <a:effectLst>
                <a:outerShdw blurRad="38100" dist="38100" dir="2700000" algn="tl">
                  <a:srgbClr val="000000">
                    <a:alpha val="43137"/>
                  </a:srgbClr>
                </a:outerShdw>
              </a:effectLst>
            </a:rPr>
            <a:t> </a:t>
          </a:r>
          <a:endParaRPr lang="ru-RU" sz="2000" b="1" dirty="0" smtClean="0">
            <a:solidFill>
              <a:schemeClr val="tx1"/>
            </a:solidFill>
            <a:effectLst>
              <a:outerShdw blurRad="38100" dist="38100" dir="2700000" algn="tl">
                <a:srgbClr val="000000">
                  <a:alpha val="43137"/>
                </a:srgbClr>
              </a:outerShdw>
            </a:effectLst>
            <a:latin typeface="+mn-lt"/>
            <a:cs typeface="Times New Roman" pitchFamily="18" charset="0"/>
          </a:endParaRPr>
        </a:p>
        <a:p>
          <a:r>
            <a:rPr lang="ru-RU"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r>
            <a:rPr lang="mk-MK" sz="2000" b="1" dirty="0" smtClean="0">
              <a:solidFill>
                <a:schemeClr val="tx1"/>
              </a:solidFill>
              <a:effectLst>
                <a:outerShdw blurRad="38100" dist="38100" dir="2700000" algn="tl">
                  <a:srgbClr val="000000">
                    <a:alpha val="43137"/>
                  </a:srgbClr>
                </a:outerShdw>
              </a:effectLst>
              <a:latin typeface="+mn-lt"/>
              <a:cs typeface="Times New Roman" pitchFamily="18" charset="0"/>
            </a:rPr>
            <a:t> </a:t>
          </a:r>
          <a:endParaRPr lang="mk-MK" sz="2000" b="1" i="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mk-MK" sz="900" b="1" i="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rtl="0"/>
          <a:endParaRPr lang="en-US" sz="900" b="1" i="0" dirty="0">
            <a:effectLst>
              <a:outerShdw blurRad="38100" dist="38100" dir="2700000" algn="tl">
                <a:srgbClr val="000000">
                  <a:alpha val="43137"/>
                </a:srgbClr>
              </a:outerShdw>
            </a:effectLst>
          </a:endParaRPr>
        </a:p>
      </dgm:t>
    </dgm:pt>
    <dgm:pt modelId="{743165E9-6619-4D79-83B3-C932F4DB3759}" type="parTrans" cxnId="{409F7B8C-2267-4236-B758-4E50DC2588F8}">
      <dgm:prSet/>
      <dgm:spPr/>
      <dgm:t>
        <a:bodyPr/>
        <a:lstStyle/>
        <a:p>
          <a:endParaRPr lang="en-US"/>
        </a:p>
      </dgm:t>
    </dgm:pt>
    <dgm:pt modelId="{62574F27-0D44-450C-9F2B-1D9AFE094B98}" type="sibTrans" cxnId="{409F7B8C-2267-4236-B758-4E50DC2588F8}">
      <dgm:prSet/>
      <dgm:spPr/>
      <dgm:t>
        <a:bodyPr/>
        <a:lstStyle/>
        <a:p>
          <a:endParaRPr lang="en-US"/>
        </a:p>
      </dgm:t>
    </dgm:pt>
    <dgm:pt modelId="{492E9585-BB67-4310-B0ED-F1FA0B99F809}" type="pres">
      <dgm:prSet presAssocID="{9E9D9D81-9811-44FB-9ECC-7270AC53EFD5}" presName="Name0" presStyleCnt="0">
        <dgm:presLayoutVars>
          <dgm:chPref val="1"/>
          <dgm:dir/>
          <dgm:animOne val="branch"/>
          <dgm:animLvl val="lvl"/>
          <dgm:resizeHandles/>
        </dgm:presLayoutVars>
      </dgm:prSet>
      <dgm:spPr/>
      <dgm:t>
        <a:bodyPr/>
        <a:lstStyle/>
        <a:p>
          <a:endParaRPr lang="en-US"/>
        </a:p>
      </dgm:t>
    </dgm:pt>
    <dgm:pt modelId="{622198F5-2FF6-4B65-9D49-680640DE70C1}" type="pres">
      <dgm:prSet presAssocID="{9FF2DB03-3D03-4CDA-A9D5-4F000D490435}" presName="vertOne" presStyleCnt="0"/>
      <dgm:spPr/>
    </dgm:pt>
    <dgm:pt modelId="{E9C3FB8B-7E52-437D-8DA7-F0DE56B4C9F0}" type="pres">
      <dgm:prSet presAssocID="{9FF2DB03-3D03-4CDA-A9D5-4F000D490435}" presName="txOne" presStyleLbl="node0" presStyleIdx="0" presStyleCnt="2" custScaleX="57366" custScaleY="40179" custLinFactX="169319" custLinFactNeighborX="200000" custLinFactNeighborY="-9445">
        <dgm:presLayoutVars>
          <dgm:chPref val="3"/>
        </dgm:presLayoutVars>
      </dgm:prSet>
      <dgm:spPr/>
      <dgm:t>
        <a:bodyPr/>
        <a:lstStyle/>
        <a:p>
          <a:endParaRPr lang="mk-MK"/>
        </a:p>
      </dgm:t>
    </dgm:pt>
    <dgm:pt modelId="{AA20FD1F-84B4-4C84-A59F-09B7792E058E}" type="pres">
      <dgm:prSet presAssocID="{9FF2DB03-3D03-4CDA-A9D5-4F000D490435}" presName="horzOne" presStyleCnt="0"/>
      <dgm:spPr/>
    </dgm:pt>
    <dgm:pt modelId="{93C8662F-ECD5-41B8-A7BF-01BBE614DE52}" type="pres">
      <dgm:prSet presAssocID="{41BDAAEC-AEFD-4018-BAB7-6F49F4B6B294}" presName="sibSpaceOne" presStyleCnt="0"/>
      <dgm:spPr/>
    </dgm:pt>
    <dgm:pt modelId="{E91F4E02-70C4-4E59-BF21-662C34BBD6CA}" type="pres">
      <dgm:prSet presAssocID="{D3A7EFDD-69B0-422D-8E97-77841A6129BD}" presName="vertOne" presStyleCnt="0"/>
      <dgm:spPr/>
    </dgm:pt>
    <dgm:pt modelId="{9762C6E9-E7E8-41DF-8583-B07AAF8B07CD}" type="pres">
      <dgm:prSet presAssocID="{D3A7EFDD-69B0-422D-8E97-77841A6129BD}" presName="txOne" presStyleLbl="node0" presStyleIdx="1" presStyleCnt="2" custScaleX="294253" custLinFactNeighborX="-79175" custLinFactNeighborY="6760">
        <dgm:presLayoutVars>
          <dgm:chPref val="3"/>
        </dgm:presLayoutVars>
      </dgm:prSet>
      <dgm:spPr/>
      <dgm:t>
        <a:bodyPr/>
        <a:lstStyle/>
        <a:p>
          <a:endParaRPr lang="en-US"/>
        </a:p>
      </dgm:t>
    </dgm:pt>
    <dgm:pt modelId="{D9F5A7D5-4B7E-42B8-8AF5-F0EDE09637A7}" type="pres">
      <dgm:prSet presAssocID="{D3A7EFDD-69B0-422D-8E97-77841A6129BD}" presName="horzOne" presStyleCnt="0"/>
      <dgm:spPr/>
    </dgm:pt>
  </dgm:ptLst>
  <dgm:cxnLst>
    <dgm:cxn modelId="{4032A063-546E-4352-9E51-4ECC2811AF17}" type="presOf" srcId="{9FF2DB03-3D03-4CDA-A9D5-4F000D490435}" destId="{E9C3FB8B-7E52-437D-8DA7-F0DE56B4C9F0}" srcOrd="0" destOrd="0" presId="urn:microsoft.com/office/officeart/2005/8/layout/hierarchy4"/>
    <dgm:cxn modelId="{53A83196-3A8B-4F46-BA12-2E4C79429322}" srcId="{9E9D9D81-9811-44FB-9ECC-7270AC53EFD5}" destId="{9FF2DB03-3D03-4CDA-A9D5-4F000D490435}" srcOrd="0" destOrd="0" parTransId="{B4466F89-AC66-48AA-9810-8136FC36E490}" sibTransId="{41BDAAEC-AEFD-4018-BAB7-6F49F4B6B294}"/>
    <dgm:cxn modelId="{5FDF2D88-B901-4F6D-9421-C68696A39549}" type="presOf" srcId="{D3A7EFDD-69B0-422D-8E97-77841A6129BD}" destId="{9762C6E9-E7E8-41DF-8583-B07AAF8B07CD}" srcOrd="0" destOrd="0" presId="urn:microsoft.com/office/officeart/2005/8/layout/hierarchy4"/>
    <dgm:cxn modelId="{DA2DC834-CEBF-4C52-A254-C030F72163BB}" type="presOf" srcId="{9E9D9D81-9811-44FB-9ECC-7270AC53EFD5}" destId="{492E9585-BB67-4310-B0ED-F1FA0B99F809}" srcOrd="0" destOrd="0" presId="urn:microsoft.com/office/officeart/2005/8/layout/hierarchy4"/>
    <dgm:cxn modelId="{409F7B8C-2267-4236-B758-4E50DC2588F8}" srcId="{9E9D9D81-9811-44FB-9ECC-7270AC53EFD5}" destId="{D3A7EFDD-69B0-422D-8E97-77841A6129BD}" srcOrd="1" destOrd="0" parTransId="{743165E9-6619-4D79-83B3-C932F4DB3759}" sibTransId="{62574F27-0D44-450C-9F2B-1D9AFE094B98}"/>
    <dgm:cxn modelId="{47BAF823-56D0-486B-AF97-4F0522B972D9}" type="presParOf" srcId="{492E9585-BB67-4310-B0ED-F1FA0B99F809}" destId="{622198F5-2FF6-4B65-9D49-680640DE70C1}" srcOrd="0" destOrd="0" presId="urn:microsoft.com/office/officeart/2005/8/layout/hierarchy4"/>
    <dgm:cxn modelId="{22CD1F31-0C98-4FAD-91C4-55467E2A87AB}" type="presParOf" srcId="{622198F5-2FF6-4B65-9D49-680640DE70C1}" destId="{E9C3FB8B-7E52-437D-8DA7-F0DE56B4C9F0}" srcOrd="0" destOrd="0" presId="urn:microsoft.com/office/officeart/2005/8/layout/hierarchy4"/>
    <dgm:cxn modelId="{651DD08C-28D6-47E2-81EB-23E390672710}" type="presParOf" srcId="{622198F5-2FF6-4B65-9D49-680640DE70C1}" destId="{AA20FD1F-84B4-4C84-A59F-09B7792E058E}" srcOrd="1" destOrd="0" presId="urn:microsoft.com/office/officeart/2005/8/layout/hierarchy4"/>
    <dgm:cxn modelId="{A1BC2ED6-CAB8-4CB9-9137-0C847A4404FC}" type="presParOf" srcId="{492E9585-BB67-4310-B0ED-F1FA0B99F809}" destId="{93C8662F-ECD5-41B8-A7BF-01BBE614DE52}" srcOrd="1" destOrd="0" presId="urn:microsoft.com/office/officeart/2005/8/layout/hierarchy4"/>
    <dgm:cxn modelId="{8AB60C76-AD4E-4907-B25E-7CD2FA799A2D}" type="presParOf" srcId="{492E9585-BB67-4310-B0ED-F1FA0B99F809}" destId="{E91F4E02-70C4-4E59-BF21-662C34BBD6CA}" srcOrd="2" destOrd="0" presId="urn:microsoft.com/office/officeart/2005/8/layout/hierarchy4"/>
    <dgm:cxn modelId="{BC60813C-2B47-4A91-A1D3-F2D97EE32781}" type="presParOf" srcId="{E91F4E02-70C4-4E59-BF21-662C34BBD6CA}" destId="{9762C6E9-E7E8-41DF-8583-B07AAF8B07CD}" srcOrd="0" destOrd="0" presId="urn:microsoft.com/office/officeart/2005/8/layout/hierarchy4"/>
    <dgm:cxn modelId="{191F1C17-247D-4D84-95F7-626268B51917}" type="presParOf" srcId="{E91F4E02-70C4-4E59-BF21-662C34BBD6CA}" destId="{D9F5A7D5-4B7E-42B8-8AF5-F0EDE09637A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84DFD1-C324-48C5-BDC5-124BBA1791A6}" type="doc">
      <dgm:prSet loTypeId="urn:microsoft.com/office/officeart/2005/8/layout/vList2" loCatId="list" qsTypeId="urn:microsoft.com/office/officeart/2005/8/quickstyle/simple5" qsCatId="simple" csTypeId="urn:microsoft.com/office/officeart/2005/8/colors/accent1_3" csCatId="accent1" phldr="1"/>
      <dgm:spPr/>
      <dgm:t>
        <a:bodyPr/>
        <a:lstStyle/>
        <a:p>
          <a:endParaRPr lang="en-US"/>
        </a:p>
      </dgm:t>
    </dgm:pt>
    <dgm:pt modelId="{DB241523-C75A-4ED8-AA0F-54CF0389DFDE}" type="pres">
      <dgm:prSet presAssocID="{0A84DFD1-C324-48C5-BDC5-124BBA1791A6}" presName="linear" presStyleCnt="0">
        <dgm:presLayoutVars>
          <dgm:animLvl val="lvl"/>
          <dgm:resizeHandles val="exact"/>
        </dgm:presLayoutVars>
      </dgm:prSet>
      <dgm:spPr/>
      <dgm:t>
        <a:bodyPr/>
        <a:lstStyle/>
        <a:p>
          <a:endParaRPr lang="en-US"/>
        </a:p>
      </dgm:t>
    </dgm:pt>
  </dgm:ptLst>
  <dgm:cxnLst>
    <dgm:cxn modelId="{EDD5D261-3736-40B5-AB42-76BF76224C6E}" type="presOf" srcId="{0A84DFD1-C324-48C5-BDC5-124BBA1791A6}" destId="{DB241523-C75A-4ED8-AA0F-54CF0389DFD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9D9D81-9811-44FB-9ECC-7270AC53EFD5}" type="doc">
      <dgm:prSet loTypeId="urn:microsoft.com/office/officeart/2005/8/layout/hierarchy4" loCatId="relationship" qsTypeId="urn:microsoft.com/office/officeart/2005/8/quickstyle/simple5" qsCatId="simple" csTypeId="urn:microsoft.com/office/officeart/2005/8/colors/accent1_3" csCatId="accent1" phldr="1"/>
      <dgm:spPr/>
      <dgm:t>
        <a:bodyPr/>
        <a:lstStyle/>
        <a:p>
          <a:endParaRPr lang="en-US"/>
        </a:p>
      </dgm:t>
    </dgm:pt>
    <dgm:pt modelId="{47117E85-E8A4-4D13-9045-73875EAAAF7A}">
      <dgm:prSet custT="1"/>
      <dgm:spPr/>
      <dgm:t>
        <a:bodyPr/>
        <a:lstStyle/>
        <a:p>
          <a:pPr rtl="0"/>
          <a:endParaRPr lang="en-US" sz="2200" b="1" i="0" dirty="0" smtClean="0">
            <a:solidFill>
              <a:schemeClr val="tx1"/>
            </a:solidFill>
            <a:effectLst>
              <a:outerShdw blurRad="38100" dist="38100" dir="2700000" algn="tl">
                <a:srgbClr val="000000">
                  <a:alpha val="43137"/>
                </a:srgbClr>
              </a:outerShdw>
            </a:effectLst>
          </a:endParaRPr>
        </a:p>
        <a:p>
          <a:pPr rtl="0"/>
          <a:r>
            <a:rPr lang="en-US" sz="2200" b="1" i="0" dirty="0" smtClean="0">
              <a:solidFill>
                <a:schemeClr val="tx1"/>
              </a:solidFill>
              <a:effectLst>
                <a:outerShdw blurRad="38100" dist="38100" dir="2700000" algn="tl">
                  <a:srgbClr val="000000">
                    <a:alpha val="43137"/>
                  </a:srgbClr>
                </a:outerShdw>
              </a:effectLst>
            </a:rPr>
            <a:t>LEGAL ADVISES AND CONSULTATION TO CITIZENS </a:t>
          </a:r>
        </a:p>
        <a:p>
          <a:pPr rtl="0"/>
          <a:r>
            <a:rPr lang="en-US" sz="2200" b="1" i="0" dirty="0" smtClean="0">
              <a:solidFill>
                <a:schemeClr val="tx1"/>
              </a:solidFill>
              <a:effectLst>
                <a:outerShdw blurRad="38100" dist="38100" dir="2700000" algn="tl">
                  <a:srgbClr val="000000">
                    <a:alpha val="43137"/>
                  </a:srgbClr>
                </a:outerShdw>
              </a:effectLst>
            </a:rPr>
            <a:t> </a:t>
          </a:r>
        </a:p>
      </dgm:t>
    </dgm:pt>
    <dgm:pt modelId="{5A0FF8F1-3503-4E0F-B280-BA9B796D98F0}" type="parTrans" cxnId="{2E23E7D3-0079-4AA0-887B-89EADCBB35AA}">
      <dgm:prSet/>
      <dgm:spPr/>
      <dgm:t>
        <a:bodyPr/>
        <a:lstStyle/>
        <a:p>
          <a:endParaRPr lang="en-US"/>
        </a:p>
      </dgm:t>
    </dgm:pt>
    <dgm:pt modelId="{79F21E8B-7148-4D50-A1B1-E6FAE7CC4E01}" type="sibTrans" cxnId="{2E23E7D3-0079-4AA0-887B-89EADCBB35AA}">
      <dgm:prSet/>
      <dgm:spPr/>
      <dgm:t>
        <a:bodyPr/>
        <a:lstStyle/>
        <a:p>
          <a:endParaRPr lang="en-US"/>
        </a:p>
      </dgm:t>
    </dgm:pt>
    <dgm:pt modelId="{492E9585-BB67-4310-B0ED-F1FA0B99F809}" type="pres">
      <dgm:prSet presAssocID="{9E9D9D81-9811-44FB-9ECC-7270AC53EFD5}" presName="Name0" presStyleCnt="0">
        <dgm:presLayoutVars>
          <dgm:chPref val="1"/>
          <dgm:dir/>
          <dgm:animOne val="branch"/>
          <dgm:animLvl val="lvl"/>
          <dgm:resizeHandles/>
        </dgm:presLayoutVars>
      </dgm:prSet>
      <dgm:spPr/>
      <dgm:t>
        <a:bodyPr/>
        <a:lstStyle/>
        <a:p>
          <a:endParaRPr lang="en-US"/>
        </a:p>
      </dgm:t>
    </dgm:pt>
    <dgm:pt modelId="{A94F4EA8-F86B-4D5B-BC40-EE1F574A71EB}" type="pres">
      <dgm:prSet presAssocID="{47117E85-E8A4-4D13-9045-73875EAAAF7A}" presName="vertOne" presStyleCnt="0"/>
      <dgm:spPr/>
    </dgm:pt>
    <dgm:pt modelId="{CF01B980-6EBF-4A80-B341-F6725C5CCB96}" type="pres">
      <dgm:prSet presAssocID="{47117E85-E8A4-4D13-9045-73875EAAAF7A}" presName="txOne" presStyleLbl="node0" presStyleIdx="0" presStyleCnt="1" custScaleY="65359" custLinFactNeighborX="-1287" custLinFactNeighborY="-42470">
        <dgm:presLayoutVars>
          <dgm:chPref val="3"/>
        </dgm:presLayoutVars>
      </dgm:prSet>
      <dgm:spPr/>
      <dgm:t>
        <a:bodyPr/>
        <a:lstStyle/>
        <a:p>
          <a:endParaRPr lang="en-US"/>
        </a:p>
      </dgm:t>
    </dgm:pt>
    <dgm:pt modelId="{C321B467-A0C9-47E2-AA88-BD6E68C91643}" type="pres">
      <dgm:prSet presAssocID="{47117E85-E8A4-4D13-9045-73875EAAAF7A}" presName="horzOne" presStyleCnt="0"/>
      <dgm:spPr/>
    </dgm:pt>
  </dgm:ptLst>
  <dgm:cxnLst>
    <dgm:cxn modelId="{C2E2A574-0E0A-49FF-A475-1149361042A9}" type="presOf" srcId="{47117E85-E8A4-4D13-9045-73875EAAAF7A}" destId="{CF01B980-6EBF-4A80-B341-F6725C5CCB96}" srcOrd="0" destOrd="0" presId="urn:microsoft.com/office/officeart/2005/8/layout/hierarchy4"/>
    <dgm:cxn modelId="{FA6BD1E5-8630-476B-B612-D98CB10160F4}" type="presOf" srcId="{9E9D9D81-9811-44FB-9ECC-7270AC53EFD5}" destId="{492E9585-BB67-4310-B0ED-F1FA0B99F809}" srcOrd="0" destOrd="0" presId="urn:microsoft.com/office/officeart/2005/8/layout/hierarchy4"/>
    <dgm:cxn modelId="{2E23E7D3-0079-4AA0-887B-89EADCBB35AA}" srcId="{9E9D9D81-9811-44FB-9ECC-7270AC53EFD5}" destId="{47117E85-E8A4-4D13-9045-73875EAAAF7A}" srcOrd="0" destOrd="0" parTransId="{5A0FF8F1-3503-4E0F-B280-BA9B796D98F0}" sibTransId="{79F21E8B-7148-4D50-A1B1-E6FAE7CC4E01}"/>
    <dgm:cxn modelId="{CC45087B-59AF-4D74-B4FE-96EF1E0E4E74}" type="presParOf" srcId="{492E9585-BB67-4310-B0ED-F1FA0B99F809}" destId="{A94F4EA8-F86B-4D5B-BC40-EE1F574A71EB}" srcOrd="0" destOrd="0" presId="urn:microsoft.com/office/officeart/2005/8/layout/hierarchy4"/>
    <dgm:cxn modelId="{F70588F5-CFF5-469B-B143-5C24E49BE760}" type="presParOf" srcId="{A94F4EA8-F86B-4D5B-BC40-EE1F574A71EB}" destId="{CF01B980-6EBF-4A80-B341-F6725C5CCB96}" srcOrd="0" destOrd="0" presId="urn:microsoft.com/office/officeart/2005/8/layout/hierarchy4"/>
    <dgm:cxn modelId="{1FF1EE7D-E365-4111-B997-91A661540DD9}" type="presParOf" srcId="{A94F4EA8-F86B-4D5B-BC40-EE1F574A71EB}" destId="{C321B467-A0C9-47E2-AA88-BD6E68C9164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9D9D81-9811-44FB-9ECC-7270AC53EFD5}" type="doc">
      <dgm:prSet loTypeId="urn:microsoft.com/office/officeart/2005/8/layout/hierarchy4" loCatId="relationship" qsTypeId="urn:microsoft.com/office/officeart/2005/8/quickstyle/simple5" qsCatId="simple" csTypeId="urn:microsoft.com/office/officeart/2005/8/colors/accent1_3" csCatId="accent1" phldr="1"/>
      <dgm:spPr/>
      <dgm:t>
        <a:bodyPr/>
        <a:lstStyle/>
        <a:p>
          <a:endParaRPr lang="en-US"/>
        </a:p>
      </dgm:t>
    </dgm:pt>
    <dgm:pt modelId="{DA4F6D73-4E20-4D50-AB9C-6D8C4153CAC0}">
      <dgm:prSet custT="1"/>
      <dgm:spPr/>
      <dgm:t>
        <a:bodyPr/>
        <a:lstStyle/>
        <a:p>
          <a:r>
            <a:rPr lang="en-US" sz="3600" b="1" dirty="0" smtClean="0">
              <a:effectLst>
                <a:outerShdw blurRad="38100" dist="38100" dir="2700000" algn="tl">
                  <a:srgbClr val="000000">
                    <a:alpha val="43137"/>
                  </a:srgbClr>
                </a:outerShdw>
              </a:effectLst>
            </a:rPr>
            <a:t>QUESTIONS</a:t>
          </a:r>
          <a:endParaRPr lang="en-US" sz="3600" dirty="0"/>
        </a:p>
      </dgm:t>
    </dgm:pt>
    <dgm:pt modelId="{558AD572-2CBC-4A6A-9126-35FCC4A1217B}" type="parTrans" cxnId="{A2371428-C0D2-4207-9927-10BF3F52FEBC}">
      <dgm:prSet/>
      <dgm:spPr/>
      <dgm:t>
        <a:bodyPr/>
        <a:lstStyle/>
        <a:p>
          <a:endParaRPr lang="en-US"/>
        </a:p>
      </dgm:t>
    </dgm:pt>
    <dgm:pt modelId="{1654179C-DDE5-4507-8B3A-7FE26290159C}" type="sibTrans" cxnId="{A2371428-C0D2-4207-9927-10BF3F52FEBC}">
      <dgm:prSet/>
      <dgm:spPr/>
      <dgm:t>
        <a:bodyPr/>
        <a:lstStyle/>
        <a:p>
          <a:endParaRPr lang="en-US"/>
        </a:p>
      </dgm:t>
    </dgm:pt>
    <dgm:pt modelId="{492E9585-BB67-4310-B0ED-F1FA0B99F809}" type="pres">
      <dgm:prSet presAssocID="{9E9D9D81-9811-44FB-9ECC-7270AC53EFD5}" presName="Name0" presStyleCnt="0">
        <dgm:presLayoutVars>
          <dgm:chPref val="1"/>
          <dgm:dir/>
          <dgm:animOne val="branch"/>
          <dgm:animLvl val="lvl"/>
          <dgm:resizeHandles/>
        </dgm:presLayoutVars>
      </dgm:prSet>
      <dgm:spPr/>
      <dgm:t>
        <a:bodyPr/>
        <a:lstStyle/>
        <a:p>
          <a:endParaRPr lang="en-US"/>
        </a:p>
      </dgm:t>
    </dgm:pt>
    <dgm:pt modelId="{A54A79A9-EA93-4E9B-B127-312E0A548A8D}" type="pres">
      <dgm:prSet presAssocID="{DA4F6D73-4E20-4D50-AB9C-6D8C4153CAC0}" presName="vertOne" presStyleCnt="0"/>
      <dgm:spPr/>
    </dgm:pt>
    <dgm:pt modelId="{9B57D53B-A052-4C6F-B44E-8BF26DD124F2}" type="pres">
      <dgm:prSet presAssocID="{DA4F6D73-4E20-4D50-AB9C-6D8C4153CAC0}" presName="txOne" presStyleLbl="node0" presStyleIdx="0" presStyleCnt="1" custLinFactNeighborX="-1564" custLinFactNeighborY="-59790">
        <dgm:presLayoutVars>
          <dgm:chPref val="3"/>
        </dgm:presLayoutVars>
      </dgm:prSet>
      <dgm:spPr/>
      <dgm:t>
        <a:bodyPr/>
        <a:lstStyle/>
        <a:p>
          <a:endParaRPr lang="mk-MK"/>
        </a:p>
      </dgm:t>
    </dgm:pt>
    <dgm:pt modelId="{6609FD3D-64C0-49B2-91E6-971180CEFF35}" type="pres">
      <dgm:prSet presAssocID="{DA4F6D73-4E20-4D50-AB9C-6D8C4153CAC0}" presName="horzOne" presStyleCnt="0"/>
      <dgm:spPr/>
    </dgm:pt>
  </dgm:ptLst>
  <dgm:cxnLst>
    <dgm:cxn modelId="{A2371428-C0D2-4207-9927-10BF3F52FEBC}" srcId="{9E9D9D81-9811-44FB-9ECC-7270AC53EFD5}" destId="{DA4F6D73-4E20-4D50-AB9C-6D8C4153CAC0}" srcOrd="0" destOrd="0" parTransId="{558AD572-2CBC-4A6A-9126-35FCC4A1217B}" sibTransId="{1654179C-DDE5-4507-8B3A-7FE26290159C}"/>
    <dgm:cxn modelId="{90101325-0EE7-47E0-90EC-52E636EA908B}" type="presOf" srcId="{DA4F6D73-4E20-4D50-AB9C-6D8C4153CAC0}" destId="{9B57D53B-A052-4C6F-B44E-8BF26DD124F2}" srcOrd="0" destOrd="0" presId="urn:microsoft.com/office/officeart/2005/8/layout/hierarchy4"/>
    <dgm:cxn modelId="{4F56494F-1C86-4AC2-B852-69F2F7E96EE6}" type="presOf" srcId="{9E9D9D81-9811-44FB-9ECC-7270AC53EFD5}" destId="{492E9585-BB67-4310-B0ED-F1FA0B99F809}" srcOrd="0" destOrd="0" presId="urn:microsoft.com/office/officeart/2005/8/layout/hierarchy4"/>
    <dgm:cxn modelId="{CAB55105-E9D5-4D09-B4BF-A4306B41327F}" type="presParOf" srcId="{492E9585-BB67-4310-B0ED-F1FA0B99F809}" destId="{A54A79A9-EA93-4E9B-B127-312E0A548A8D}" srcOrd="0" destOrd="0" presId="urn:microsoft.com/office/officeart/2005/8/layout/hierarchy4"/>
    <dgm:cxn modelId="{13731C8C-9084-4E7B-8428-7C5F944A99D2}" type="presParOf" srcId="{A54A79A9-EA93-4E9B-B127-312E0A548A8D}" destId="{9B57D53B-A052-4C6F-B44E-8BF26DD124F2}" srcOrd="0" destOrd="0" presId="urn:microsoft.com/office/officeart/2005/8/layout/hierarchy4"/>
    <dgm:cxn modelId="{DC6503C3-594B-48E3-982B-87FB61090EFB}" type="presParOf" srcId="{A54A79A9-EA93-4E9B-B127-312E0A548A8D}" destId="{6609FD3D-64C0-49B2-91E6-971180CEFF3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2C6E9-E7E8-41DF-8583-B07AAF8B07CD}">
      <dsp:nvSpPr>
        <dsp:cNvPr id="0" name=""/>
        <dsp:cNvSpPr/>
      </dsp:nvSpPr>
      <dsp:spPr>
        <a:xfrm>
          <a:off x="2425960" y="0"/>
          <a:ext cx="1412609" cy="4320479"/>
        </a:xfrm>
        <a:prstGeom prst="roundRect">
          <a:avLst>
            <a:gd name="adj" fmla="val 10000"/>
          </a:avLst>
        </a:prstGeom>
        <a:gradFill rotWithShape="0">
          <a:gsLst>
            <a:gs pos="0">
              <a:schemeClr val="accent1">
                <a:shade val="80000"/>
                <a:hueOff val="0"/>
                <a:satOff val="0"/>
                <a:lumOff val="0"/>
                <a:alphaOff val="0"/>
                <a:tint val="98000"/>
                <a:shade val="25000"/>
                <a:satMod val="250000"/>
              </a:schemeClr>
            </a:gs>
            <a:gs pos="68000">
              <a:schemeClr val="accent1">
                <a:shade val="80000"/>
                <a:hueOff val="0"/>
                <a:satOff val="0"/>
                <a:lumOff val="0"/>
                <a:alphaOff val="0"/>
                <a:tint val="86000"/>
                <a:satMod val="115000"/>
              </a:schemeClr>
            </a:gs>
            <a:gs pos="100000">
              <a:schemeClr val="accent1">
                <a:shade val="8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shade val="80000"/>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endParaRPr lang="mk-MK" sz="900" b="1" kern="1200" dirty="0" smtClean="0">
            <a:solidFill>
              <a:schemeClr val="tx1"/>
            </a:solidFill>
            <a:latin typeface="Times New Roman" pitchFamily="18" charset="0"/>
            <a:cs typeface="Times New Roman" pitchFamily="18" charset="0"/>
          </a:endParaRPr>
        </a:p>
        <a:p>
          <a:pPr lvl="0" algn="ctr" defTabSz="400050" rtl="0">
            <a:lnSpc>
              <a:spcPct val="90000"/>
            </a:lnSpc>
            <a:spcBef>
              <a:spcPct val="0"/>
            </a:spcBef>
            <a:spcAft>
              <a:spcPct val="35000"/>
            </a:spcAft>
          </a:pPr>
          <a:r>
            <a:rPr lang="ru-RU" sz="900" b="1" kern="1200" dirty="0" smtClean="0">
              <a:solidFill>
                <a:schemeClr val="tx1"/>
              </a:solidFill>
              <a:latin typeface="+mn-lt"/>
              <a:cs typeface="Times New Roman" pitchFamily="18" charset="0"/>
            </a:rPr>
            <a:t> </a:t>
          </a:r>
          <a:endParaRPr lang="ru-RU" sz="900" b="1" kern="1200" dirty="0" smtClean="0">
            <a:latin typeface="Times New Roman" pitchFamily="18" charset="0"/>
            <a:cs typeface="Times New Roman" pitchFamily="18" charset="0"/>
          </a:endParaRPr>
        </a:p>
        <a:p>
          <a:pPr lvl="0" algn="ctr" defTabSz="400050">
            <a:lnSpc>
              <a:spcPct val="90000"/>
            </a:lnSpc>
            <a:spcBef>
              <a:spcPct val="0"/>
            </a:spcBef>
            <a:spcAft>
              <a:spcPct val="35000"/>
            </a:spcAft>
          </a:pPr>
          <a:r>
            <a:rPr lang="mk-MK" sz="900" b="1" kern="1200" dirty="0" smtClean="0">
              <a:latin typeface="Times New Roman" pitchFamily="18" charset="0"/>
              <a:cs typeface="Times New Roman" pitchFamily="18" charset="0"/>
            </a:rPr>
            <a:t> </a:t>
          </a:r>
        </a:p>
        <a:p>
          <a:pPr lvl="0" algn="ctr" defTabSz="400050">
            <a:lnSpc>
              <a:spcPct val="90000"/>
            </a:lnSpc>
            <a:spcBef>
              <a:spcPct val="0"/>
            </a:spcBef>
            <a:spcAft>
              <a:spcPct val="35000"/>
            </a:spcAft>
          </a:pPr>
          <a:endParaRPr lang="mk-MK" sz="900" b="1" kern="1200" dirty="0" smtClean="0">
            <a:effectLst>
              <a:outerShdw blurRad="38100" dist="38100" dir="2700000" algn="tl">
                <a:srgbClr val="C0C0C0"/>
              </a:outerShdw>
            </a:effectLst>
            <a:latin typeface="Times New Roman" pitchFamily="18" charset="0"/>
            <a:cs typeface="Times New Roman" pitchFamily="18" charset="0"/>
          </a:endParaRPr>
        </a:p>
        <a:p>
          <a:pPr lvl="0" algn="ctr" defTabSz="400050">
            <a:lnSpc>
              <a:spcPct val="90000"/>
            </a:lnSpc>
            <a:spcBef>
              <a:spcPct val="0"/>
            </a:spcBef>
            <a:spcAft>
              <a:spcPct val="35000"/>
            </a:spcAft>
          </a:pPr>
          <a:endParaRPr lang="mk-MK" sz="900" b="1" kern="1200" dirty="0" smtClean="0">
            <a:effectLst>
              <a:outerShdw blurRad="38100" dist="38100" dir="2700000" algn="tl">
                <a:srgbClr val="C0C0C0"/>
              </a:outerShdw>
            </a:effectLst>
            <a:latin typeface="Times New Roman" pitchFamily="18" charset="0"/>
            <a:cs typeface="Times New Roman" pitchFamily="18" charset="0"/>
          </a:endParaRPr>
        </a:p>
        <a:p>
          <a:pPr lvl="0" algn="ctr" defTabSz="400050">
            <a:lnSpc>
              <a:spcPct val="90000"/>
            </a:lnSpc>
            <a:spcBef>
              <a:spcPct val="0"/>
            </a:spcBef>
            <a:spcAft>
              <a:spcPct val="35000"/>
            </a:spcAft>
          </a:pPr>
          <a:endParaRPr lang="mk-MK" sz="900" b="1" kern="1200" dirty="0" smtClean="0">
            <a:effectLst>
              <a:outerShdw blurRad="38100" dist="38100" dir="2700000" algn="tl">
                <a:srgbClr val="C0C0C0"/>
              </a:outerShdw>
            </a:effectLst>
            <a:latin typeface="Times New Roman" pitchFamily="18" charset="0"/>
            <a:cs typeface="Times New Roman" pitchFamily="18" charset="0"/>
          </a:endParaRPr>
        </a:p>
        <a:p>
          <a:pPr lvl="0" algn="ctr" defTabSz="400050">
            <a:lnSpc>
              <a:spcPct val="90000"/>
            </a:lnSpc>
            <a:spcBef>
              <a:spcPct val="0"/>
            </a:spcBef>
            <a:spcAft>
              <a:spcPct val="35000"/>
            </a:spcAft>
          </a:pPr>
          <a:endParaRPr lang="mk-MK" sz="900" b="1" kern="1200" dirty="0" smtClean="0">
            <a:effectLst>
              <a:outerShdw blurRad="38100" dist="38100" dir="2700000" algn="tl">
                <a:srgbClr val="C0C0C0"/>
              </a:outerShdw>
            </a:effectLst>
            <a:latin typeface="Times New Roman" pitchFamily="18" charset="0"/>
            <a:cs typeface="Times New Roman" pitchFamily="18" charset="0"/>
          </a:endParaRPr>
        </a:p>
        <a:p>
          <a:pPr lvl="0" algn="ctr" defTabSz="400050">
            <a:lnSpc>
              <a:spcPct val="90000"/>
            </a:lnSpc>
            <a:spcBef>
              <a:spcPct val="0"/>
            </a:spcBef>
            <a:spcAft>
              <a:spcPct val="35000"/>
            </a:spcAft>
          </a:pPr>
          <a:endParaRPr lang="mk-MK" sz="900" b="1" kern="1200" dirty="0" smtClean="0">
            <a:effectLst>
              <a:outerShdw blurRad="38100" dist="38100" dir="2700000" algn="tl">
                <a:srgbClr val="C0C0C0"/>
              </a:outerShdw>
            </a:effectLst>
            <a:latin typeface="Times New Roman" pitchFamily="18" charset="0"/>
            <a:cs typeface="Times New Roman" pitchFamily="18" charset="0"/>
          </a:endParaRPr>
        </a:p>
        <a:p>
          <a:pPr lvl="0" algn="ctr" defTabSz="400050">
            <a:lnSpc>
              <a:spcPct val="90000"/>
            </a:lnSpc>
            <a:spcBef>
              <a:spcPct val="0"/>
            </a:spcBef>
            <a:spcAft>
              <a:spcPct val="35000"/>
            </a:spcAft>
          </a:pPr>
          <a:endParaRPr lang="mk-MK" sz="900" b="1" kern="1200" dirty="0" smtClean="0">
            <a:effectLst>
              <a:outerShdw blurRad="38100" dist="38100" dir="2700000" algn="tl">
                <a:srgbClr val="C0C0C0"/>
              </a:outerShdw>
            </a:effectLst>
            <a:latin typeface="Times New Roman" pitchFamily="18" charset="0"/>
            <a:cs typeface="Times New Roman" pitchFamily="18" charset="0"/>
          </a:endParaRPr>
        </a:p>
        <a:p>
          <a:pPr lvl="0" algn="ctr" defTabSz="400050">
            <a:lnSpc>
              <a:spcPct val="90000"/>
            </a:lnSpc>
            <a:spcBef>
              <a:spcPct val="0"/>
            </a:spcBef>
            <a:spcAft>
              <a:spcPct val="35000"/>
            </a:spcAft>
          </a:pPr>
          <a:endParaRPr lang="ru-RU" sz="1600" b="1" kern="1200"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lvl="0" algn="ctr" defTabSz="400050">
            <a:lnSpc>
              <a:spcPct val="90000"/>
            </a:lnSpc>
            <a:spcBef>
              <a:spcPct val="0"/>
            </a:spcBef>
            <a:spcAft>
              <a:spcPct val="35000"/>
            </a:spcAft>
          </a:pPr>
          <a:r>
            <a:rPr lang="mk-MK" sz="1600" b="1" kern="1200" dirty="0" err="1"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Recording</a:t>
          </a:r>
          <a:r>
            <a:rPr lang="mk-MK" sz="1600" b="1" kern="1200"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mk-MK" sz="1600" b="1" kern="1200" dirty="0" err="1"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of</a:t>
          </a:r>
          <a:r>
            <a:rPr lang="mk-MK" sz="1600" b="1" kern="1200"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mk-MK" sz="1600" b="1" kern="1200" dirty="0" err="1"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investigat</a:t>
          </a:r>
          <a:r>
            <a:rPr lang="en-US" sz="1600" b="1" kern="1200"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r>
            <a:rPr lang="mk-MK" sz="1600" b="1" kern="1200" dirty="0" err="1"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ive</a:t>
          </a:r>
          <a:r>
            <a:rPr lang="mk-MK" sz="1600" b="1" kern="1200"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mk-MK" sz="1600" b="1" kern="1200" dirty="0" err="1"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actions</a:t>
          </a:r>
          <a:r>
            <a:rPr lang="mk-MK" sz="1600" b="1" kern="1200"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n-US" sz="1600" b="1" kern="1200"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Article </a:t>
          </a:r>
          <a:r>
            <a:rPr lang="mk-MK" sz="1600" b="1" kern="1200"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94</a:t>
          </a:r>
          <a:endParaRPr lang="en-US" sz="1600" b="1" kern="1200"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lvl="0" algn="ctr" defTabSz="400050">
            <a:lnSpc>
              <a:spcPct val="90000"/>
            </a:lnSpc>
            <a:spcBef>
              <a:spcPct val="0"/>
            </a:spcBef>
            <a:spcAft>
              <a:spcPct val="35000"/>
            </a:spcAft>
          </a:pPr>
          <a:endParaRPr lang="mk-MK" sz="1600" b="1" kern="1200"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lvl="0" algn="ctr" defTabSz="400050">
            <a:lnSpc>
              <a:spcPct val="90000"/>
            </a:lnSpc>
            <a:spcBef>
              <a:spcPct val="0"/>
            </a:spcBef>
            <a:spcAft>
              <a:spcPct val="35000"/>
            </a:spcAft>
          </a:pPr>
          <a:r>
            <a:rPr lang="mk-MK" sz="1600" b="1" kern="1200"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endParaRPr lang="ru-RU" sz="1600" b="1" kern="1200"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lvl="0" algn="ctr" defTabSz="400050">
            <a:lnSpc>
              <a:spcPct val="90000"/>
            </a:lnSpc>
            <a:spcBef>
              <a:spcPct val="0"/>
            </a:spcBef>
            <a:spcAft>
              <a:spcPct val="35000"/>
            </a:spcAft>
          </a:pPr>
          <a:r>
            <a:rPr lang="ru-RU" sz="2000" b="1"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mk-MK" sz="2000" b="1" kern="1200" dirty="0" smtClean="0">
              <a:solidFill>
                <a:schemeClr val="tx1"/>
              </a:solidFill>
              <a:effectLst>
                <a:outerShdw blurRad="38100" dist="38100" dir="2700000" algn="tl">
                  <a:srgbClr val="000000">
                    <a:alpha val="43137"/>
                  </a:srgbClr>
                </a:outerShdw>
              </a:effectLst>
              <a:latin typeface="+mn-lt"/>
              <a:cs typeface="Times New Roman" pitchFamily="18" charset="0"/>
            </a:rPr>
            <a:t> </a:t>
          </a:r>
          <a:endParaRPr lang="mk-MK" sz="2000" b="1" i="0" kern="120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en-US" sz="900" b="1" i="0" kern="1200" dirty="0">
            <a:effectLst>
              <a:outerShdw blurRad="38100" dist="38100" dir="2700000" algn="tl">
                <a:srgbClr val="000000">
                  <a:alpha val="43137"/>
                </a:srgbClr>
              </a:outerShdw>
            </a:effectLst>
          </a:endParaRPr>
        </a:p>
      </dsp:txBody>
      <dsp:txXfrm>
        <a:off x="2467334" y="41374"/>
        <a:ext cx="1329861" cy="4237731"/>
      </dsp:txXfrm>
    </dsp:sp>
    <dsp:sp modelId="{618DF552-18E6-44D8-98FA-A0EB90089C01}">
      <dsp:nvSpPr>
        <dsp:cNvPr id="0" name=""/>
        <dsp:cNvSpPr/>
      </dsp:nvSpPr>
      <dsp:spPr>
        <a:xfrm>
          <a:off x="5640342" y="0"/>
          <a:ext cx="1602160" cy="4320479"/>
        </a:xfrm>
        <a:prstGeom prst="roundRect">
          <a:avLst>
            <a:gd name="adj" fmla="val 10000"/>
          </a:avLst>
        </a:prstGeom>
        <a:gradFill rotWithShape="0">
          <a:gsLst>
            <a:gs pos="0">
              <a:schemeClr val="accent1">
                <a:shade val="80000"/>
                <a:hueOff val="0"/>
                <a:satOff val="0"/>
                <a:lumOff val="0"/>
                <a:alphaOff val="0"/>
                <a:tint val="98000"/>
                <a:shade val="25000"/>
                <a:satMod val="250000"/>
              </a:schemeClr>
            </a:gs>
            <a:gs pos="68000">
              <a:schemeClr val="accent1">
                <a:shade val="80000"/>
                <a:hueOff val="0"/>
                <a:satOff val="0"/>
                <a:lumOff val="0"/>
                <a:alphaOff val="0"/>
                <a:tint val="86000"/>
                <a:satMod val="115000"/>
              </a:schemeClr>
            </a:gs>
            <a:gs pos="100000">
              <a:schemeClr val="accent1">
                <a:shade val="8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shade val="80000"/>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endParaRPr lang="mk-MK" sz="1000" b="1" kern="1200" dirty="0" smtClean="0">
            <a:solidFill>
              <a:schemeClr val="tx1"/>
            </a:solidFill>
            <a:latin typeface="Times New Roman" pitchFamily="18" charset="0"/>
            <a:cs typeface="Times New Roman" pitchFamily="18" charset="0"/>
          </a:endParaRPr>
        </a:p>
        <a:p>
          <a:pPr lvl="0" algn="ctr" defTabSz="444500" rtl="0">
            <a:lnSpc>
              <a:spcPct val="90000"/>
            </a:lnSpc>
            <a:spcBef>
              <a:spcPct val="0"/>
            </a:spcBef>
            <a:spcAft>
              <a:spcPct val="35000"/>
            </a:spcAft>
          </a:pPr>
          <a:endParaRPr lang="mk-MK" sz="1000" b="1" kern="1200" dirty="0" smtClean="0">
            <a:solidFill>
              <a:schemeClr val="tx1"/>
            </a:solidFill>
            <a:latin typeface="Times New Roman" pitchFamily="18" charset="0"/>
            <a:cs typeface="Times New Roman" pitchFamily="18" charset="0"/>
          </a:endParaRPr>
        </a:p>
        <a:p>
          <a:pPr lvl="0" algn="ctr" defTabSz="444500" rtl="0">
            <a:lnSpc>
              <a:spcPct val="90000"/>
            </a:lnSpc>
            <a:spcBef>
              <a:spcPct val="0"/>
            </a:spcBef>
            <a:spcAft>
              <a:spcPct val="35000"/>
            </a:spcAft>
          </a:pPr>
          <a:r>
            <a:rPr lang="ru-RU" sz="1000" b="1" kern="1200" dirty="0" smtClean="0">
              <a:solidFill>
                <a:schemeClr val="tx1"/>
              </a:solidFill>
              <a:latin typeface="+mn-lt"/>
              <a:cs typeface="Times New Roman" pitchFamily="18" charset="0"/>
            </a:rPr>
            <a:t> </a:t>
          </a:r>
          <a:endParaRPr lang="ru-RU" sz="1000" b="1" kern="1200" dirty="0" smtClean="0">
            <a:latin typeface="Times New Roman" pitchFamily="18" charset="0"/>
            <a:cs typeface="Times New Roman" pitchFamily="18" charset="0"/>
          </a:endParaRPr>
        </a:p>
        <a:p>
          <a:pPr lvl="0" algn="ctr" defTabSz="444500">
            <a:lnSpc>
              <a:spcPct val="90000"/>
            </a:lnSpc>
            <a:spcBef>
              <a:spcPct val="0"/>
            </a:spcBef>
            <a:spcAft>
              <a:spcPct val="35000"/>
            </a:spcAft>
          </a:pPr>
          <a:r>
            <a:rPr lang="mk-MK" sz="1000" b="1" kern="1200" dirty="0" smtClean="0">
              <a:latin typeface="Times New Roman" pitchFamily="18" charset="0"/>
              <a:cs typeface="Times New Roman" pitchFamily="18" charset="0"/>
            </a:rPr>
            <a:t> </a:t>
          </a:r>
        </a:p>
        <a:p>
          <a:pPr lvl="0" algn="ctr" defTabSz="444500">
            <a:lnSpc>
              <a:spcPct val="90000"/>
            </a:lnSpc>
            <a:spcBef>
              <a:spcPct val="0"/>
            </a:spcBef>
            <a:spcAft>
              <a:spcPct val="35000"/>
            </a:spcAft>
          </a:pPr>
          <a:endParaRPr lang="mk-MK" sz="1000" b="1" kern="1200" dirty="0" smtClean="0">
            <a:effectLst>
              <a:outerShdw blurRad="38100" dist="38100" dir="2700000" algn="tl">
                <a:srgbClr val="C0C0C0"/>
              </a:outerShdw>
            </a:effectLst>
            <a:latin typeface="Times New Roman" pitchFamily="18" charset="0"/>
            <a:cs typeface="Times New Roman" pitchFamily="18" charset="0"/>
          </a:endParaRPr>
        </a:p>
        <a:p>
          <a:pPr lvl="0" algn="ctr" defTabSz="444500">
            <a:lnSpc>
              <a:spcPct val="90000"/>
            </a:lnSpc>
            <a:spcBef>
              <a:spcPct val="0"/>
            </a:spcBef>
            <a:spcAft>
              <a:spcPct val="35000"/>
            </a:spcAft>
          </a:pPr>
          <a:endParaRPr lang="mk-MK" sz="1000" b="1" kern="1200" dirty="0" smtClean="0">
            <a:effectLst>
              <a:outerShdw blurRad="38100" dist="38100" dir="2700000" algn="tl">
                <a:srgbClr val="C0C0C0"/>
              </a:outerShdw>
            </a:effectLst>
            <a:latin typeface="Times New Roman" pitchFamily="18" charset="0"/>
            <a:cs typeface="Times New Roman" pitchFamily="18" charset="0"/>
          </a:endParaRPr>
        </a:p>
        <a:p>
          <a:pPr lvl="0" algn="ctr" defTabSz="444500">
            <a:lnSpc>
              <a:spcPct val="90000"/>
            </a:lnSpc>
            <a:spcBef>
              <a:spcPct val="0"/>
            </a:spcBef>
            <a:spcAft>
              <a:spcPct val="35000"/>
            </a:spcAft>
          </a:pPr>
          <a:endParaRPr lang="mk-MK" sz="1000" b="1" kern="1200" dirty="0" smtClean="0">
            <a:effectLst>
              <a:outerShdw blurRad="38100" dist="38100" dir="2700000" algn="tl">
                <a:srgbClr val="C0C0C0"/>
              </a:outerShdw>
            </a:effectLst>
            <a:latin typeface="Times New Roman" pitchFamily="18" charset="0"/>
            <a:cs typeface="Times New Roman" pitchFamily="18" charset="0"/>
          </a:endParaRPr>
        </a:p>
        <a:p>
          <a:pPr lvl="0" algn="ctr" defTabSz="444500">
            <a:lnSpc>
              <a:spcPct val="90000"/>
            </a:lnSpc>
            <a:spcBef>
              <a:spcPct val="0"/>
            </a:spcBef>
            <a:spcAft>
              <a:spcPct val="35000"/>
            </a:spcAft>
          </a:pPr>
          <a:r>
            <a:rPr lang="en-US" sz="16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Recording of examination of defendant </a:t>
          </a:r>
          <a:r>
            <a:rPr lang="en-US" sz="16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Article </a:t>
          </a:r>
          <a:r>
            <a:rPr lang="mk-MK" sz="16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207</a:t>
          </a:r>
        </a:p>
        <a:p>
          <a:pPr lvl="0" algn="ctr" defTabSz="444500">
            <a:lnSpc>
              <a:spcPct val="90000"/>
            </a:lnSpc>
            <a:spcBef>
              <a:spcPct val="0"/>
            </a:spcBef>
            <a:spcAft>
              <a:spcPct val="35000"/>
            </a:spcAft>
          </a:pPr>
          <a:endParaRPr lang="mk-MK" sz="1600" b="1" i="0" kern="120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lvl="0" algn="ctr" defTabSz="444500" rtl="0">
            <a:lnSpc>
              <a:spcPct val="90000"/>
            </a:lnSpc>
            <a:spcBef>
              <a:spcPct val="0"/>
            </a:spcBef>
            <a:spcAft>
              <a:spcPct val="35000"/>
            </a:spcAft>
          </a:pPr>
          <a:endParaRPr lang="mk-MK" sz="10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rtl="0">
            <a:lnSpc>
              <a:spcPct val="90000"/>
            </a:lnSpc>
            <a:spcBef>
              <a:spcPct val="0"/>
            </a:spcBef>
            <a:spcAft>
              <a:spcPct val="35000"/>
            </a:spcAft>
          </a:pPr>
          <a:endParaRPr lang="mk-MK" sz="10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rtl="0">
            <a:lnSpc>
              <a:spcPct val="90000"/>
            </a:lnSpc>
            <a:spcBef>
              <a:spcPct val="0"/>
            </a:spcBef>
            <a:spcAft>
              <a:spcPct val="35000"/>
            </a:spcAft>
          </a:pPr>
          <a:endParaRPr lang="mk-MK" sz="10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rtl="0">
            <a:lnSpc>
              <a:spcPct val="90000"/>
            </a:lnSpc>
            <a:spcBef>
              <a:spcPct val="0"/>
            </a:spcBef>
            <a:spcAft>
              <a:spcPct val="35000"/>
            </a:spcAft>
          </a:pPr>
          <a:endParaRPr lang="mk-MK" sz="10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rtl="0">
            <a:lnSpc>
              <a:spcPct val="90000"/>
            </a:lnSpc>
            <a:spcBef>
              <a:spcPct val="0"/>
            </a:spcBef>
            <a:spcAft>
              <a:spcPct val="35000"/>
            </a:spcAft>
          </a:pPr>
          <a:endParaRPr lang="mk-MK" sz="10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rtl="0">
            <a:lnSpc>
              <a:spcPct val="90000"/>
            </a:lnSpc>
            <a:spcBef>
              <a:spcPct val="0"/>
            </a:spcBef>
            <a:spcAft>
              <a:spcPct val="35000"/>
            </a:spcAft>
          </a:pPr>
          <a:endParaRPr lang="mk-MK" sz="10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rtl="0">
            <a:lnSpc>
              <a:spcPct val="90000"/>
            </a:lnSpc>
            <a:spcBef>
              <a:spcPct val="0"/>
            </a:spcBef>
            <a:spcAft>
              <a:spcPct val="35000"/>
            </a:spcAft>
          </a:pPr>
          <a:endParaRPr lang="mk-MK" sz="10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rtl="0">
            <a:lnSpc>
              <a:spcPct val="90000"/>
            </a:lnSpc>
            <a:spcBef>
              <a:spcPct val="0"/>
            </a:spcBef>
            <a:spcAft>
              <a:spcPct val="35000"/>
            </a:spcAft>
          </a:pPr>
          <a:endParaRPr lang="mk-MK" sz="10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rtl="0">
            <a:lnSpc>
              <a:spcPct val="90000"/>
            </a:lnSpc>
            <a:spcBef>
              <a:spcPct val="0"/>
            </a:spcBef>
            <a:spcAft>
              <a:spcPct val="35000"/>
            </a:spcAft>
          </a:pPr>
          <a:endParaRPr lang="en-US" sz="1000" b="1" i="0" kern="1200" dirty="0">
            <a:effectLst>
              <a:outerShdw blurRad="38100" dist="38100" dir="2700000" algn="tl">
                <a:srgbClr val="000000">
                  <a:alpha val="43137"/>
                </a:srgbClr>
              </a:outerShdw>
            </a:effectLst>
          </a:endParaRPr>
        </a:p>
      </dsp:txBody>
      <dsp:txXfrm>
        <a:off x="5687268" y="46926"/>
        <a:ext cx="1508308" cy="4226627"/>
      </dsp:txXfrm>
    </dsp:sp>
    <dsp:sp modelId="{5FF5DA1B-E6CC-47E3-8D4E-8A60D2BD9447}">
      <dsp:nvSpPr>
        <dsp:cNvPr id="0" name=""/>
        <dsp:cNvSpPr/>
      </dsp:nvSpPr>
      <dsp:spPr>
        <a:xfrm>
          <a:off x="7376686" y="0"/>
          <a:ext cx="1336281" cy="4320479"/>
        </a:xfrm>
        <a:prstGeom prst="roundRect">
          <a:avLst>
            <a:gd name="adj" fmla="val 10000"/>
          </a:avLst>
        </a:prstGeom>
        <a:gradFill rotWithShape="0">
          <a:gsLst>
            <a:gs pos="0">
              <a:schemeClr val="accent1">
                <a:shade val="80000"/>
                <a:hueOff val="0"/>
                <a:satOff val="0"/>
                <a:lumOff val="0"/>
                <a:alphaOff val="0"/>
                <a:tint val="98000"/>
                <a:shade val="25000"/>
                <a:satMod val="250000"/>
              </a:schemeClr>
            </a:gs>
            <a:gs pos="68000">
              <a:schemeClr val="accent1">
                <a:shade val="80000"/>
                <a:hueOff val="0"/>
                <a:satOff val="0"/>
                <a:lumOff val="0"/>
                <a:alphaOff val="0"/>
                <a:tint val="86000"/>
                <a:satMod val="115000"/>
              </a:schemeClr>
            </a:gs>
            <a:gs pos="100000">
              <a:schemeClr val="accent1">
                <a:shade val="8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shade val="80000"/>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Recording of examination of witness </a:t>
          </a:r>
          <a:r>
            <a:rPr lang="en-US" sz="1600" b="1" i="0" kern="1200"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n-US" sz="1500" b="1" i="0" kern="1200"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Article </a:t>
          </a:r>
          <a:r>
            <a:rPr lang="mk-MK" sz="1600" b="1" i="0" kern="1200"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225</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7415824" y="39138"/>
        <a:ext cx="1258005" cy="4242203"/>
      </dsp:txXfrm>
    </dsp:sp>
    <dsp:sp modelId="{26C123A0-6895-49EE-A5AD-880FA6E8D6EA}">
      <dsp:nvSpPr>
        <dsp:cNvPr id="0" name=""/>
        <dsp:cNvSpPr/>
      </dsp:nvSpPr>
      <dsp:spPr>
        <a:xfrm>
          <a:off x="104940" y="0"/>
          <a:ext cx="2258163" cy="4320479"/>
        </a:xfrm>
        <a:prstGeom prst="roundRect">
          <a:avLst>
            <a:gd name="adj" fmla="val 10000"/>
          </a:avLst>
        </a:prstGeom>
        <a:gradFill rotWithShape="0">
          <a:gsLst>
            <a:gs pos="0">
              <a:schemeClr val="accent1">
                <a:shade val="80000"/>
                <a:hueOff val="0"/>
                <a:satOff val="0"/>
                <a:lumOff val="0"/>
                <a:alphaOff val="0"/>
                <a:tint val="98000"/>
                <a:shade val="25000"/>
                <a:satMod val="250000"/>
              </a:schemeClr>
            </a:gs>
            <a:gs pos="68000">
              <a:schemeClr val="accent1">
                <a:shade val="80000"/>
                <a:hueOff val="0"/>
                <a:satOff val="0"/>
                <a:lumOff val="0"/>
                <a:alphaOff val="0"/>
                <a:tint val="86000"/>
                <a:satMod val="115000"/>
              </a:schemeClr>
            </a:gs>
            <a:gs pos="100000">
              <a:schemeClr val="accent1">
                <a:shade val="8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shade val="80000"/>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endParaRPr lang="mk-MK" sz="900" b="1"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mk-MK" sz="900" b="1"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r>
            <a:rPr lang="ru-RU" sz="900" b="1" kern="1200" dirty="0" smtClean="0">
              <a:solidFill>
                <a:schemeClr val="tx1"/>
              </a:solidFill>
              <a:effectLst>
                <a:outerShdw blurRad="38100" dist="38100" dir="2700000" algn="tl">
                  <a:srgbClr val="000000">
                    <a:alpha val="43137"/>
                  </a:srgbClr>
                </a:outerShdw>
              </a:effectLst>
              <a:latin typeface="+mn-lt"/>
              <a:cs typeface="Times New Roman" pitchFamily="18" charset="0"/>
            </a:rPr>
            <a:t> </a:t>
          </a:r>
          <a:endParaRPr lang="ru-RU" sz="900" b="1" kern="12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a:lnSpc>
              <a:spcPct val="90000"/>
            </a:lnSpc>
            <a:spcBef>
              <a:spcPct val="0"/>
            </a:spcBef>
            <a:spcAft>
              <a:spcPct val="35000"/>
            </a:spcAft>
          </a:pPr>
          <a:r>
            <a:rPr lang="mk-MK" sz="900" b="1" kern="1200" dirty="0" smtClean="0">
              <a:effectLst>
                <a:outerShdw blurRad="38100" dist="38100" dir="2700000" algn="tl">
                  <a:srgbClr val="000000">
                    <a:alpha val="43137"/>
                  </a:srgbClr>
                </a:outerShdw>
              </a:effectLst>
              <a:latin typeface="Times New Roman" pitchFamily="18" charset="0"/>
              <a:cs typeface="Times New Roman" pitchFamily="18" charset="0"/>
            </a:rPr>
            <a:t> </a:t>
          </a:r>
        </a:p>
        <a:p>
          <a:pPr lvl="0" algn="ctr" defTabSz="400050">
            <a:lnSpc>
              <a:spcPct val="90000"/>
            </a:lnSpc>
            <a:spcBef>
              <a:spcPct val="0"/>
            </a:spcBef>
            <a:spcAft>
              <a:spcPct val="35000"/>
            </a:spcAft>
          </a:pPr>
          <a:endParaRPr lang="mk-MK" sz="900" b="1" kern="12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a:lnSpc>
              <a:spcPct val="90000"/>
            </a:lnSpc>
            <a:spcBef>
              <a:spcPct val="0"/>
            </a:spcBef>
            <a:spcAft>
              <a:spcPct val="35000"/>
            </a:spcAft>
          </a:pPr>
          <a:endParaRPr lang="mk-MK" sz="900" b="1" kern="12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a:lnSpc>
              <a:spcPct val="90000"/>
            </a:lnSpc>
            <a:spcBef>
              <a:spcPct val="0"/>
            </a:spcBef>
            <a:spcAft>
              <a:spcPct val="35000"/>
            </a:spcAft>
          </a:pPr>
          <a:endParaRPr lang="mk-MK" sz="900" b="1" kern="12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a:lnSpc>
              <a:spcPct val="90000"/>
            </a:lnSpc>
            <a:spcBef>
              <a:spcPct val="0"/>
            </a:spcBef>
            <a:spcAft>
              <a:spcPct val="35000"/>
            </a:spcAft>
          </a:pPr>
          <a:endParaRPr lang="mk-MK" sz="900" b="1" kern="12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a:lnSpc>
              <a:spcPct val="90000"/>
            </a:lnSpc>
            <a:spcBef>
              <a:spcPct val="0"/>
            </a:spcBef>
            <a:spcAft>
              <a:spcPct val="35000"/>
            </a:spcAft>
          </a:pPr>
          <a:endParaRPr lang="mk-MK" sz="1200" b="1" kern="12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a:lnSpc>
              <a:spcPct val="90000"/>
            </a:lnSpc>
            <a:spcBef>
              <a:spcPct val="0"/>
            </a:spcBef>
            <a:spcAft>
              <a:spcPct val="35000"/>
            </a:spcAft>
          </a:pPr>
          <a:r>
            <a:rPr lang="en-US" sz="1200" b="1" kern="12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sz="1200" b="1" kern="1200" dirty="0" smtClean="0">
            <a:solidFill>
              <a:srgbClr val="FF0000"/>
            </a:solidFill>
            <a:effectLst>
              <a:outerShdw blurRad="38100" dist="38100" dir="2700000" algn="tl">
                <a:srgbClr val="000000">
                  <a:alpha val="43137"/>
                </a:srgbClr>
              </a:outerShdw>
            </a:effectLst>
            <a:latin typeface="+mn-lt"/>
            <a:cs typeface="Times New Roman" pitchFamily="18" charset="0"/>
          </a:endParaRPr>
        </a:p>
        <a:p>
          <a:pPr lvl="0" algn="ctr" defTabSz="40005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Recording of audio visional conference </a:t>
          </a:r>
          <a:r>
            <a:rPr lang="en-US" sz="1600" b="1" kern="1200"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Article </a:t>
          </a:r>
          <a:r>
            <a:rPr lang="mk-MK" sz="1600" b="1" kern="1200"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84</a:t>
          </a:r>
          <a:endParaRPr lang="en-US" sz="1600" b="1" kern="1200"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lvl="0" algn="ctr" defTabSz="400050">
            <a:lnSpc>
              <a:spcPct val="90000"/>
            </a:lnSpc>
            <a:spcBef>
              <a:spcPct val="0"/>
            </a:spcBef>
            <a:spcAft>
              <a:spcPct val="35000"/>
            </a:spcAft>
          </a:pPr>
          <a:endParaRPr lang="mk-MK" sz="1800" b="1" kern="1200" dirty="0" smtClean="0">
            <a:solidFill>
              <a:schemeClr val="tx1"/>
            </a:solidFill>
            <a:effectLst>
              <a:outerShdw blurRad="38100" dist="38100" dir="2700000" algn="tl">
                <a:srgbClr val="000000">
                  <a:alpha val="43137"/>
                </a:srgbClr>
              </a:outerShdw>
            </a:effectLst>
          </a:endParaRPr>
        </a:p>
        <a:p>
          <a:pPr lvl="0" algn="ctr" defTabSz="400050">
            <a:lnSpc>
              <a:spcPct val="90000"/>
            </a:lnSpc>
            <a:spcBef>
              <a:spcPct val="0"/>
            </a:spcBef>
            <a:spcAft>
              <a:spcPct val="35000"/>
            </a:spcAft>
          </a:pPr>
          <a:r>
            <a:rPr lang="mk-MK" sz="1800" b="1" kern="1200" dirty="0" smtClean="0">
              <a:solidFill>
                <a:schemeClr val="tx1"/>
              </a:solidFill>
              <a:effectLst>
                <a:outerShdw blurRad="38100" dist="38100" dir="2700000" algn="tl">
                  <a:srgbClr val="000000">
                    <a:alpha val="43137"/>
                  </a:srgbClr>
                </a:outerShdw>
              </a:effectLst>
            </a:rPr>
            <a:t> </a:t>
          </a:r>
          <a:endParaRPr lang="ru-RU" sz="900" b="1" kern="120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lvl="0" algn="ctr" defTabSz="400050">
            <a:lnSpc>
              <a:spcPct val="90000"/>
            </a:lnSpc>
            <a:spcBef>
              <a:spcPct val="0"/>
            </a:spcBef>
            <a:spcAft>
              <a:spcPct val="35000"/>
            </a:spcAft>
          </a:pPr>
          <a:r>
            <a:rPr lang="ru-RU" sz="900" b="1"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r>
            <a:rPr lang="mk-MK" sz="900" b="1" kern="1200" dirty="0" smtClean="0">
              <a:solidFill>
                <a:schemeClr val="tx1"/>
              </a:solidFill>
              <a:effectLst>
                <a:outerShdw blurRad="38100" dist="38100" dir="2700000" algn="tl">
                  <a:srgbClr val="000000">
                    <a:alpha val="43137"/>
                  </a:srgbClr>
                </a:outerShdw>
              </a:effectLst>
              <a:latin typeface="+mn-lt"/>
              <a:cs typeface="Times New Roman" pitchFamily="18" charset="0"/>
            </a:rPr>
            <a:t> </a:t>
          </a:r>
          <a:endParaRPr lang="mk-MK" sz="900" b="1" i="0" kern="120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en-US" sz="900" b="1" i="0" kern="1200" dirty="0">
            <a:effectLst>
              <a:outerShdw blurRad="38100" dist="38100" dir="2700000" algn="tl">
                <a:srgbClr val="000000">
                  <a:alpha val="43137"/>
                </a:srgbClr>
              </a:outerShdw>
            </a:effectLst>
          </a:endParaRPr>
        </a:p>
      </dsp:txBody>
      <dsp:txXfrm>
        <a:off x="171079" y="66139"/>
        <a:ext cx="2125885" cy="4188201"/>
      </dsp:txXfrm>
    </dsp:sp>
    <dsp:sp modelId="{55740B6C-E776-4637-8A06-FB6290144C6A}">
      <dsp:nvSpPr>
        <dsp:cNvPr id="0" name=""/>
        <dsp:cNvSpPr/>
      </dsp:nvSpPr>
      <dsp:spPr>
        <a:xfrm>
          <a:off x="4032452" y="0"/>
          <a:ext cx="1432355" cy="4320479"/>
        </a:xfrm>
        <a:prstGeom prst="roundRect">
          <a:avLst>
            <a:gd name="adj" fmla="val 10000"/>
          </a:avLst>
        </a:prstGeom>
        <a:gradFill rotWithShape="0">
          <a:gsLst>
            <a:gs pos="0">
              <a:schemeClr val="accent1">
                <a:shade val="80000"/>
                <a:hueOff val="0"/>
                <a:satOff val="0"/>
                <a:lumOff val="0"/>
                <a:alphaOff val="0"/>
                <a:tint val="98000"/>
                <a:shade val="25000"/>
                <a:satMod val="250000"/>
              </a:schemeClr>
            </a:gs>
            <a:gs pos="68000">
              <a:schemeClr val="accent1">
                <a:shade val="80000"/>
                <a:hueOff val="0"/>
                <a:satOff val="0"/>
                <a:lumOff val="0"/>
                <a:alphaOff val="0"/>
                <a:tint val="86000"/>
                <a:satMod val="115000"/>
              </a:schemeClr>
            </a:gs>
            <a:gs pos="100000">
              <a:schemeClr val="accent1">
                <a:shade val="8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shade val="80000"/>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endParaRPr lang="mk-MK" sz="1000" b="1" kern="1200" dirty="0" smtClean="0">
            <a:solidFill>
              <a:schemeClr val="tx1"/>
            </a:solidFill>
            <a:latin typeface="Times New Roman" pitchFamily="18" charset="0"/>
            <a:cs typeface="Times New Roman" pitchFamily="18" charset="0"/>
          </a:endParaRPr>
        </a:p>
        <a:p>
          <a:pPr lvl="0" algn="ctr" defTabSz="444500" rtl="0">
            <a:lnSpc>
              <a:spcPct val="90000"/>
            </a:lnSpc>
            <a:spcBef>
              <a:spcPct val="0"/>
            </a:spcBef>
            <a:spcAft>
              <a:spcPct val="35000"/>
            </a:spcAft>
          </a:pPr>
          <a:endParaRPr lang="mk-MK" sz="1000" b="1" kern="1200" dirty="0" smtClean="0">
            <a:solidFill>
              <a:schemeClr val="tx1"/>
            </a:solidFill>
            <a:latin typeface="Times New Roman" pitchFamily="18" charset="0"/>
            <a:cs typeface="Times New Roman" pitchFamily="18" charset="0"/>
          </a:endParaRPr>
        </a:p>
        <a:p>
          <a:pPr lvl="0" algn="ctr" defTabSz="444500" rtl="0">
            <a:lnSpc>
              <a:spcPct val="90000"/>
            </a:lnSpc>
            <a:spcBef>
              <a:spcPct val="0"/>
            </a:spcBef>
            <a:spcAft>
              <a:spcPct val="35000"/>
            </a:spcAft>
          </a:pPr>
          <a:r>
            <a:rPr lang="ru-RU" sz="1000" b="1" kern="1200" dirty="0" smtClean="0">
              <a:solidFill>
                <a:schemeClr val="tx1"/>
              </a:solidFill>
              <a:latin typeface="+mn-lt"/>
              <a:cs typeface="Times New Roman" pitchFamily="18" charset="0"/>
            </a:rPr>
            <a:t> </a:t>
          </a:r>
          <a:endParaRPr lang="ru-RU" sz="1000" b="1" kern="1200" dirty="0" smtClean="0">
            <a:latin typeface="Times New Roman" pitchFamily="18" charset="0"/>
            <a:cs typeface="Times New Roman" pitchFamily="18" charset="0"/>
          </a:endParaRPr>
        </a:p>
        <a:p>
          <a:pPr lvl="0" algn="ctr" defTabSz="444500">
            <a:lnSpc>
              <a:spcPct val="90000"/>
            </a:lnSpc>
            <a:spcBef>
              <a:spcPct val="0"/>
            </a:spcBef>
            <a:spcAft>
              <a:spcPct val="35000"/>
            </a:spcAft>
          </a:pPr>
          <a:r>
            <a:rPr lang="mk-MK" sz="1000" b="1" kern="1200" dirty="0" smtClean="0">
              <a:latin typeface="Times New Roman" pitchFamily="18" charset="0"/>
              <a:cs typeface="Times New Roman" pitchFamily="18" charset="0"/>
            </a:rPr>
            <a:t> </a:t>
          </a:r>
        </a:p>
        <a:p>
          <a:pPr lvl="0" algn="ctr" defTabSz="444500">
            <a:lnSpc>
              <a:spcPct val="90000"/>
            </a:lnSpc>
            <a:spcBef>
              <a:spcPct val="0"/>
            </a:spcBef>
            <a:spcAft>
              <a:spcPct val="35000"/>
            </a:spcAft>
          </a:pPr>
          <a:endParaRPr lang="en-US" sz="1000" b="1" kern="1200" dirty="0" smtClean="0">
            <a:effectLst>
              <a:outerShdw blurRad="38100" dist="38100" dir="2700000" algn="tl">
                <a:srgbClr val="C0C0C0"/>
              </a:outerShdw>
            </a:effectLst>
            <a:latin typeface="Times New Roman" pitchFamily="18" charset="0"/>
            <a:cs typeface="Times New Roman" pitchFamily="18" charset="0"/>
          </a:endParaRPr>
        </a:p>
        <a:p>
          <a:pPr lvl="0" algn="ctr" defTabSz="444500">
            <a:lnSpc>
              <a:spcPct val="90000"/>
            </a:lnSpc>
            <a:spcBef>
              <a:spcPct val="0"/>
            </a:spcBef>
            <a:spcAft>
              <a:spcPct val="35000"/>
            </a:spcAft>
          </a:pPr>
          <a:endParaRPr lang="en-US" sz="1000" b="1" kern="1200" dirty="0" smtClean="0">
            <a:solidFill>
              <a:schemeClr val="tx1"/>
            </a:solidFill>
            <a:effectLst>
              <a:outerShdw blurRad="38100" dist="38100" dir="2700000" algn="tl">
                <a:srgbClr val="C0C0C0"/>
              </a:outerShdw>
            </a:effectLst>
            <a:latin typeface="Times New Roman" pitchFamily="18" charset="0"/>
            <a:ea typeface="Verdana" panose="020B0604030504040204" pitchFamily="34" charset="0"/>
            <a:cs typeface="Times New Roman" pitchFamily="18" charset="0"/>
          </a:endParaRPr>
        </a:p>
        <a:p>
          <a:pPr lvl="0" algn="ctr" defTabSz="444500">
            <a:lnSpc>
              <a:spcPct val="90000"/>
            </a:lnSpc>
            <a:spcBef>
              <a:spcPct val="0"/>
            </a:spcBef>
            <a:spcAft>
              <a:spcPct val="35000"/>
            </a:spcAft>
          </a:pPr>
          <a:endParaRPr lang="en-US" sz="1000" b="1" kern="1200" dirty="0" smtClean="0">
            <a:solidFill>
              <a:schemeClr val="tx1"/>
            </a:solidFill>
            <a:effectLst>
              <a:outerShdw blurRad="38100" dist="38100" dir="2700000" algn="tl">
                <a:srgbClr val="C0C0C0"/>
              </a:outerShdw>
            </a:effectLst>
            <a:latin typeface="Times New Roman" pitchFamily="18" charset="0"/>
            <a:ea typeface="Verdana" panose="020B0604030504040204" pitchFamily="34" charset="0"/>
            <a:cs typeface="Times New Roman" pitchFamily="18" charset="0"/>
          </a:endParaRPr>
        </a:p>
        <a:p>
          <a:pPr lvl="0" algn="ctr" defTabSz="444500">
            <a:lnSpc>
              <a:spcPct val="90000"/>
            </a:lnSpc>
            <a:spcBef>
              <a:spcPct val="0"/>
            </a:spcBef>
            <a:spcAft>
              <a:spcPct val="35000"/>
            </a:spcAft>
          </a:pPr>
          <a:endParaRPr lang="en-US" sz="1000" b="1" kern="1200" dirty="0" smtClean="0">
            <a:solidFill>
              <a:schemeClr val="tx1"/>
            </a:solidFill>
            <a:effectLst>
              <a:outerShdw blurRad="38100" dist="38100" dir="2700000" algn="tl">
                <a:srgbClr val="C0C0C0"/>
              </a:outerShdw>
            </a:effectLst>
            <a:latin typeface="Times New Roman" pitchFamily="18" charset="0"/>
            <a:ea typeface="Verdana" panose="020B0604030504040204" pitchFamily="34" charset="0"/>
            <a:cs typeface="Times New Roman" pitchFamily="18" charset="0"/>
          </a:endParaRPr>
        </a:p>
        <a:p>
          <a:pPr lvl="0" algn="ctr" defTabSz="444500">
            <a:lnSpc>
              <a:spcPct val="90000"/>
            </a:lnSpc>
            <a:spcBef>
              <a:spcPct val="0"/>
            </a:spcBef>
            <a:spcAft>
              <a:spcPct val="35000"/>
            </a:spcAft>
          </a:pPr>
          <a:endParaRPr lang="en-US" sz="1000" b="1" kern="1200" dirty="0" smtClean="0">
            <a:solidFill>
              <a:schemeClr val="tx1"/>
            </a:solidFill>
            <a:effectLst>
              <a:outerShdw blurRad="38100" dist="38100" dir="2700000" algn="tl">
                <a:srgbClr val="C0C0C0"/>
              </a:outerShdw>
            </a:effectLst>
            <a:latin typeface="Times New Roman" pitchFamily="18" charset="0"/>
            <a:ea typeface="Verdana" panose="020B0604030504040204" pitchFamily="34" charset="0"/>
            <a:cs typeface="Times New Roman" pitchFamily="18" charset="0"/>
          </a:endParaRPr>
        </a:p>
        <a:p>
          <a:pPr lvl="0" algn="ctr" defTabSz="444500">
            <a:lnSpc>
              <a:spcPct val="90000"/>
            </a:lnSpc>
            <a:spcBef>
              <a:spcPct val="0"/>
            </a:spcBef>
            <a:spcAft>
              <a:spcPct val="35000"/>
            </a:spcAft>
          </a:pPr>
          <a:endParaRPr lang="en-US" sz="1000" b="1" kern="1200" dirty="0" smtClean="0">
            <a:solidFill>
              <a:schemeClr val="tx1"/>
            </a:solidFill>
            <a:effectLst>
              <a:outerShdw blurRad="38100" dist="38100" dir="2700000" algn="tl">
                <a:srgbClr val="C0C0C0"/>
              </a:outerShdw>
            </a:effectLst>
            <a:latin typeface="Times New Roman" pitchFamily="18" charset="0"/>
            <a:ea typeface="Verdana" panose="020B0604030504040204" pitchFamily="34" charset="0"/>
            <a:cs typeface="Times New Roman" pitchFamily="18" charset="0"/>
          </a:endParaRPr>
        </a:p>
        <a:p>
          <a:pPr lvl="0" algn="ctr" defTabSz="444500">
            <a:lnSpc>
              <a:spcPct val="90000"/>
            </a:lnSpc>
            <a:spcBef>
              <a:spcPct val="0"/>
            </a:spcBef>
            <a:spcAft>
              <a:spcPct val="35000"/>
            </a:spcAft>
          </a:pPr>
          <a:r>
            <a:rPr lang="en-US" sz="18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Recording the search warrant scene </a:t>
          </a:r>
        </a:p>
        <a:p>
          <a:pPr lvl="0" algn="ctr" defTabSz="444500">
            <a:lnSpc>
              <a:spcPct val="90000"/>
            </a:lnSpc>
            <a:spcBef>
              <a:spcPct val="0"/>
            </a:spcBef>
            <a:spcAft>
              <a:spcPct val="35000"/>
            </a:spcAft>
          </a:pPr>
          <a:r>
            <a:rPr lang="en-US" sz="1000" kern="1200" dirty="0" smtClean="0"/>
            <a:t> </a:t>
          </a:r>
          <a:endParaRPr lang="en-US" sz="1000" b="1" kern="1200" dirty="0" smtClean="0">
            <a:solidFill>
              <a:schemeClr val="tx1"/>
            </a:solidFill>
            <a:effectLst>
              <a:outerShdw blurRad="38100" dist="38100" dir="2700000" algn="tl">
                <a:srgbClr val="C0C0C0"/>
              </a:outerShdw>
            </a:effectLst>
            <a:latin typeface="Times New Roman" pitchFamily="18" charset="0"/>
            <a:ea typeface="Verdana" panose="020B0604030504040204" pitchFamily="34" charset="0"/>
            <a:cs typeface="Times New Roman" pitchFamily="18" charset="0"/>
          </a:endParaRPr>
        </a:p>
        <a:p>
          <a:pPr lvl="0" algn="ctr" defTabSz="444500">
            <a:lnSpc>
              <a:spcPct val="90000"/>
            </a:lnSpc>
            <a:spcBef>
              <a:spcPct val="0"/>
            </a:spcBef>
            <a:spcAft>
              <a:spcPct val="35000"/>
            </a:spcAft>
          </a:pPr>
          <a:r>
            <a:rPr lang="en-US" sz="1000" b="1" kern="1200" dirty="0" smtClean="0">
              <a:solidFill>
                <a:schemeClr val="tx1"/>
              </a:solidFill>
              <a:effectLst>
                <a:outerShdw blurRad="38100" dist="38100" dir="2700000" algn="tl">
                  <a:srgbClr val="C0C0C0"/>
                </a:outerShdw>
              </a:effectLst>
              <a:latin typeface="Times New Roman" pitchFamily="18" charset="0"/>
              <a:ea typeface="Verdana" panose="020B0604030504040204" pitchFamily="34" charset="0"/>
              <a:cs typeface="Times New Roman" pitchFamily="18" charset="0"/>
            </a:rPr>
            <a:t> </a:t>
          </a:r>
          <a:r>
            <a:rPr lang="en-US" sz="16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Article </a:t>
          </a:r>
          <a:r>
            <a:rPr lang="mk-MK" sz="16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mk-MK" sz="16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192 </a:t>
          </a:r>
          <a:endParaRPr lang="mk-MK" sz="1600" b="1"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lvl="0" algn="ctr" defTabSz="444500" rtl="0">
            <a:lnSpc>
              <a:spcPct val="90000"/>
            </a:lnSpc>
            <a:spcBef>
              <a:spcPct val="0"/>
            </a:spcBef>
            <a:spcAft>
              <a:spcPct val="35000"/>
            </a:spcAft>
          </a:pPr>
          <a:endParaRPr lang="mk-MK" sz="10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rtl="0">
            <a:lnSpc>
              <a:spcPct val="90000"/>
            </a:lnSpc>
            <a:spcBef>
              <a:spcPct val="0"/>
            </a:spcBef>
            <a:spcAft>
              <a:spcPct val="35000"/>
            </a:spcAft>
          </a:pPr>
          <a:endParaRPr lang="mk-MK" sz="10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rtl="0">
            <a:lnSpc>
              <a:spcPct val="90000"/>
            </a:lnSpc>
            <a:spcBef>
              <a:spcPct val="0"/>
            </a:spcBef>
            <a:spcAft>
              <a:spcPct val="35000"/>
            </a:spcAft>
          </a:pPr>
          <a:endParaRPr lang="mk-MK" sz="10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rtl="0">
            <a:lnSpc>
              <a:spcPct val="90000"/>
            </a:lnSpc>
            <a:spcBef>
              <a:spcPct val="0"/>
            </a:spcBef>
            <a:spcAft>
              <a:spcPct val="35000"/>
            </a:spcAft>
          </a:pPr>
          <a:endParaRPr lang="mk-MK" sz="10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rtl="0">
            <a:lnSpc>
              <a:spcPct val="90000"/>
            </a:lnSpc>
            <a:spcBef>
              <a:spcPct val="0"/>
            </a:spcBef>
            <a:spcAft>
              <a:spcPct val="35000"/>
            </a:spcAft>
          </a:pPr>
          <a:endParaRPr lang="mk-MK" sz="10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rtl="0">
            <a:lnSpc>
              <a:spcPct val="90000"/>
            </a:lnSpc>
            <a:spcBef>
              <a:spcPct val="0"/>
            </a:spcBef>
            <a:spcAft>
              <a:spcPct val="35000"/>
            </a:spcAft>
          </a:pPr>
          <a:endParaRPr lang="mk-MK" sz="10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rtl="0">
            <a:lnSpc>
              <a:spcPct val="90000"/>
            </a:lnSpc>
            <a:spcBef>
              <a:spcPct val="0"/>
            </a:spcBef>
            <a:spcAft>
              <a:spcPct val="35000"/>
            </a:spcAft>
          </a:pPr>
          <a:endParaRPr lang="mk-MK" sz="10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rtl="0">
            <a:lnSpc>
              <a:spcPct val="90000"/>
            </a:lnSpc>
            <a:spcBef>
              <a:spcPct val="0"/>
            </a:spcBef>
            <a:spcAft>
              <a:spcPct val="35000"/>
            </a:spcAft>
          </a:pPr>
          <a:endParaRPr lang="mk-MK" sz="10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rtl="0">
            <a:lnSpc>
              <a:spcPct val="90000"/>
            </a:lnSpc>
            <a:spcBef>
              <a:spcPct val="0"/>
            </a:spcBef>
            <a:spcAft>
              <a:spcPct val="35000"/>
            </a:spcAft>
          </a:pPr>
          <a:endParaRPr lang="en-US" sz="1000" b="1" i="0" kern="1200" dirty="0">
            <a:effectLst>
              <a:outerShdw blurRad="38100" dist="38100" dir="2700000" algn="tl">
                <a:srgbClr val="000000">
                  <a:alpha val="43137"/>
                </a:srgbClr>
              </a:outerShdw>
            </a:effectLst>
          </a:endParaRPr>
        </a:p>
      </dsp:txBody>
      <dsp:txXfrm>
        <a:off x="4074404" y="41952"/>
        <a:ext cx="1348451" cy="4236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3FB8B-7E52-437D-8DA7-F0DE56B4C9F0}">
      <dsp:nvSpPr>
        <dsp:cNvPr id="0" name=""/>
        <dsp:cNvSpPr/>
      </dsp:nvSpPr>
      <dsp:spPr>
        <a:xfrm>
          <a:off x="0" y="23934"/>
          <a:ext cx="1344851" cy="1244080"/>
        </a:xfrm>
        <a:prstGeom prst="roundRect">
          <a:avLst>
            <a:gd name="adj" fmla="val 10000"/>
          </a:avLst>
        </a:prstGeom>
        <a:blipFill rotWithShape="0">
          <a:blip xmlns:r="http://schemas.openxmlformats.org/officeDocument/2006/relationships" r:embed="rId1"/>
          <a:stretch>
            <a:fillRect/>
          </a:stretch>
        </a:blipFill>
        <a:ln>
          <a:noFill/>
        </a:ln>
        <a:effectLst>
          <a:outerShdw blurRad="57150" dist="38100" dir="5400000" algn="ctr" rotWithShape="0">
            <a:schemeClr val="accent1">
              <a:shade val="80000"/>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ru-RU" sz="2000" b="1" kern="1200" dirty="0" smtClean="0">
            <a:latin typeface="+mn-lt"/>
            <a:cs typeface="Times New Roman" pitchFamily="18" charset="0"/>
          </a:endParaRPr>
        </a:p>
        <a:p>
          <a:pPr lvl="0" algn="ctr" defTabSz="889000">
            <a:lnSpc>
              <a:spcPct val="90000"/>
            </a:lnSpc>
            <a:spcBef>
              <a:spcPct val="0"/>
            </a:spcBef>
            <a:spcAft>
              <a:spcPct val="35000"/>
            </a:spcAft>
          </a:pPr>
          <a:endParaRPr lang="ru-RU" sz="2000" b="1" kern="1200" dirty="0" smtClean="0">
            <a:latin typeface="+mn-lt"/>
            <a:cs typeface="Times New Roman" pitchFamily="18" charset="0"/>
          </a:endParaRPr>
        </a:p>
        <a:p>
          <a:pPr lvl="0" algn="ctr" defTabSz="889000">
            <a:lnSpc>
              <a:spcPct val="90000"/>
            </a:lnSpc>
            <a:spcBef>
              <a:spcPct val="0"/>
            </a:spcBef>
            <a:spcAft>
              <a:spcPct val="35000"/>
            </a:spcAft>
          </a:pPr>
          <a:endParaRPr lang="ru-RU" sz="2000" b="1" kern="1200" dirty="0" smtClean="0">
            <a:latin typeface="+mn-lt"/>
            <a:cs typeface="Times New Roman" pitchFamily="18" charset="0"/>
          </a:endParaRPr>
        </a:p>
        <a:p>
          <a:pPr lvl="0" algn="ctr" defTabSz="889000">
            <a:lnSpc>
              <a:spcPct val="90000"/>
            </a:lnSpc>
            <a:spcBef>
              <a:spcPct val="0"/>
            </a:spcBef>
            <a:spcAft>
              <a:spcPct val="35000"/>
            </a:spcAft>
          </a:pPr>
          <a:endParaRPr lang="ru-RU" sz="1600" b="1" kern="120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lvl="0" algn="ctr" defTabSz="889000">
            <a:lnSpc>
              <a:spcPct val="90000"/>
            </a:lnSpc>
            <a:spcBef>
              <a:spcPct val="0"/>
            </a:spcBef>
            <a:spcAft>
              <a:spcPct val="35000"/>
            </a:spcAft>
          </a:pPr>
          <a:endParaRPr lang="ru-RU" sz="1600" b="1" kern="120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lvl="0" algn="ctr" defTabSz="889000">
            <a:lnSpc>
              <a:spcPct val="90000"/>
            </a:lnSpc>
            <a:spcBef>
              <a:spcPct val="0"/>
            </a:spcBef>
            <a:spcAft>
              <a:spcPct val="35000"/>
            </a:spcAft>
          </a:pPr>
          <a:endParaRPr lang="ru-RU" sz="1600" b="1" kern="120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lvl="0" algn="ctr" defTabSz="889000">
            <a:lnSpc>
              <a:spcPct val="90000"/>
            </a:lnSpc>
            <a:spcBef>
              <a:spcPct val="0"/>
            </a:spcBef>
            <a:spcAft>
              <a:spcPct val="35000"/>
            </a:spcAft>
          </a:pPr>
          <a:endParaRPr lang="ru-RU" sz="1600" b="1" kern="120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lvl="0" algn="ctr" defTabSz="889000">
            <a:lnSpc>
              <a:spcPct val="90000"/>
            </a:lnSpc>
            <a:spcBef>
              <a:spcPct val="0"/>
            </a:spcBef>
            <a:spcAft>
              <a:spcPct val="35000"/>
            </a:spcAft>
          </a:pPr>
          <a:endParaRPr lang="ru-RU" sz="1600" b="1" kern="120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lvl="0" algn="ctr" defTabSz="889000">
            <a:lnSpc>
              <a:spcPct val="90000"/>
            </a:lnSpc>
            <a:spcBef>
              <a:spcPct val="0"/>
            </a:spcBef>
            <a:spcAft>
              <a:spcPct val="35000"/>
            </a:spcAft>
          </a:pPr>
          <a:endParaRPr lang="ru-RU" sz="1600" b="1" kern="120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lvl="0" algn="ctr" defTabSz="889000">
            <a:lnSpc>
              <a:spcPct val="90000"/>
            </a:lnSpc>
            <a:spcBef>
              <a:spcPct val="0"/>
            </a:spcBef>
            <a:spcAft>
              <a:spcPct val="35000"/>
            </a:spcAft>
          </a:pPr>
          <a:endParaRPr lang="ru-RU" sz="1600" b="1" kern="120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lvl="0" algn="ctr" defTabSz="889000">
            <a:lnSpc>
              <a:spcPct val="90000"/>
            </a:lnSpc>
            <a:spcBef>
              <a:spcPct val="0"/>
            </a:spcBef>
            <a:spcAft>
              <a:spcPct val="35000"/>
            </a:spcAft>
          </a:pPr>
          <a:endParaRPr lang="ru-RU" sz="1600" b="1" kern="120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lvl="0" algn="ctr" defTabSz="889000">
            <a:lnSpc>
              <a:spcPct val="90000"/>
            </a:lnSpc>
            <a:spcBef>
              <a:spcPct val="0"/>
            </a:spcBef>
            <a:spcAft>
              <a:spcPct val="35000"/>
            </a:spcAft>
          </a:pPr>
          <a:endParaRPr lang="ru-RU" sz="1600" b="1" kern="120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lvl="0" algn="ctr" defTabSz="889000">
            <a:lnSpc>
              <a:spcPct val="90000"/>
            </a:lnSpc>
            <a:spcBef>
              <a:spcPct val="0"/>
            </a:spcBef>
            <a:spcAft>
              <a:spcPct val="35000"/>
            </a:spcAft>
          </a:pPr>
          <a:endParaRPr lang="ru-RU" sz="1600" b="1" kern="120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lvl="0" algn="ctr" defTabSz="889000">
            <a:lnSpc>
              <a:spcPct val="90000"/>
            </a:lnSpc>
            <a:spcBef>
              <a:spcPct val="0"/>
            </a:spcBef>
            <a:spcAft>
              <a:spcPct val="35000"/>
            </a:spcAft>
          </a:pPr>
          <a:endParaRPr lang="ru-RU" sz="1600" b="1" kern="120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lvl="0" algn="ctr" defTabSz="889000">
            <a:lnSpc>
              <a:spcPct val="90000"/>
            </a:lnSpc>
            <a:spcBef>
              <a:spcPct val="0"/>
            </a:spcBef>
            <a:spcAft>
              <a:spcPct val="35000"/>
            </a:spcAft>
          </a:pPr>
          <a:endParaRPr lang="ru-RU" sz="1600" b="1" kern="1200" dirty="0" smtClean="0">
            <a:solidFill>
              <a:schemeClr val="tx1"/>
            </a:solidFill>
            <a:effectLst>
              <a:outerShdw blurRad="38100" dist="38100" dir="2700000" algn="tl">
                <a:srgbClr val="000000">
                  <a:alpha val="43137"/>
                </a:srgbClr>
              </a:outerShdw>
            </a:effectLst>
            <a:latin typeface="+mn-lt"/>
            <a:cs typeface="Times New Roman" pitchFamily="18" charset="0"/>
          </a:endParaRPr>
        </a:p>
      </dsp:txBody>
      <dsp:txXfrm>
        <a:off x="36438" y="60372"/>
        <a:ext cx="1271975" cy="1171204"/>
      </dsp:txXfrm>
    </dsp:sp>
    <dsp:sp modelId="{2E80E970-834E-45A7-92E2-C8163BC5F7E9}">
      <dsp:nvSpPr>
        <dsp:cNvPr id="0" name=""/>
        <dsp:cNvSpPr/>
      </dsp:nvSpPr>
      <dsp:spPr>
        <a:xfrm>
          <a:off x="4740696" y="0"/>
          <a:ext cx="3148514" cy="3096344"/>
        </a:xfrm>
        <a:prstGeom prst="roundRect">
          <a:avLst>
            <a:gd name="adj" fmla="val 10000"/>
          </a:avLst>
        </a:prstGeom>
        <a:blipFill rotWithShape="0">
          <a:blip xmlns:r="http://schemas.openxmlformats.org/officeDocument/2006/relationships" r:embed="rId2"/>
          <a:stretch>
            <a:fillRect/>
          </a:stretch>
        </a:blipFill>
        <a:ln>
          <a:noFill/>
        </a:ln>
        <a:effectLst>
          <a:outerShdw blurRad="57150" dist="38100" dir="5400000" algn="ctr" rotWithShape="0">
            <a:schemeClr val="accent1">
              <a:shade val="80000"/>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mk-MK" sz="1700" b="1" i="0" kern="1200" dirty="0" smtClean="0">
              <a:solidFill>
                <a:schemeClr val="tx1"/>
              </a:solidFill>
              <a:effectLst>
                <a:outerShdw blurRad="38100" dist="38100" dir="2700000" algn="tl">
                  <a:srgbClr val="000000">
                    <a:alpha val="43137"/>
                  </a:srgbClr>
                </a:outerShdw>
              </a:effectLst>
            </a:rPr>
            <a:t>  </a:t>
          </a:r>
          <a:r>
            <a:rPr lang="en-US" sz="2000" b="1" i="0" kern="1200" dirty="0" smtClean="0">
              <a:solidFill>
                <a:schemeClr val="tx1"/>
              </a:solidFill>
              <a:effectLst/>
            </a:rPr>
            <a:t>In case of privacy life issues that part should be deleted </a:t>
          </a:r>
          <a:endParaRPr lang="en-US" sz="2000" b="1" i="0" kern="1200" dirty="0">
            <a:solidFill>
              <a:schemeClr val="tx1"/>
            </a:solidFill>
            <a:effectLst/>
          </a:endParaRPr>
        </a:p>
      </dsp:txBody>
      <dsp:txXfrm>
        <a:off x="4831385" y="90689"/>
        <a:ext cx="2967136" cy="2914966"/>
      </dsp:txXfrm>
    </dsp:sp>
    <dsp:sp modelId="{9762C6E9-E7E8-41DF-8583-B07AAF8B07CD}">
      <dsp:nvSpPr>
        <dsp:cNvPr id="0" name=""/>
        <dsp:cNvSpPr/>
      </dsp:nvSpPr>
      <dsp:spPr>
        <a:xfrm>
          <a:off x="3310553" y="0"/>
          <a:ext cx="1575116" cy="3096344"/>
        </a:xfrm>
        <a:prstGeom prst="roundRect">
          <a:avLst>
            <a:gd name="adj" fmla="val 10000"/>
          </a:avLst>
        </a:prstGeom>
        <a:gradFill rotWithShape="0">
          <a:gsLst>
            <a:gs pos="0">
              <a:schemeClr val="accent1">
                <a:shade val="80000"/>
                <a:hueOff val="0"/>
                <a:satOff val="0"/>
                <a:lumOff val="0"/>
                <a:alphaOff val="0"/>
                <a:tint val="98000"/>
                <a:shade val="25000"/>
                <a:satMod val="250000"/>
              </a:schemeClr>
            </a:gs>
            <a:gs pos="68000">
              <a:schemeClr val="accent1">
                <a:shade val="80000"/>
                <a:hueOff val="0"/>
                <a:satOff val="0"/>
                <a:lumOff val="0"/>
                <a:alphaOff val="0"/>
                <a:tint val="86000"/>
                <a:satMod val="115000"/>
              </a:schemeClr>
            </a:gs>
            <a:gs pos="100000">
              <a:schemeClr val="accent1">
                <a:shade val="8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shade val="80000"/>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mk-MK" sz="900" b="1" kern="1200" dirty="0" smtClean="0">
              <a:solidFill>
                <a:schemeClr val="tx1"/>
              </a:solidFill>
              <a:latin typeface="Times New Roman" pitchFamily="18" charset="0"/>
              <a:cs typeface="Times New Roman" pitchFamily="18" charset="0"/>
            </a:rPr>
            <a:t> </a:t>
          </a:r>
        </a:p>
        <a:p>
          <a:pPr lvl="0" algn="ctr" defTabSz="400050" rtl="0">
            <a:lnSpc>
              <a:spcPct val="90000"/>
            </a:lnSpc>
            <a:spcBef>
              <a:spcPct val="0"/>
            </a:spcBef>
            <a:spcAft>
              <a:spcPct val="35000"/>
            </a:spcAft>
          </a:pPr>
          <a:endParaRPr lang="mk-MK" sz="900" b="1" kern="1200" dirty="0" smtClean="0">
            <a:solidFill>
              <a:schemeClr val="tx1"/>
            </a:solidFill>
            <a:latin typeface="Times New Roman" pitchFamily="18" charset="0"/>
            <a:cs typeface="Times New Roman" pitchFamily="18" charset="0"/>
          </a:endParaRPr>
        </a:p>
        <a:p>
          <a:pPr lvl="0" algn="ctr" defTabSz="400050" rtl="0">
            <a:lnSpc>
              <a:spcPct val="90000"/>
            </a:lnSpc>
            <a:spcBef>
              <a:spcPct val="0"/>
            </a:spcBef>
            <a:spcAft>
              <a:spcPct val="35000"/>
            </a:spcAft>
          </a:pPr>
          <a:r>
            <a:rPr lang="ru-RU" sz="900" b="1" kern="1200" dirty="0" smtClean="0">
              <a:solidFill>
                <a:schemeClr val="tx1"/>
              </a:solidFill>
              <a:latin typeface="+mn-lt"/>
              <a:cs typeface="Times New Roman" pitchFamily="18" charset="0"/>
            </a:rPr>
            <a:t> </a:t>
          </a:r>
          <a:endParaRPr lang="ru-RU" sz="900" b="1" kern="1200" dirty="0" smtClean="0">
            <a:latin typeface="Times New Roman" pitchFamily="18" charset="0"/>
            <a:cs typeface="Times New Roman" pitchFamily="18" charset="0"/>
          </a:endParaRPr>
        </a:p>
        <a:p>
          <a:pPr lvl="0" algn="ctr" defTabSz="400050">
            <a:lnSpc>
              <a:spcPct val="90000"/>
            </a:lnSpc>
            <a:spcBef>
              <a:spcPct val="0"/>
            </a:spcBef>
            <a:spcAft>
              <a:spcPct val="35000"/>
            </a:spcAft>
          </a:pPr>
          <a:r>
            <a:rPr lang="mk-MK" sz="900" b="1" kern="1200" dirty="0" smtClean="0">
              <a:latin typeface="Times New Roman" pitchFamily="18" charset="0"/>
              <a:cs typeface="Times New Roman" pitchFamily="18" charset="0"/>
            </a:rPr>
            <a:t> </a:t>
          </a:r>
        </a:p>
        <a:p>
          <a:pPr lvl="0" algn="ctr" defTabSz="400050">
            <a:lnSpc>
              <a:spcPct val="90000"/>
            </a:lnSpc>
            <a:spcBef>
              <a:spcPct val="0"/>
            </a:spcBef>
            <a:spcAft>
              <a:spcPct val="35000"/>
            </a:spcAft>
          </a:pPr>
          <a:endParaRPr lang="mk-MK" sz="900" b="1" kern="1200" dirty="0" smtClean="0">
            <a:effectLst>
              <a:outerShdw blurRad="38100" dist="38100" dir="2700000" algn="tl">
                <a:srgbClr val="C0C0C0"/>
              </a:outerShdw>
            </a:effectLst>
            <a:latin typeface="Times New Roman" pitchFamily="18" charset="0"/>
            <a:cs typeface="Times New Roman" pitchFamily="18" charset="0"/>
          </a:endParaRPr>
        </a:p>
        <a:p>
          <a:pPr lvl="0" algn="ctr" defTabSz="400050">
            <a:lnSpc>
              <a:spcPct val="90000"/>
            </a:lnSpc>
            <a:spcBef>
              <a:spcPct val="0"/>
            </a:spcBef>
            <a:spcAft>
              <a:spcPct val="35000"/>
            </a:spcAft>
          </a:pPr>
          <a:endParaRPr lang="mk-MK" sz="900" b="1" kern="1200" dirty="0" smtClean="0">
            <a:effectLst>
              <a:outerShdw blurRad="38100" dist="38100" dir="2700000" algn="tl">
                <a:srgbClr val="C0C0C0"/>
              </a:outerShdw>
            </a:effectLst>
            <a:latin typeface="Times New Roman" pitchFamily="18" charset="0"/>
            <a:cs typeface="Times New Roman" pitchFamily="18" charset="0"/>
          </a:endParaRPr>
        </a:p>
        <a:p>
          <a:pPr lvl="0" algn="ctr" defTabSz="400050">
            <a:lnSpc>
              <a:spcPct val="90000"/>
            </a:lnSpc>
            <a:spcBef>
              <a:spcPct val="0"/>
            </a:spcBef>
            <a:spcAft>
              <a:spcPct val="35000"/>
            </a:spcAft>
          </a:pPr>
          <a:endParaRPr lang="mk-MK" sz="900" b="1" kern="1200" dirty="0" smtClean="0">
            <a:effectLst>
              <a:outerShdw blurRad="38100" dist="38100" dir="2700000" algn="tl">
                <a:srgbClr val="C0C0C0"/>
              </a:outerShdw>
            </a:effectLst>
            <a:latin typeface="Times New Roman" pitchFamily="18" charset="0"/>
            <a:cs typeface="Times New Roman" pitchFamily="18" charset="0"/>
          </a:endParaRPr>
        </a:p>
        <a:p>
          <a:pPr lvl="0" algn="ctr" defTabSz="400050">
            <a:lnSpc>
              <a:spcPct val="90000"/>
            </a:lnSpc>
            <a:spcBef>
              <a:spcPct val="0"/>
            </a:spcBef>
            <a:spcAft>
              <a:spcPct val="35000"/>
            </a:spcAft>
          </a:pPr>
          <a:endParaRPr lang="mk-MK" sz="900" b="1" kern="1200" dirty="0" smtClean="0">
            <a:effectLst>
              <a:outerShdw blurRad="38100" dist="38100" dir="2700000" algn="tl">
                <a:srgbClr val="C0C0C0"/>
              </a:outerShdw>
            </a:effectLst>
            <a:latin typeface="Times New Roman" pitchFamily="18" charset="0"/>
            <a:cs typeface="Times New Roman" pitchFamily="18" charset="0"/>
          </a:endParaRPr>
        </a:p>
        <a:p>
          <a:pPr lvl="0" algn="ctr" defTabSz="400050">
            <a:lnSpc>
              <a:spcPct val="90000"/>
            </a:lnSpc>
            <a:spcBef>
              <a:spcPct val="0"/>
            </a:spcBef>
            <a:spcAft>
              <a:spcPct val="35000"/>
            </a:spcAft>
          </a:pPr>
          <a:endParaRPr lang="mk-MK" sz="900" b="1" kern="1200" dirty="0" smtClean="0">
            <a:effectLst>
              <a:outerShdw blurRad="38100" dist="38100" dir="2700000" algn="tl">
                <a:srgbClr val="C0C0C0"/>
              </a:outerShdw>
            </a:effectLst>
            <a:latin typeface="Times New Roman" pitchFamily="18" charset="0"/>
            <a:cs typeface="Times New Roman" pitchFamily="18" charset="0"/>
          </a:endParaRPr>
        </a:p>
        <a:p>
          <a:pPr lvl="0" algn="ctr" defTabSz="400050">
            <a:lnSpc>
              <a:spcPct val="90000"/>
            </a:lnSpc>
            <a:spcBef>
              <a:spcPct val="0"/>
            </a:spcBef>
            <a:spcAft>
              <a:spcPct val="35000"/>
            </a:spcAft>
          </a:pPr>
          <a:endParaRPr lang="mk-MK" sz="900" b="1" kern="1200" dirty="0" smtClean="0">
            <a:effectLst>
              <a:outerShdw blurRad="38100" dist="38100" dir="2700000" algn="tl">
                <a:srgbClr val="C0C0C0"/>
              </a:outerShdw>
            </a:effectLst>
            <a:latin typeface="Times New Roman" pitchFamily="18" charset="0"/>
            <a:cs typeface="Times New Roman" pitchFamily="18" charset="0"/>
          </a:endParaRPr>
        </a:p>
        <a:p>
          <a:pPr lvl="0" algn="ctr" defTabSz="400050">
            <a:lnSpc>
              <a:spcPct val="90000"/>
            </a:lnSpc>
            <a:spcBef>
              <a:spcPct val="0"/>
            </a:spcBef>
            <a:spcAft>
              <a:spcPct val="35000"/>
            </a:spcAft>
          </a:pPr>
          <a:endParaRPr lang="ru-RU" sz="900" b="1" kern="120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lvl="0" algn="ctr" defTabSz="400050">
            <a:lnSpc>
              <a:spcPct val="90000"/>
            </a:lnSpc>
            <a:spcBef>
              <a:spcPct val="0"/>
            </a:spcBef>
            <a:spcAft>
              <a:spcPct val="35000"/>
            </a:spcAft>
          </a:pPr>
          <a:r>
            <a:rPr lang="en-US" sz="16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Termination of recording- Article </a:t>
          </a:r>
          <a:r>
            <a:rPr lang="mk-MK" sz="16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268</a:t>
          </a:r>
          <a:endParaRPr lang="ru-RU" sz="16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lvl="0" algn="ctr" defTabSz="400050">
            <a:lnSpc>
              <a:spcPct val="90000"/>
            </a:lnSpc>
            <a:spcBef>
              <a:spcPct val="0"/>
            </a:spcBef>
            <a:spcAft>
              <a:spcPct val="35000"/>
            </a:spcAft>
          </a:pPr>
          <a:r>
            <a:rPr lang="ru-RU" sz="2000" b="1"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mk-MK" sz="2000" b="1" kern="1200" dirty="0" smtClean="0">
              <a:solidFill>
                <a:schemeClr val="tx1"/>
              </a:solidFill>
              <a:effectLst>
                <a:outerShdw blurRad="38100" dist="38100" dir="2700000" algn="tl">
                  <a:srgbClr val="000000">
                    <a:alpha val="43137"/>
                  </a:srgbClr>
                </a:outerShdw>
              </a:effectLst>
              <a:latin typeface="+mn-lt"/>
              <a:cs typeface="Times New Roman" pitchFamily="18" charset="0"/>
            </a:rPr>
            <a:t> </a:t>
          </a:r>
          <a:endParaRPr lang="mk-MK" sz="2000" b="1" i="0" kern="120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en-US" sz="900" b="1" i="0" kern="1200" dirty="0">
            <a:effectLst>
              <a:outerShdw blurRad="38100" dist="38100" dir="2700000" algn="tl">
                <a:srgbClr val="000000">
                  <a:alpha val="43137"/>
                </a:srgbClr>
              </a:outerShdw>
            </a:effectLst>
          </a:endParaRPr>
        </a:p>
      </dsp:txBody>
      <dsp:txXfrm>
        <a:off x="3356687" y="46134"/>
        <a:ext cx="1482848" cy="3004076"/>
      </dsp:txXfrm>
    </dsp:sp>
    <dsp:sp modelId="{618DF552-18E6-44D8-98FA-A0EB90089C01}">
      <dsp:nvSpPr>
        <dsp:cNvPr id="0" name=""/>
        <dsp:cNvSpPr/>
      </dsp:nvSpPr>
      <dsp:spPr>
        <a:xfrm>
          <a:off x="1750680" y="0"/>
          <a:ext cx="1499061" cy="3096344"/>
        </a:xfrm>
        <a:prstGeom prst="roundRect">
          <a:avLst>
            <a:gd name="adj" fmla="val 10000"/>
          </a:avLst>
        </a:prstGeom>
        <a:gradFill rotWithShape="0">
          <a:gsLst>
            <a:gs pos="0">
              <a:schemeClr val="accent1">
                <a:shade val="80000"/>
                <a:hueOff val="0"/>
                <a:satOff val="0"/>
                <a:lumOff val="0"/>
                <a:alphaOff val="0"/>
                <a:tint val="98000"/>
                <a:shade val="25000"/>
                <a:satMod val="250000"/>
              </a:schemeClr>
            </a:gs>
            <a:gs pos="68000">
              <a:schemeClr val="accent1">
                <a:shade val="80000"/>
                <a:hueOff val="0"/>
                <a:satOff val="0"/>
                <a:lumOff val="0"/>
                <a:alphaOff val="0"/>
                <a:tint val="86000"/>
                <a:satMod val="115000"/>
              </a:schemeClr>
            </a:gs>
            <a:gs pos="100000">
              <a:schemeClr val="accent1">
                <a:shade val="8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shade val="80000"/>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endParaRPr lang="mk-MK" sz="1000" b="1" kern="1200" dirty="0" smtClean="0">
            <a:solidFill>
              <a:schemeClr val="tx1"/>
            </a:solidFill>
            <a:latin typeface="Times New Roman" pitchFamily="18" charset="0"/>
            <a:cs typeface="Times New Roman" pitchFamily="18" charset="0"/>
          </a:endParaRPr>
        </a:p>
        <a:p>
          <a:pPr lvl="0" algn="ctr" defTabSz="444500" rtl="0">
            <a:lnSpc>
              <a:spcPct val="90000"/>
            </a:lnSpc>
            <a:spcBef>
              <a:spcPct val="0"/>
            </a:spcBef>
            <a:spcAft>
              <a:spcPct val="35000"/>
            </a:spcAft>
          </a:pPr>
          <a:endParaRPr lang="mk-MK" sz="1000" b="1" kern="1200" dirty="0" smtClean="0">
            <a:solidFill>
              <a:schemeClr val="tx1"/>
            </a:solidFill>
            <a:latin typeface="Times New Roman" pitchFamily="18" charset="0"/>
            <a:cs typeface="Times New Roman" pitchFamily="18" charset="0"/>
          </a:endParaRPr>
        </a:p>
        <a:p>
          <a:pPr lvl="0" algn="ctr" defTabSz="444500" rtl="0">
            <a:lnSpc>
              <a:spcPct val="90000"/>
            </a:lnSpc>
            <a:spcBef>
              <a:spcPct val="0"/>
            </a:spcBef>
            <a:spcAft>
              <a:spcPct val="35000"/>
            </a:spcAft>
          </a:pPr>
          <a:r>
            <a:rPr lang="ru-RU" sz="1000" b="1" kern="1200" dirty="0" smtClean="0">
              <a:solidFill>
                <a:schemeClr val="tx1"/>
              </a:solidFill>
              <a:latin typeface="+mn-lt"/>
              <a:cs typeface="Times New Roman" pitchFamily="18" charset="0"/>
            </a:rPr>
            <a:t> </a:t>
          </a:r>
          <a:endParaRPr lang="ru-RU" sz="1000" b="1" kern="1200" dirty="0" smtClean="0">
            <a:latin typeface="Times New Roman" pitchFamily="18" charset="0"/>
            <a:cs typeface="Times New Roman" pitchFamily="18" charset="0"/>
          </a:endParaRPr>
        </a:p>
        <a:p>
          <a:pPr lvl="0" algn="ctr" defTabSz="444500">
            <a:lnSpc>
              <a:spcPct val="90000"/>
            </a:lnSpc>
            <a:spcBef>
              <a:spcPct val="0"/>
            </a:spcBef>
            <a:spcAft>
              <a:spcPct val="35000"/>
            </a:spcAft>
          </a:pPr>
          <a:r>
            <a:rPr lang="mk-MK" sz="1000" b="1" kern="1200" dirty="0" smtClean="0">
              <a:latin typeface="Times New Roman" pitchFamily="18" charset="0"/>
              <a:cs typeface="Times New Roman" pitchFamily="18" charset="0"/>
            </a:rPr>
            <a:t> </a:t>
          </a:r>
        </a:p>
        <a:p>
          <a:pPr lvl="0" algn="ctr" defTabSz="444500">
            <a:lnSpc>
              <a:spcPct val="90000"/>
            </a:lnSpc>
            <a:spcBef>
              <a:spcPct val="0"/>
            </a:spcBef>
            <a:spcAft>
              <a:spcPct val="35000"/>
            </a:spcAft>
          </a:pPr>
          <a:endParaRPr lang="mk-MK" sz="1000" b="1" kern="1200" dirty="0" smtClean="0">
            <a:effectLst>
              <a:outerShdw blurRad="38100" dist="38100" dir="2700000" algn="tl">
                <a:srgbClr val="C0C0C0"/>
              </a:outerShdw>
            </a:effectLst>
            <a:latin typeface="Times New Roman" pitchFamily="18" charset="0"/>
            <a:cs typeface="Times New Roman" pitchFamily="18" charset="0"/>
          </a:endParaRPr>
        </a:p>
        <a:p>
          <a:pPr lvl="0" algn="ctr" defTabSz="444500">
            <a:lnSpc>
              <a:spcPct val="90000"/>
            </a:lnSpc>
            <a:spcBef>
              <a:spcPct val="0"/>
            </a:spcBef>
            <a:spcAft>
              <a:spcPct val="35000"/>
            </a:spcAft>
          </a:pPr>
          <a:endParaRPr lang="mk-MK" sz="1000" b="1" kern="1200" dirty="0" smtClean="0">
            <a:effectLst>
              <a:outerShdw blurRad="38100" dist="38100" dir="2700000" algn="tl">
                <a:srgbClr val="C0C0C0"/>
              </a:outerShdw>
            </a:effectLst>
            <a:latin typeface="Times New Roman" pitchFamily="18" charset="0"/>
            <a:cs typeface="Times New Roman" pitchFamily="18" charset="0"/>
          </a:endParaRPr>
        </a:p>
        <a:p>
          <a:pPr lvl="0" algn="ctr" defTabSz="444500">
            <a:lnSpc>
              <a:spcPct val="90000"/>
            </a:lnSpc>
            <a:spcBef>
              <a:spcPct val="0"/>
            </a:spcBef>
            <a:spcAft>
              <a:spcPct val="35000"/>
            </a:spcAft>
          </a:pPr>
          <a:endParaRPr lang="mk-MK" sz="1000" b="1" kern="1200" dirty="0" smtClean="0">
            <a:effectLst>
              <a:outerShdw blurRad="38100" dist="38100" dir="2700000" algn="tl">
                <a:srgbClr val="C0C0C0"/>
              </a:outerShdw>
            </a:effectLst>
            <a:latin typeface="Times New Roman" pitchFamily="18" charset="0"/>
            <a:cs typeface="Times New Roman" pitchFamily="18" charset="0"/>
          </a:endParaRPr>
        </a:p>
        <a:p>
          <a:pPr lvl="0" algn="ctr" defTabSz="444500">
            <a:lnSpc>
              <a:spcPct val="90000"/>
            </a:lnSpc>
            <a:spcBef>
              <a:spcPct val="0"/>
            </a:spcBef>
            <a:spcAft>
              <a:spcPct val="35000"/>
            </a:spcAft>
          </a:pPr>
          <a:endParaRPr lang="mk-MK" sz="1000" b="1" kern="1200" dirty="0" smtClean="0">
            <a:effectLst>
              <a:outerShdw blurRad="38100" dist="38100" dir="2700000" algn="tl">
                <a:srgbClr val="C0C0C0"/>
              </a:outerShdw>
            </a:effectLst>
            <a:latin typeface="Times New Roman" pitchFamily="18" charset="0"/>
            <a:cs typeface="Times New Roman" pitchFamily="18" charset="0"/>
          </a:endParaRPr>
        </a:p>
        <a:p>
          <a:pPr lvl="0" algn="ctr" defTabSz="444500">
            <a:lnSpc>
              <a:spcPct val="90000"/>
            </a:lnSpc>
            <a:spcBef>
              <a:spcPct val="0"/>
            </a:spcBef>
            <a:spcAft>
              <a:spcPct val="35000"/>
            </a:spcAft>
          </a:pPr>
          <a:endParaRPr lang="mk-MK" sz="1000" b="1" kern="1200" dirty="0" smtClean="0">
            <a:effectLst>
              <a:outerShdw blurRad="38100" dist="38100" dir="2700000" algn="tl">
                <a:srgbClr val="C0C0C0"/>
              </a:outerShdw>
            </a:effectLst>
            <a:latin typeface="Times New Roman" pitchFamily="18" charset="0"/>
            <a:cs typeface="Times New Roman" pitchFamily="18" charset="0"/>
          </a:endParaRPr>
        </a:p>
        <a:p>
          <a:pPr lvl="0" algn="ctr" defTabSz="444500">
            <a:lnSpc>
              <a:spcPct val="90000"/>
            </a:lnSpc>
            <a:spcBef>
              <a:spcPct val="0"/>
            </a:spcBef>
            <a:spcAft>
              <a:spcPct val="35000"/>
            </a:spcAft>
          </a:pPr>
          <a:endParaRPr lang="mk-MK" sz="1000" b="1" kern="1200" dirty="0" smtClean="0">
            <a:effectLst>
              <a:outerShdw blurRad="38100" dist="38100" dir="2700000" algn="tl">
                <a:srgbClr val="C0C0C0"/>
              </a:outerShdw>
            </a:effectLst>
            <a:latin typeface="Times New Roman" pitchFamily="18" charset="0"/>
            <a:cs typeface="Times New Roman" pitchFamily="18" charset="0"/>
          </a:endParaRPr>
        </a:p>
        <a:p>
          <a:pPr lvl="0" algn="ctr" defTabSz="444500">
            <a:lnSpc>
              <a:spcPct val="90000"/>
            </a:lnSpc>
            <a:spcBef>
              <a:spcPct val="0"/>
            </a:spcBef>
            <a:spcAft>
              <a:spcPct val="35000"/>
            </a:spcAft>
          </a:pPr>
          <a:endParaRPr lang="ru-RU" sz="1000" b="1" kern="120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lvl="0" algn="ctr" defTabSz="444500">
            <a:lnSpc>
              <a:spcPct val="90000"/>
            </a:lnSpc>
            <a:spcBef>
              <a:spcPct val="0"/>
            </a:spcBef>
            <a:spcAft>
              <a:spcPct val="35000"/>
            </a:spcAft>
          </a:pPr>
          <a:r>
            <a:rPr lang="mk-MK" sz="1600" b="1" kern="1200"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n-US" sz="16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Special Investigative Measures </a:t>
          </a:r>
          <a:r>
            <a:rPr lang="mk-MK" sz="16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en-US" sz="16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-types </a:t>
          </a:r>
          <a:endParaRPr lang="mk-MK" sz="16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lvl="0" algn="ctr" defTabSz="444500">
            <a:lnSpc>
              <a:spcPct val="90000"/>
            </a:lnSpc>
            <a:spcBef>
              <a:spcPct val="0"/>
            </a:spcBef>
            <a:spcAft>
              <a:spcPct val="35000"/>
            </a:spcAft>
          </a:pPr>
          <a:r>
            <a:rPr lang="en-US" sz="16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Article </a:t>
          </a:r>
          <a:r>
            <a:rPr lang="mk-MK" sz="16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252 </a:t>
          </a:r>
          <a:endParaRPr lang="mk-MK" sz="1600" b="1"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lvl="0" algn="ctr" defTabSz="444500" rtl="0">
            <a:lnSpc>
              <a:spcPct val="90000"/>
            </a:lnSpc>
            <a:spcBef>
              <a:spcPct val="0"/>
            </a:spcBef>
            <a:spcAft>
              <a:spcPct val="35000"/>
            </a:spcAft>
          </a:pPr>
          <a:endParaRPr lang="mk-MK" sz="10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rtl="0">
            <a:lnSpc>
              <a:spcPct val="90000"/>
            </a:lnSpc>
            <a:spcBef>
              <a:spcPct val="0"/>
            </a:spcBef>
            <a:spcAft>
              <a:spcPct val="35000"/>
            </a:spcAft>
          </a:pPr>
          <a:endParaRPr lang="mk-MK" sz="10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rtl="0">
            <a:lnSpc>
              <a:spcPct val="90000"/>
            </a:lnSpc>
            <a:spcBef>
              <a:spcPct val="0"/>
            </a:spcBef>
            <a:spcAft>
              <a:spcPct val="35000"/>
            </a:spcAft>
          </a:pPr>
          <a:endParaRPr lang="mk-MK" sz="10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rtl="0">
            <a:lnSpc>
              <a:spcPct val="90000"/>
            </a:lnSpc>
            <a:spcBef>
              <a:spcPct val="0"/>
            </a:spcBef>
            <a:spcAft>
              <a:spcPct val="35000"/>
            </a:spcAft>
          </a:pPr>
          <a:endParaRPr lang="mk-MK" sz="10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rtl="0">
            <a:lnSpc>
              <a:spcPct val="90000"/>
            </a:lnSpc>
            <a:spcBef>
              <a:spcPct val="0"/>
            </a:spcBef>
            <a:spcAft>
              <a:spcPct val="35000"/>
            </a:spcAft>
          </a:pPr>
          <a:endParaRPr lang="mk-MK" sz="10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rtl="0">
            <a:lnSpc>
              <a:spcPct val="90000"/>
            </a:lnSpc>
            <a:spcBef>
              <a:spcPct val="0"/>
            </a:spcBef>
            <a:spcAft>
              <a:spcPct val="35000"/>
            </a:spcAft>
          </a:pPr>
          <a:endParaRPr lang="mk-MK" sz="10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rtl="0">
            <a:lnSpc>
              <a:spcPct val="90000"/>
            </a:lnSpc>
            <a:spcBef>
              <a:spcPct val="0"/>
            </a:spcBef>
            <a:spcAft>
              <a:spcPct val="35000"/>
            </a:spcAft>
          </a:pPr>
          <a:endParaRPr lang="mk-MK" sz="10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rtl="0">
            <a:lnSpc>
              <a:spcPct val="90000"/>
            </a:lnSpc>
            <a:spcBef>
              <a:spcPct val="0"/>
            </a:spcBef>
            <a:spcAft>
              <a:spcPct val="35000"/>
            </a:spcAft>
          </a:pPr>
          <a:endParaRPr lang="mk-MK" sz="10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44500" rtl="0">
            <a:lnSpc>
              <a:spcPct val="90000"/>
            </a:lnSpc>
            <a:spcBef>
              <a:spcPct val="0"/>
            </a:spcBef>
            <a:spcAft>
              <a:spcPct val="35000"/>
            </a:spcAft>
          </a:pPr>
          <a:endParaRPr lang="en-US" sz="1000" b="1" i="0" kern="1200" dirty="0">
            <a:effectLst>
              <a:outerShdw blurRad="38100" dist="38100" dir="2700000" algn="tl">
                <a:srgbClr val="000000">
                  <a:alpha val="43137"/>
                </a:srgbClr>
              </a:outerShdw>
            </a:effectLst>
          </a:endParaRPr>
        </a:p>
      </dsp:txBody>
      <dsp:txXfrm>
        <a:off x="1794586" y="43906"/>
        <a:ext cx="1411249" cy="30085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3FB8B-7E52-437D-8DA7-F0DE56B4C9F0}">
      <dsp:nvSpPr>
        <dsp:cNvPr id="0" name=""/>
        <dsp:cNvSpPr/>
      </dsp:nvSpPr>
      <dsp:spPr>
        <a:xfrm>
          <a:off x="6819865" y="0"/>
          <a:ext cx="1255373" cy="1706993"/>
        </a:xfrm>
        <a:prstGeom prst="roundRect">
          <a:avLst>
            <a:gd name="adj" fmla="val 10000"/>
          </a:avLst>
        </a:prstGeom>
        <a:blipFill rotWithShape="0">
          <a:blip xmlns:r="http://schemas.openxmlformats.org/officeDocument/2006/relationships" r:embed="rId1"/>
          <a:stretch>
            <a:fillRect/>
          </a:stretch>
        </a:blipFill>
        <a:ln>
          <a:noFill/>
        </a:ln>
        <a:effectLst>
          <a:outerShdw blurRad="57150" dist="38100" dir="5400000" algn="ctr" rotWithShape="0">
            <a:schemeClr val="accent1">
              <a:shade val="80000"/>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ru-RU" sz="2000" b="1" kern="1200" dirty="0" smtClean="0">
            <a:latin typeface="+mn-lt"/>
            <a:cs typeface="Times New Roman" pitchFamily="18" charset="0"/>
          </a:endParaRPr>
        </a:p>
        <a:p>
          <a:pPr lvl="0" algn="ctr" defTabSz="889000">
            <a:lnSpc>
              <a:spcPct val="90000"/>
            </a:lnSpc>
            <a:spcBef>
              <a:spcPct val="0"/>
            </a:spcBef>
            <a:spcAft>
              <a:spcPct val="35000"/>
            </a:spcAft>
          </a:pPr>
          <a:endParaRPr lang="ru-RU" sz="2000" b="1" kern="1200" dirty="0" smtClean="0">
            <a:latin typeface="+mn-lt"/>
            <a:cs typeface="Times New Roman" pitchFamily="18" charset="0"/>
          </a:endParaRPr>
        </a:p>
        <a:p>
          <a:pPr lvl="0" algn="ctr" defTabSz="889000">
            <a:lnSpc>
              <a:spcPct val="90000"/>
            </a:lnSpc>
            <a:spcBef>
              <a:spcPct val="0"/>
            </a:spcBef>
            <a:spcAft>
              <a:spcPct val="35000"/>
            </a:spcAft>
          </a:pPr>
          <a:endParaRPr lang="ru-RU" sz="2000" b="1" kern="1200" dirty="0" smtClean="0">
            <a:latin typeface="+mn-lt"/>
            <a:cs typeface="Times New Roman" pitchFamily="18" charset="0"/>
          </a:endParaRPr>
        </a:p>
        <a:p>
          <a:pPr lvl="0" algn="ctr" defTabSz="889000">
            <a:lnSpc>
              <a:spcPct val="90000"/>
            </a:lnSpc>
            <a:spcBef>
              <a:spcPct val="0"/>
            </a:spcBef>
            <a:spcAft>
              <a:spcPct val="35000"/>
            </a:spcAft>
          </a:pPr>
          <a:endParaRPr lang="ru-RU" sz="1600" b="1" kern="120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lvl="0" algn="ctr" defTabSz="889000">
            <a:lnSpc>
              <a:spcPct val="90000"/>
            </a:lnSpc>
            <a:spcBef>
              <a:spcPct val="0"/>
            </a:spcBef>
            <a:spcAft>
              <a:spcPct val="35000"/>
            </a:spcAft>
          </a:pPr>
          <a:endParaRPr lang="ru-RU" sz="1600" b="1" kern="120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lvl="0" algn="ctr" defTabSz="889000">
            <a:lnSpc>
              <a:spcPct val="90000"/>
            </a:lnSpc>
            <a:spcBef>
              <a:spcPct val="0"/>
            </a:spcBef>
            <a:spcAft>
              <a:spcPct val="35000"/>
            </a:spcAft>
          </a:pPr>
          <a:endParaRPr lang="ru-RU" sz="1600" b="1" kern="120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lvl="0" algn="ctr" defTabSz="889000">
            <a:lnSpc>
              <a:spcPct val="90000"/>
            </a:lnSpc>
            <a:spcBef>
              <a:spcPct val="0"/>
            </a:spcBef>
            <a:spcAft>
              <a:spcPct val="35000"/>
            </a:spcAft>
          </a:pPr>
          <a:endParaRPr lang="ru-RU" sz="1600" b="1" kern="120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lvl="0" algn="ctr" defTabSz="889000">
            <a:lnSpc>
              <a:spcPct val="90000"/>
            </a:lnSpc>
            <a:spcBef>
              <a:spcPct val="0"/>
            </a:spcBef>
            <a:spcAft>
              <a:spcPct val="35000"/>
            </a:spcAft>
          </a:pPr>
          <a:endParaRPr lang="ru-RU" sz="1600" b="1" kern="120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lvl="0" algn="ctr" defTabSz="889000">
            <a:lnSpc>
              <a:spcPct val="90000"/>
            </a:lnSpc>
            <a:spcBef>
              <a:spcPct val="0"/>
            </a:spcBef>
            <a:spcAft>
              <a:spcPct val="35000"/>
            </a:spcAft>
          </a:pPr>
          <a:endParaRPr lang="ru-RU" sz="1600" b="1" kern="120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lvl="0" algn="ctr" defTabSz="889000">
            <a:lnSpc>
              <a:spcPct val="90000"/>
            </a:lnSpc>
            <a:spcBef>
              <a:spcPct val="0"/>
            </a:spcBef>
            <a:spcAft>
              <a:spcPct val="35000"/>
            </a:spcAft>
          </a:pPr>
          <a:endParaRPr lang="ru-RU" sz="1600" b="1" kern="120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lvl="0" algn="ctr" defTabSz="889000">
            <a:lnSpc>
              <a:spcPct val="90000"/>
            </a:lnSpc>
            <a:spcBef>
              <a:spcPct val="0"/>
            </a:spcBef>
            <a:spcAft>
              <a:spcPct val="35000"/>
            </a:spcAft>
          </a:pPr>
          <a:endParaRPr lang="ru-RU" sz="1600" b="1" kern="120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lvl="0" algn="ctr" defTabSz="889000">
            <a:lnSpc>
              <a:spcPct val="90000"/>
            </a:lnSpc>
            <a:spcBef>
              <a:spcPct val="0"/>
            </a:spcBef>
            <a:spcAft>
              <a:spcPct val="35000"/>
            </a:spcAft>
          </a:pPr>
          <a:endParaRPr lang="ru-RU" sz="1600" b="1" kern="120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lvl="0" algn="ctr" defTabSz="889000">
            <a:lnSpc>
              <a:spcPct val="90000"/>
            </a:lnSpc>
            <a:spcBef>
              <a:spcPct val="0"/>
            </a:spcBef>
            <a:spcAft>
              <a:spcPct val="35000"/>
            </a:spcAft>
          </a:pPr>
          <a:endParaRPr lang="ru-RU" sz="1600" b="1" kern="120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lvl="0" algn="ctr" defTabSz="889000">
            <a:lnSpc>
              <a:spcPct val="90000"/>
            </a:lnSpc>
            <a:spcBef>
              <a:spcPct val="0"/>
            </a:spcBef>
            <a:spcAft>
              <a:spcPct val="35000"/>
            </a:spcAft>
          </a:pPr>
          <a:endParaRPr lang="ru-RU" sz="1600" b="1" kern="120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lvl="0" algn="ctr" defTabSz="889000">
            <a:lnSpc>
              <a:spcPct val="90000"/>
            </a:lnSpc>
            <a:spcBef>
              <a:spcPct val="0"/>
            </a:spcBef>
            <a:spcAft>
              <a:spcPct val="35000"/>
            </a:spcAft>
          </a:pPr>
          <a:endParaRPr lang="ru-RU" sz="1600" b="1" kern="1200" dirty="0" smtClean="0">
            <a:solidFill>
              <a:schemeClr val="tx1"/>
            </a:solidFill>
            <a:effectLst>
              <a:outerShdw blurRad="38100" dist="38100" dir="2700000" algn="tl">
                <a:srgbClr val="000000">
                  <a:alpha val="43137"/>
                </a:srgbClr>
              </a:outerShdw>
            </a:effectLst>
            <a:latin typeface="+mn-lt"/>
            <a:cs typeface="Times New Roman" pitchFamily="18" charset="0"/>
          </a:endParaRPr>
        </a:p>
      </dsp:txBody>
      <dsp:txXfrm>
        <a:off x="6856634" y="36769"/>
        <a:ext cx="1181835" cy="1633455"/>
      </dsp:txXfrm>
    </dsp:sp>
    <dsp:sp modelId="{9762C6E9-E7E8-41DF-8583-B07AAF8B07CD}">
      <dsp:nvSpPr>
        <dsp:cNvPr id="0" name=""/>
        <dsp:cNvSpPr/>
      </dsp:nvSpPr>
      <dsp:spPr>
        <a:xfrm>
          <a:off x="0" y="0"/>
          <a:ext cx="6439309" cy="4248472"/>
        </a:xfrm>
        <a:prstGeom prst="roundRect">
          <a:avLst>
            <a:gd name="adj" fmla="val 10000"/>
          </a:avLst>
        </a:prstGeom>
        <a:blipFill rotWithShape="0">
          <a:blip xmlns:r="http://schemas.openxmlformats.org/officeDocument/2006/relationships" r:embed="rId2"/>
          <a:stretch>
            <a:fillRect/>
          </a:stretch>
        </a:blipFill>
        <a:ln>
          <a:noFill/>
        </a:ln>
        <a:effectLst>
          <a:outerShdw blurRad="57150" dist="38100" dir="5400000" algn="ctr" rotWithShape="0">
            <a:schemeClr val="accent1">
              <a:shade val="80000"/>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endParaRPr lang="mk-MK" sz="900" b="1" kern="1200" dirty="0" smtClean="0">
            <a:solidFill>
              <a:schemeClr val="tx1"/>
            </a:solidFill>
            <a:latin typeface="Times New Roman" pitchFamily="18" charset="0"/>
            <a:cs typeface="Times New Roman" pitchFamily="18" charset="0"/>
          </a:endParaRPr>
        </a:p>
        <a:p>
          <a:pPr lvl="0" algn="ctr" defTabSz="400050" rtl="0">
            <a:lnSpc>
              <a:spcPct val="90000"/>
            </a:lnSpc>
            <a:spcBef>
              <a:spcPct val="0"/>
            </a:spcBef>
            <a:spcAft>
              <a:spcPct val="35000"/>
            </a:spcAft>
          </a:pPr>
          <a:endParaRPr lang="mk-MK" sz="900" b="1" kern="1200" dirty="0" smtClean="0">
            <a:solidFill>
              <a:schemeClr val="tx1"/>
            </a:solidFill>
            <a:latin typeface="Times New Roman" pitchFamily="18" charset="0"/>
            <a:cs typeface="Times New Roman" pitchFamily="18" charset="0"/>
          </a:endParaRPr>
        </a:p>
        <a:p>
          <a:pPr lvl="0" algn="ctr" defTabSz="400050" rtl="0">
            <a:lnSpc>
              <a:spcPct val="90000"/>
            </a:lnSpc>
            <a:spcBef>
              <a:spcPct val="0"/>
            </a:spcBef>
            <a:spcAft>
              <a:spcPct val="35000"/>
            </a:spcAft>
          </a:pPr>
          <a:r>
            <a:rPr lang="ru-RU" sz="900" b="1" kern="1200" dirty="0" smtClean="0">
              <a:solidFill>
                <a:schemeClr val="tx1"/>
              </a:solidFill>
              <a:latin typeface="+mn-lt"/>
              <a:cs typeface="Times New Roman" pitchFamily="18" charset="0"/>
            </a:rPr>
            <a:t> </a:t>
          </a:r>
          <a:endParaRPr lang="ru-RU" sz="900" b="1" kern="1200" dirty="0" smtClean="0">
            <a:latin typeface="Times New Roman" pitchFamily="18" charset="0"/>
            <a:cs typeface="Times New Roman" pitchFamily="18" charset="0"/>
          </a:endParaRPr>
        </a:p>
        <a:p>
          <a:pPr lvl="0" algn="ctr" defTabSz="400050">
            <a:lnSpc>
              <a:spcPct val="90000"/>
            </a:lnSpc>
            <a:spcBef>
              <a:spcPct val="0"/>
            </a:spcBef>
            <a:spcAft>
              <a:spcPct val="35000"/>
            </a:spcAft>
          </a:pPr>
          <a:r>
            <a:rPr lang="mk-MK" sz="900" b="1" kern="1200" dirty="0" smtClean="0">
              <a:latin typeface="Times New Roman" pitchFamily="18" charset="0"/>
              <a:cs typeface="Times New Roman" pitchFamily="18" charset="0"/>
            </a:rPr>
            <a:t> </a:t>
          </a:r>
        </a:p>
        <a:p>
          <a:pPr lvl="0" algn="ctr" defTabSz="400050">
            <a:lnSpc>
              <a:spcPct val="90000"/>
            </a:lnSpc>
            <a:spcBef>
              <a:spcPct val="0"/>
            </a:spcBef>
            <a:spcAft>
              <a:spcPct val="35000"/>
            </a:spcAft>
          </a:pPr>
          <a:endParaRPr lang="mk-MK" sz="900" b="1" kern="1200" dirty="0" smtClean="0">
            <a:effectLst>
              <a:outerShdw blurRad="38100" dist="38100" dir="2700000" algn="tl">
                <a:srgbClr val="C0C0C0"/>
              </a:outerShdw>
            </a:effectLst>
            <a:latin typeface="Times New Roman" pitchFamily="18" charset="0"/>
            <a:cs typeface="Times New Roman" pitchFamily="18" charset="0"/>
          </a:endParaRPr>
        </a:p>
        <a:p>
          <a:pPr lvl="0" algn="ctr" defTabSz="400050">
            <a:lnSpc>
              <a:spcPct val="90000"/>
            </a:lnSpc>
            <a:spcBef>
              <a:spcPct val="0"/>
            </a:spcBef>
            <a:spcAft>
              <a:spcPct val="35000"/>
            </a:spcAft>
          </a:pPr>
          <a:endParaRPr lang="mk-MK" sz="900" b="1" kern="1200" dirty="0" smtClean="0">
            <a:effectLst>
              <a:outerShdw blurRad="38100" dist="38100" dir="2700000" algn="tl">
                <a:srgbClr val="C0C0C0"/>
              </a:outerShdw>
            </a:effectLst>
            <a:latin typeface="Times New Roman" pitchFamily="18" charset="0"/>
            <a:cs typeface="Times New Roman" pitchFamily="18" charset="0"/>
          </a:endParaRPr>
        </a:p>
        <a:p>
          <a:pPr lvl="0" algn="ctr" defTabSz="400050">
            <a:lnSpc>
              <a:spcPct val="90000"/>
            </a:lnSpc>
            <a:spcBef>
              <a:spcPct val="0"/>
            </a:spcBef>
            <a:spcAft>
              <a:spcPct val="35000"/>
            </a:spcAft>
          </a:pPr>
          <a:endParaRPr lang="mk-MK" sz="900" b="1" kern="1200" dirty="0" smtClean="0">
            <a:effectLst>
              <a:outerShdw blurRad="38100" dist="38100" dir="2700000" algn="tl">
                <a:srgbClr val="C0C0C0"/>
              </a:outerShdw>
            </a:effectLst>
            <a:latin typeface="Times New Roman" pitchFamily="18" charset="0"/>
            <a:cs typeface="Times New Roman" pitchFamily="18" charset="0"/>
          </a:endParaRPr>
        </a:p>
        <a:p>
          <a:pPr lvl="0" algn="ctr" defTabSz="400050">
            <a:lnSpc>
              <a:spcPct val="90000"/>
            </a:lnSpc>
            <a:spcBef>
              <a:spcPct val="0"/>
            </a:spcBef>
            <a:spcAft>
              <a:spcPct val="35000"/>
            </a:spcAft>
          </a:pPr>
          <a:endParaRPr lang="mk-MK" sz="900" b="1" kern="1200" dirty="0" smtClean="0">
            <a:effectLst>
              <a:outerShdw blurRad="38100" dist="38100" dir="2700000" algn="tl">
                <a:srgbClr val="C0C0C0"/>
              </a:outerShdw>
            </a:effectLst>
            <a:latin typeface="Times New Roman" pitchFamily="18" charset="0"/>
            <a:cs typeface="Times New Roman" pitchFamily="18" charset="0"/>
          </a:endParaRPr>
        </a:p>
        <a:p>
          <a:pPr lvl="0" algn="ctr" defTabSz="400050">
            <a:lnSpc>
              <a:spcPct val="90000"/>
            </a:lnSpc>
            <a:spcBef>
              <a:spcPct val="0"/>
            </a:spcBef>
            <a:spcAft>
              <a:spcPct val="35000"/>
            </a:spcAft>
          </a:pPr>
          <a:endParaRPr lang="mk-MK" sz="900" b="1" kern="1200" dirty="0" smtClean="0">
            <a:effectLst>
              <a:outerShdw blurRad="38100" dist="38100" dir="2700000" algn="tl">
                <a:srgbClr val="C0C0C0"/>
              </a:outerShdw>
            </a:effectLst>
            <a:latin typeface="Times New Roman" pitchFamily="18" charset="0"/>
            <a:cs typeface="Times New Roman" pitchFamily="18" charset="0"/>
          </a:endParaRPr>
        </a:p>
        <a:p>
          <a:pPr lvl="0" algn="ctr" defTabSz="400050">
            <a:lnSpc>
              <a:spcPct val="90000"/>
            </a:lnSpc>
            <a:spcBef>
              <a:spcPct val="0"/>
            </a:spcBef>
            <a:spcAft>
              <a:spcPct val="35000"/>
            </a:spcAft>
          </a:pPr>
          <a:endParaRPr lang="mk-MK" sz="900" b="1" kern="1200" dirty="0" smtClean="0">
            <a:effectLst>
              <a:outerShdw blurRad="38100" dist="38100" dir="2700000" algn="tl">
                <a:srgbClr val="C0C0C0"/>
              </a:outerShdw>
            </a:effectLst>
            <a:latin typeface="Times New Roman" pitchFamily="18" charset="0"/>
            <a:cs typeface="Times New Roman" pitchFamily="18" charset="0"/>
          </a:endParaRPr>
        </a:p>
        <a:p>
          <a:pPr lvl="0" algn="ctr" defTabSz="400050">
            <a:lnSpc>
              <a:spcPct val="90000"/>
            </a:lnSpc>
            <a:spcBef>
              <a:spcPct val="0"/>
            </a:spcBef>
            <a:spcAft>
              <a:spcPct val="35000"/>
            </a:spcAft>
          </a:pPr>
          <a:endParaRPr lang="ru-RU" sz="900" b="1" kern="120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lvl="0" algn="ctr" defTabSz="400050">
            <a:lnSpc>
              <a:spcPct val="90000"/>
            </a:lnSpc>
            <a:spcBef>
              <a:spcPct val="0"/>
            </a:spcBef>
            <a:spcAft>
              <a:spcPct val="35000"/>
            </a:spcAft>
          </a:pPr>
          <a:r>
            <a:rPr lang="en-US" sz="2000" b="1" kern="1200" dirty="0" smtClean="0">
              <a:solidFill>
                <a:schemeClr val="tx1"/>
              </a:solidFill>
              <a:effectLst>
                <a:outerShdw blurRad="38100" dist="38100" dir="2700000" algn="tl">
                  <a:srgbClr val="000000">
                    <a:alpha val="43137"/>
                  </a:srgbClr>
                </a:outerShdw>
              </a:effectLst>
            </a:rPr>
            <a:t> </a:t>
          </a:r>
          <a:endParaRPr lang="ru-RU" sz="2000" b="1" kern="120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lvl="0" algn="ctr" defTabSz="400050">
            <a:lnSpc>
              <a:spcPct val="90000"/>
            </a:lnSpc>
            <a:spcBef>
              <a:spcPct val="0"/>
            </a:spcBef>
            <a:spcAft>
              <a:spcPct val="35000"/>
            </a:spcAft>
          </a:pPr>
          <a:r>
            <a:rPr lang="ru-RU" sz="2000" b="1"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r>
            <a:rPr lang="mk-MK" sz="2000" b="1" kern="1200" dirty="0" smtClean="0">
              <a:solidFill>
                <a:schemeClr val="tx1"/>
              </a:solidFill>
              <a:effectLst>
                <a:outerShdw blurRad="38100" dist="38100" dir="2700000" algn="tl">
                  <a:srgbClr val="000000">
                    <a:alpha val="43137"/>
                  </a:srgbClr>
                </a:outerShdw>
              </a:effectLst>
              <a:latin typeface="+mn-lt"/>
              <a:cs typeface="Times New Roman" pitchFamily="18" charset="0"/>
            </a:rPr>
            <a:t> </a:t>
          </a:r>
          <a:endParaRPr lang="mk-MK" sz="2000" b="1" i="0" kern="1200" dirty="0" smtClean="0">
            <a:solidFill>
              <a:schemeClr val="tx1"/>
            </a:solidFill>
            <a:effectLst>
              <a:outerShdw blurRad="38100" dist="38100" dir="2700000" algn="tl">
                <a:srgbClr val="000000">
                  <a:alpha val="43137"/>
                </a:srgbClr>
              </a:outerShdw>
            </a:effectLst>
            <a:latin typeface="+mn-lt"/>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mk-MK" sz="900" b="1" i="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defTabSz="400050" rtl="0">
            <a:lnSpc>
              <a:spcPct val="90000"/>
            </a:lnSpc>
            <a:spcBef>
              <a:spcPct val="0"/>
            </a:spcBef>
            <a:spcAft>
              <a:spcPct val="35000"/>
            </a:spcAft>
          </a:pPr>
          <a:endParaRPr lang="en-US" sz="900" b="1" i="0" kern="1200" dirty="0">
            <a:effectLst>
              <a:outerShdw blurRad="38100" dist="38100" dir="2700000" algn="tl">
                <a:srgbClr val="000000">
                  <a:alpha val="43137"/>
                </a:srgbClr>
              </a:outerShdw>
            </a:effectLst>
          </a:endParaRPr>
        </a:p>
      </dsp:txBody>
      <dsp:txXfrm>
        <a:off x="124433" y="124433"/>
        <a:ext cx="6190443" cy="39996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1B980-6EBF-4A80-B341-F6725C5CCB96}">
      <dsp:nvSpPr>
        <dsp:cNvPr id="0" name=""/>
        <dsp:cNvSpPr/>
      </dsp:nvSpPr>
      <dsp:spPr>
        <a:xfrm>
          <a:off x="0" y="0"/>
          <a:ext cx="6818789" cy="800082"/>
        </a:xfrm>
        <a:prstGeom prst="roundRect">
          <a:avLst>
            <a:gd name="adj" fmla="val 10000"/>
          </a:avLst>
        </a:prstGeom>
        <a:gradFill rotWithShape="0">
          <a:gsLst>
            <a:gs pos="0">
              <a:schemeClr val="accent1">
                <a:shade val="80000"/>
                <a:hueOff val="0"/>
                <a:satOff val="0"/>
                <a:lumOff val="0"/>
                <a:alphaOff val="0"/>
                <a:tint val="98000"/>
                <a:shade val="25000"/>
                <a:satMod val="250000"/>
              </a:schemeClr>
            </a:gs>
            <a:gs pos="68000">
              <a:schemeClr val="accent1">
                <a:shade val="80000"/>
                <a:hueOff val="0"/>
                <a:satOff val="0"/>
                <a:lumOff val="0"/>
                <a:alphaOff val="0"/>
                <a:tint val="86000"/>
                <a:satMod val="115000"/>
              </a:schemeClr>
            </a:gs>
            <a:gs pos="100000">
              <a:schemeClr val="accent1">
                <a:shade val="8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shade val="80000"/>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endParaRPr lang="en-US" sz="2200" b="1" i="0" kern="1200" dirty="0" smtClean="0">
            <a:solidFill>
              <a:schemeClr val="tx1"/>
            </a:solidFill>
            <a:effectLst>
              <a:outerShdw blurRad="38100" dist="38100" dir="2700000" algn="tl">
                <a:srgbClr val="000000">
                  <a:alpha val="43137"/>
                </a:srgbClr>
              </a:outerShdw>
            </a:effectLst>
          </a:endParaRPr>
        </a:p>
        <a:p>
          <a:pPr lvl="0" algn="ctr" defTabSz="977900" rtl="0">
            <a:lnSpc>
              <a:spcPct val="90000"/>
            </a:lnSpc>
            <a:spcBef>
              <a:spcPct val="0"/>
            </a:spcBef>
            <a:spcAft>
              <a:spcPct val="35000"/>
            </a:spcAft>
          </a:pPr>
          <a:r>
            <a:rPr lang="en-US" sz="2200" b="1" i="0" kern="1200" dirty="0" smtClean="0">
              <a:solidFill>
                <a:schemeClr val="tx1"/>
              </a:solidFill>
              <a:effectLst>
                <a:outerShdw blurRad="38100" dist="38100" dir="2700000" algn="tl">
                  <a:srgbClr val="000000">
                    <a:alpha val="43137"/>
                  </a:srgbClr>
                </a:outerShdw>
              </a:effectLst>
            </a:rPr>
            <a:t>LEGAL ADVISES AND CONSULTATION TO CITIZENS </a:t>
          </a:r>
        </a:p>
        <a:p>
          <a:pPr lvl="0" algn="ctr" defTabSz="977900" rtl="0">
            <a:lnSpc>
              <a:spcPct val="90000"/>
            </a:lnSpc>
            <a:spcBef>
              <a:spcPct val="0"/>
            </a:spcBef>
            <a:spcAft>
              <a:spcPct val="35000"/>
            </a:spcAft>
          </a:pPr>
          <a:r>
            <a:rPr lang="en-US" sz="2200" b="1" i="0" kern="1200" dirty="0" smtClean="0">
              <a:solidFill>
                <a:schemeClr val="tx1"/>
              </a:solidFill>
              <a:effectLst>
                <a:outerShdw blurRad="38100" dist="38100" dir="2700000" algn="tl">
                  <a:srgbClr val="000000">
                    <a:alpha val="43137"/>
                  </a:srgbClr>
                </a:outerShdw>
              </a:effectLst>
            </a:rPr>
            <a:t> </a:t>
          </a:r>
        </a:p>
      </dsp:txBody>
      <dsp:txXfrm>
        <a:off x="23434" y="23434"/>
        <a:ext cx="6771921" cy="7532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7D53B-A052-4C6F-B44E-8BF26DD124F2}">
      <dsp:nvSpPr>
        <dsp:cNvPr id="0" name=""/>
        <dsp:cNvSpPr/>
      </dsp:nvSpPr>
      <dsp:spPr>
        <a:xfrm>
          <a:off x="0" y="0"/>
          <a:ext cx="6811929" cy="2016224"/>
        </a:xfrm>
        <a:prstGeom prst="roundRect">
          <a:avLst>
            <a:gd name="adj" fmla="val 10000"/>
          </a:avLst>
        </a:prstGeom>
        <a:gradFill rotWithShape="0">
          <a:gsLst>
            <a:gs pos="0">
              <a:schemeClr val="accent1">
                <a:shade val="80000"/>
                <a:hueOff val="0"/>
                <a:satOff val="0"/>
                <a:lumOff val="0"/>
                <a:alphaOff val="0"/>
                <a:tint val="98000"/>
                <a:shade val="25000"/>
                <a:satMod val="250000"/>
              </a:schemeClr>
            </a:gs>
            <a:gs pos="68000">
              <a:schemeClr val="accent1">
                <a:shade val="80000"/>
                <a:hueOff val="0"/>
                <a:satOff val="0"/>
                <a:lumOff val="0"/>
                <a:alphaOff val="0"/>
                <a:tint val="86000"/>
                <a:satMod val="115000"/>
              </a:schemeClr>
            </a:gs>
            <a:gs pos="100000">
              <a:schemeClr val="accent1">
                <a:shade val="8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shade val="80000"/>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rPr>
            <a:t>QUESTIONS</a:t>
          </a:r>
          <a:endParaRPr lang="en-US" sz="3600" kern="1200" dirty="0"/>
        </a:p>
      </dsp:txBody>
      <dsp:txXfrm>
        <a:off x="59053" y="59053"/>
        <a:ext cx="6693823" cy="18981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35D72536-C91D-4D81-869C-0013A7359684}" type="datetimeFigureOut">
              <a:rPr lang="en-US" smtClean="0"/>
              <a:pPr/>
              <a:t>4/22/2016</a:t>
            </a:fld>
            <a:endParaRPr lang="en-US"/>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FBBC9451-71FC-4470-AA85-CBE7E5F92F83}" type="slidenum">
              <a:rPr lang="en-US" smtClean="0"/>
              <a:pPr/>
              <a:t>‹#›</a:t>
            </a:fld>
            <a:endParaRPr lang="en-US"/>
          </a:p>
        </p:txBody>
      </p:sp>
    </p:spTree>
    <p:extLst>
      <p:ext uri="{BB962C8B-B14F-4D97-AF65-F5344CB8AC3E}">
        <p14:creationId xmlns:p14="http://schemas.microsoft.com/office/powerpoint/2010/main" val="2525539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baseline="0" dirty="0" smtClean="0"/>
              <a:t>Reflected text and animated spotlight</a:t>
            </a:r>
            <a:endParaRPr lang="en-US" sz="1400" b="1" dirty="0" smtClean="0"/>
          </a:p>
          <a:p>
            <a:r>
              <a:rPr lang="en-US" sz="1400" dirty="0" smtClean="0"/>
              <a:t>(Intermediate)</a:t>
            </a:r>
          </a:p>
          <a:p>
            <a:endParaRPr lang="en-US" sz="1200" dirty="0" smtClean="0"/>
          </a:p>
          <a:p>
            <a:endParaRPr lang="en-US" sz="1200" dirty="0" smtClean="0"/>
          </a:p>
          <a:p>
            <a:r>
              <a:rPr lang="en-US" sz="1200" dirty="0" smtClean="0"/>
              <a:t>To reproduce the text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 the </a:t>
            </a:r>
            <a:r>
              <a:rPr lang="en-US" sz="1200" b="1" i="0" dirty="0" smtClean="0"/>
              <a:t>Home</a:t>
            </a:r>
            <a:r>
              <a:rPr lang="en-US" sz="1200" i="0" dirty="0" smtClean="0"/>
              <a:t> tab, in the</a:t>
            </a:r>
            <a:r>
              <a:rPr lang="en-US" sz="1200" i="0" baseline="0" dirty="0" smtClean="0"/>
              <a:t> </a:t>
            </a:r>
            <a:r>
              <a:rPr lang="en-US" sz="1200" b="1" i="0" baseline="0" dirty="0" smtClean="0"/>
              <a:t>Slides</a:t>
            </a:r>
            <a:r>
              <a:rPr lang="en-US" sz="1200" i="0" baseline="0" dirty="0" smtClean="0"/>
              <a:t> group, click </a:t>
            </a:r>
            <a:r>
              <a:rPr lang="en-US" sz="1200" b="1" i="0" baseline="0" dirty="0" smtClean="0"/>
              <a:t>Layout</a:t>
            </a:r>
            <a:r>
              <a:rPr lang="en-US" sz="1200" i="0" baseline="0" dirty="0" smtClean="0"/>
              <a:t>, and then click </a:t>
            </a:r>
            <a:r>
              <a:rPr lang="en-US" sz="1200" b="1" i="0" baseline="0" dirty="0" smtClean="0"/>
              <a:t>Blank</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a:t>
            </a:r>
            <a:r>
              <a:rPr lang="en-US" sz="1200" i="0" baseline="0" dirty="0" smtClean="0"/>
              <a:t> the </a:t>
            </a:r>
            <a:r>
              <a:rPr lang="en-US" sz="1200" b="1" i="0" baseline="0" dirty="0" smtClean="0"/>
              <a:t>Insert</a:t>
            </a:r>
            <a:r>
              <a:rPr lang="en-US" sz="1200" i="0" baseline="0" dirty="0" smtClean="0"/>
              <a:t> tab, in the </a:t>
            </a:r>
            <a:r>
              <a:rPr lang="en-US" sz="1200" b="1" i="0" baseline="0" dirty="0" smtClean="0"/>
              <a:t>Text</a:t>
            </a:r>
            <a:r>
              <a:rPr lang="en-US" sz="1200" i="0" baseline="0" dirty="0" smtClean="0"/>
              <a:t> group, click </a:t>
            </a:r>
            <a:r>
              <a:rPr lang="en-US" sz="1200" b="1" i="0" baseline="0" dirty="0" smtClean="0"/>
              <a:t>Text Box</a:t>
            </a:r>
            <a:r>
              <a:rPr lang="en-US" sz="1200" i="0" baseline="0" dirty="0" smtClean="0"/>
              <a:t>, and then on the slide, drag to draw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Enter text in the text box and select the text.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Font</a:t>
            </a:r>
            <a:r>
              <a:rPr lang="en-US" sz="1200" i="0" baseline="0" dirty="0" smtClean="0"/>
              <a:t> list, select </a:t>
            </a:r>
            <a:r>
              <a:rPr lang="en-US" sz="1200" b="1" i="0" baseline="0" dirty="0" smtClean="0"/>
              <a:t>Arial Black</a:t>
            </a:r>
            <a:r>
              <a:rPr lang="en-US" sz="1200" b="0" i="0" baseline="0" dirty="0" smtClean="0"/>
              <a:t>.</a:t>
            </a:r>
            <a:endParaRPr lang="en-US" sz="1200" i="0" baseline="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Font Size </a:t>
            </a:r>
            <a:r>
              <a:rPr lang="en-US" sz="1200" i="0" baseline="0" dirty="0" smtClean="0"/>
              <a:t>box, enter </a:t>
            </a:r>
            <a:r>
              <a:rPr lang="en-US" sz="1200" b="1" i="0" baseline="0" dirty="0" smtClean="0"/>
              <a:t>50</a:t>
            </a:r>
            <a:r>
              <a:rPr lang="en-US" sz="1200" b="0" i="0" baseline="0" dirty="0" smtClean="0"/>
              <a:t>.</a:t>
            </a:r>
            <a:endParaRPr lang="en-US" sz="1200" i="0" baseline="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Click </a:t>
            </a:r>
            <a:r>
              <a:rPr lang="en-US" sz="1200" b="1" i="0" baseline="0" dirty="0" smtClean="0"/>
              <a:t>Bold</a:t>
            </a:r>
            <a:r>
              <a:rPr lang="en-US" sz="1200" i="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a:t>
            </a:r>
            <a:r>
              <a:rPr lang="en-US" sz="1200" i="0" dirty="0" smtClean="0"/>
              <a:t>n the </a:t>
            </a:r>
            <a:r>
              <a:rPr lang="en-US" sz="1200" b="1" i="0" dirty="0" smtClean="0"/>
              <a:t>Home</a:t>
            </a:r>
            <a:r>
              <a:rPr lang="en-US" sz="1200" i="0" baseline="0" dirty="0" smtClean="0"/>
              <a:t> tab, in the </a:t>
            </a:r>
            <a:r>
              <a:rPr lang="en-US" sz="1200" b="1" i="0" baseline="0" dirty="0" smtClean="0"/>
              <a:t>Paragraph</a:t>
            </a:r>
            <a:r>
              <a:rPr lang="en-US" sz="1200" i="0" baseline="0" dirty="0" smtClean="0"/>
              <a:t> group, click </a:t>
            </a:r>
            <a:r>
              <a:rPr lang="en-US" sz="1200" b="1" i="0" baseline="0" dirty="0" smtClean="0"/>
              <a:t>Center </a:t>
            </a:r>
            <a:r>
              <a:rPr lang="en-US" sz="1200" i="0" baseline="0" dirty="0" smtClean="0"/>
              <a:t>to center the text in the text box.</a:t>
            </a:r>
          </a:p>
          <a:p>
            <a:pPr marL="228600" lvl="0" indent="-228600">
              <a:buFont typeface="+mj-lt"/>
              <a:buAutoNum type="arabicPeriod"/>
            </a:pPr>
            <a:r>
              <a:rPr lang="en-US" sz="1200" dirty="0" smtClean="0"/>
              <a:t>Select the text box. Under </a:t>
            </a:r>
            <a:r>
              <a:rPr lang="en-US" sz="1200" b="1" dirty="0" smtClean="0"/>
              <a:t>Drawing</a:t>
            </a:r>
            <a:r>
              <a:rPr lang="en-US" sz="1200" b="1" baseline="0" dirty="0" smtClean="0"/>
              <a:t> Tools</a:t>
            </a:r>
            <a:r>
              <a:rPr lang="en-US" sz="1200" b="0" baseline="0" dirty="0" smtClean="0"/>
              <a:t>, on the </a:t>
            </a:r>
            <a:r>
              <a:rPr lang="en-US" sz="1200" b="1" baseline="0" dirty="0" smtClean="0"/>
              <a:t>Format</a:t>
            </a:r>
            <a:r>
              <a:rPr lang="en-US" sz="1200" b="0" baseline="0" dirty="0" smtClean="0"/>
              <a:t> tab, in bottom right corner of the </a:t>
            </a:r>
            <a:r>
              <a:rPr lang="en-US" sz="1200" b="1" baseline="0" dirty="0" smtClean="0"/>
              <a:t>WordArt Styles</a:t>
            </a:r>
            <a:r>
              <a:rPr lang="en-US" sz="1200" b="0" baseline="0" dirty="0" smtClean="0"/>
              <a:t>, click the </a:t>
            </a:r>
            <a:r>
              <a:rPr lang="en-US" sz="1200" b="1" baseline="0" dirty="0" smtClean="0"/>
              <a:t>Format Text Effects </a:t>
            </a:r>
            <a:r>
              <a:rPr lang="en-US" sz="1200" b="0" baseline="0" dirty="0" smtClean="0"/>
              <a:t>dialog box launcher. In the</a:t>
            </a:r>
            <a:r>
              <a:rPr lang="en-US" sz="1200" b="1" baseline="0" dirty="0" smtClean="0"/>
              <a:t> Format Text Effects </a:t>
            </a:r>
            <a:r>
              <a:rPr lang="en-US" sz="1200" b="0" baseline="0" dirty="0" smtClean="0"/>
              <a:t>dialog box,</a:t>
            </a:r>
            <a:r>
              <a:rPr lang="en-US" sz="1200" b="1" baseline="0" dirty="0" smtClean="0"/>
              <a:t> </a:t>
            </a:r>
            <a:r>
              <a:rPr lang="en-US" sz="1200" b="0" baseline="0" dirty="0" smtClean="0"/>
              <a:t>click </a:t>
            </a:r>
            <a:r>
              <a:rPr lang="en-US" sz="1200" b="1" baseline="0" dirty="0" smtClean="0"/>
              <a:t>Text Fill </a:t>
            </a:r>
            <a:r>
              <a:rPr lang="en-US" sz="1200" b="0" baseline="0" dirty="0" smtClean="0"/>
              <a:t>in the left pane, select </a:t>
            </a:r>
            <a:r>
              <a:rPr lang="en-US" sz="1200" b="1" baseline="0" dirty="0" smtClean="0"/>
              <a:t>Gradient fill </a:t>
            </a:r>
            <a:r>
              <a:rPr lang="en-US" sz="1200" b="0" baseline="0" dirty="0" smtClean="0"/>
              <a:t>in the </a:t>
            </a:r>
            <a:r>
              <a:rPr lang="en-US" sz="1200" b="1" baseline="0" dirty="0" smtClean="0"/>
              <a:t>Text Fill </a:t>
            </a:r>
            <a:r>
              <a:rPr lang="en-US" sz="1200" b="0" baseline="0" dirty="0" smtClean="0"/>
              <a:t>pane, and then do the following: </a:t>
            </a:r>
          </a:p>
          <a:p>
            <a:pPr marL="685800" lvl="1" indent="-228600">
              <a:buFont typeface="Arial" pitchFamily="34" charset="0"/>
              <a:buChar char="•"/>
            </a:pPr>
            <a:r>
              <a:rPr lang="en-US" sz="1200" b="0" i="0" kern="1200" baseline="0" dirty="0" smtClean="0">
                <a:solidFill>
                  <a:schemeClr val="tx1"/>
                </a:solidFill>
                <a:latin typeface="+mn-lt"/>
                <a:ea typeface="+mn-ea"/>
                <a:cs typeface="+mn-cs"/>
              </a:rPr>
              <a:t>In the </a:t>
            </a:r>
            <a:r>
              <a:rPr lang="en-US" sz="1200" b="1" i="0" kern="1200" baseline="0" dirty="0" smtClean="0">
                <a:solidFill>
                  <a:schemeClr val="tx1"/>
                </a:solidFill>
                <a:latin typeface="+mn-lt"/>
                <a:ea typeface="+mn-ea"/>
                <a:cs typeface="+mn-cs"/>
              </a:rPr>
              <a:t>Type</a:t>
            </a:r>
            <a:r>
              <a:rPr lang="en-US" sz="1200" b="0" i="0" kern="1200" baseline="0" dirty="0" smtClean="0">
                <a:solidFill>
                  <a:schemeClr val="tx1"/>
                </a:solidFill>
                <a:latin typeface="+mn-lt"/>
                <a:ea typeface="+mn-ea"/>
                <a:cs typeface="+mn-cs"/>
              </a:rPr>
              <a:t> list, select </a:t>
            </a:r>
            <a:r>
              <a:rPr lang="en-US" sz="1200" b="1" i="0" kern="1200" baseline="0" dirty="0" smtClean="0">
                <a:solidFill>
                  <a:schemeClr val="tx1"/>
                </a:solidFill>
                <a:latin typeface="+mn-lt"/>
                <a:ea typeface="+mn-ea"/>
                <a:cs typeface="+mn-cs"/>
              </a:rPr>
              <a:t>Linear</a:t>
            </a:r>
            <a:r>
              <a:rPr lang="en-US" sz="1200" b="0" i="0" kern="1200" baseline="0" dirty="0" smtClean="0">
                <a:solidFill>
                  <a:schemeClr val="tx1"/>
                </a:solidFill>
                <a:latin typeface="+mn-lt"/>
                <a:ea typeface="+mn-ea"/>
                <a:cs typeface="+mn-cs"/>
              </a:rPr>
              <a:t>.</a:t>
            </a:r>
          </a:p>
          <a:p>
            <a:pPr marL="685800" lvl="1" indent="-228600">
              <a:buFont typeface="Arial" pitchFamily="34" charset="0"/>
              <a:buChar char="•"/>
            </a:pPr>
            <a:r>
              <a:rPr lang="en-US" sz="1200" b="0" i="0" kern="1200" baseline="0" dirty="0" smtClean="0">
                <a:solidFill>
                  <a:schemeClr val="tx1"/>
                </a:solidFill>
                <a:latin typeface="+mn-lt"/>
                <a:ea typeface="+mn-ea"/>
                <a:cs typeface="+mn-cs"/>
              </a:rPr>
              <a:t>Click the button next to </a:t>
            </a:r>
            <a:r>
              <a:rPr lang="en-US" sz="1200" b="1" i="0" kern="1200" baseline="0" dirty="0" smtClean="0">
                <a:solidFill>
                  <a:schemeClr val="tx1"/>
                </a:solidFill>
                <a:latin typeface="+mn-lt"/>
                <a:ea typeface="+mn-ea"/>
                <a:cs typeface="+mn-cs"/>
              </a:rPr>
              <a:t>Direction</a:t>
            </a:r>
            <a:r>
              <a:rPr lang="en-US" sz="1200" b="0" i="0" kern="1200" baseline="0" dirty="0" smtClean="0">
                <a:solidFill>
                  <a:schemeClr val="tx1"/>
                </a:solidFill>
                <a:latin typeface="+mn-lt"/>
                <a:ea typeface="+mn-ea"/>
                <a:cs typeface="+mn-cs"/>
              </a:rPr>
              <a:t>, and then click  </a:t>
            </a:r>
            <a:r>
              <a:rPr lang="en-US" sz="1200" b="1" i="0" kern="1200" baseline="0" dirty="0" smtClean="0">
                <a:solidFill>
                  <a:schemeClr val="tx1"/>
                </a:solidFill>
                <a:latin typeface="+mn-lt"/>
                <a:ea typeface="+mn-ea"/>
                <a:cs typeface="+mn-cs"/>
              </a:rPr>
              <a:t>Linear Down </a:t>
            </a:r>
            <a:r>
              <a:rPr lang="en-US" sz="1200" b="0" i="0" kern="1200" baseline="0" dirty="0" smtClean="0">
                <a:solidFill>
                  <a:schemeClr val="tx1"/>
                </a:solidFill>
                <a:latin typeface="+mn-lt"/>
                <a:ea typeface="+mn-ea"/>
                <a:cs typeface="+mn-cs"/>
              </a:rPr>
              <a:t>(first row, second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and</a:t>
            </a:r>
            <a:r>
              <a:rPr lang="en-US" sz="1200" baseline="0" dirty="0" smtClean="0"/>
              <a:t> then under </a:t>
            </a:r>
            <a:r>
              <a:rPr lang="en-US" sz="1200" b="1" baseline="0" dirty="0" smtClean="0"/>
              <a:t>Theme Colors </a:t>
            </a:r>
            <a:r>
              <a:rPr lang="en-US" sz="1200" dirty="0" smtClean="0"/>
              <a:t>click </a:t>
            </a:r>
            <a:r>
              <a:rPr lang="en-US" sz="1200" b="1" dirty="0" smtClean="0"/>
              <a:t>Black, Text 1, Lighter 35%</a:t>
            </a:r>
            <a:r>
              <a:rPr lang="en-US" sz="1200" b="0" baseline="0" dirty="0" smtClean="0"/>
              <a:t> (third row, second option from the left)</a:t>
            </a:r>
            <a:r>
              <a:rPr lang="en-US" sz="1200" dirty="0" smtClean="0"/>
              <a: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and</a:t>
            </a:r>
            <a:r>
              <a:rPr lang="en-US" sz="1200" baseline="0" dirty="0" smtClean="0"/>
              <a:t> then under </a:t>
            </a:r>
            <a:r>
              <a:rPr lang="en-US" sz="1200" b="1" baseline="0" dirty="0" smtClean="0"/>
              <a:t>Theme Colors </a:t>
            </a:r>
            <a:r>
              <a:rPr lang="en-US" sz="1200" dirty="0" smtClean="0"/>
              <a:t>click </a:t>
            </a:r>
            <a:r>
              <a:rPr lang="en-US" sz="1200" b="1" dirty="0" smtClean="0"/>
              <a:t>Black</a:t>
            </a:r>
            <a:r>
              <a:rPr lang="en-US" sz="1200" b="1" baseline="0" dirty="0" smtClean="0"/>
              <a:t>, Text 1 </a:t>
            </a:r>
            <a:r>
              <a:rPr lang="en-US" sz="1200" b="0" baseline="0" dirty="0" smtClean="0"/>
              <a:t>(first row, second option from the left)</a:t>
            </a:r>
            <a:r>
              <a:rPr lang="en-US" sz="120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in </a:t>
            </a:r>
            <a:r>
              <a:rPr lang="en-US" sz="1200" b="0" baseline="0" dirty="0" smtClean="0"/>
              <a:t>the</a:t>
            </a:r>
            <a:r>
              <a:rPr lang="en-US" sz="1200" b="1" baseline="0" dirty="0" smtClean="0"/>
              <a:t> Format Text Effects </a:t>
            </a:r>
            <a:r>
              <a:rPr lang="en-US" sz="1200" b="0" baseline="0" dirty="0" smtClean="0"/>
              <a:t>dialog box,</a:t>
            </a:r>
            <a:r>
              <a:rPr lang="en-US" sz="1200" b="1" baseline="0" dirty="0" smtClean="0"/>
              <a:t> </a:t>
            </a:r>
            <a:r>
              <a:rPr lang="en-US" sz="1200" b="0" baseline="0" dirty="0" smtClean="0"/>
              <a:t>click </a:t>
            </a:r>
            <a:r>
              <a:rPr lang="en-US" sz="1200" b="1" kern="1200" dirty="0" smtClean="0">
                <a:solidFill>
                  <a:schemeClr val="tx1"/>
                </a:solidFill>
                <a:latin typeface="+mn-lt"/>
                <a:ea typeface="+mn-ea"/>
                <a:cs typeface="+mn-cs"/>
              </a:rPr>
              <a:t>3-D Format </a:t>
            </a:r>
            <a:r>
              <a:rPr lang="en-US" sz="1200" b="0" baseline="0" dirty="0" smtClean="0"/>
              <a:t>in the left pane</a:t>
            </a:r>
            <a:r>
              <a:rPr lang="en-US" sz="1200" kern="1200" dirty="0" smtClean="0">
                <a:solidFill>
                  <a:schemeClr val="tx1"/>
                </a:solidFill>
                <a:latin typeface="+mn-lt"/>
                <a:ea typeface="+mn-ea"/>
                <a:cs typeface="+mn-cs"/>
              </a:rPr>
              <a:t>, and then do the following in the </a:t>
            </a:r>
            <a:r>
              <a:rPr lang="en-US" sz="1200" b="1" kern="1200" dirty="0" smtClean="0">
                <a:solidFill>
                  <a:schemeClr val="tx1"/>
                </a:solidFill>
                <a:latin typeface="+mn-lt"/>
                <a:ea typeface="+mn-ea"/>
                <a:cs typeface="+mn-cs"/>
              </a:rPr>
              <a:t>3-D Format</a:t>
            </a:r>
            <a:r>
              <a:rPr lang="en-US" sz="1200" kern="1200" dirty="0" smtClean="0">
                <a:solidFill>
                  <a:schemeClr val="tx1"/>
                </a:solidFill>
                <a:latin typeface="+mn-lt"/>
                <a:ea typeface="+mn-ea"/>
                <a:cs typeface="+mn-cs"/>
              </a:rPr>
              <a:t> pane: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Under </a:t>
            </a:r>
            <a:r>
              <a:rPr lang="en-US" sz="1200" b="1" i="0" baseline="0" dirty="0" smtClean="0">
                <a:latin typeface="+mn-lt"/>
              </a:rPr>
              <a:t>Bevel</a:t>
            </a:r>
            <a:r>
              <a:rPr lang="en-US" sz="1200" b="0" i="0" baseline="0" dirty="0" smtClean="0">
                <a:latin typeface="+mn-lt"/>
              </a:rPr>
              <a:t>, click the button next to </a:t>
            </a:r>
            <a:r>
              <a:rPr lang="en-US" sz="1200" b="1" i="0" baseline="0" dirty="0" smtClean="0">
                <a:latin typeface="+mn-lt"/>
              </a:rPr>
              <a:t>Top</a:t>
            </a:r>
            <a:r>
              <a:rPr lang="en-US" sz="1200" b="0" i="0" baseline="0" dirty="0" smtClean="0">
                <a:latin typeface="+mn-lt"/>
              </a:rPr>
              <a:t>, and then under </a:t>
            </a:r>
            <a:r>
              <a:rPr lang="en-US" sz="1200" b="1" i="0" baseline="0" dirty="0" smtClean="0">
                <a:latin typeface="+mn-lt"/>
              </a:rPr>
              <a:t>Bevel</a:t>
            </a:r>
            <a:r>
              <a:rPr lang="en-US" sz="1200" b="0" i="0" baseline="0" dirty="0" smtClean="0">
                <a:latin typeface="+mn-lt"/>
              </a:rPr>
              <a:t> click </a:t>
            </a:r>
            <a:r>
              <a:rPr lang="en-US" sz="1200" b="1" i="0" baseline="0" dirty="0" smtClean="0">
                <a:latin typeface="+mn-lt"/>
              </a:rPr>
              <a:t>Circle</a:t>
            </a:r>
            <a:r>
              <a:rPr lang="en-US" sz="1200" b="0" i="0" baseline="0" dirty="0" smtClean="0">
                <a:latin typeface="+mn-lt"/>
              </a:rPr>
              <a:t> (first row, first option from the left). Next to </a:t>
            </a:r>
            <a:r>
              <a:rPr lang="en-US" sz="1200" b="1" i="0" baseline="0" dirty="0" smtClean="0">
                <a:latin typeface="+mn-lt"/>
              </a:rPr>
              <a:t>Top</a:t>
            </a:r>
            <a:r>
              <a:rPr lang="en-US" sz="1200" b="0" i="0" baseline="0" dirty="0" smtClean="0">
                <a:latin typeface="+mn-lt"/>
              </a:rPr>
              <a:t>, in the </a:t>
            </a:r>
            <a:r>
              <a:rPr lang="en-US" sz="1200" b="1" i="0" baseline="0" dirty="0" smtClean="0">
                <a:latin typeface="+mn-lt"/>
              </a:rPr>
              <a:t>Width </a:t>
            </a:r>
            <a:r>
              <a:rPr lang="en-US" sz="1200" b="0" i="0" baseline="0" dirty="0" smtClean="0">
                <a:latin typeface="+mn-lt"/>
              </a:rPr>
              <a:t>box, enter </a:t>
            </a:r>
            <a:r>
              <a:rPr lang="en-US" sz="1200" b="1" i="0" baseline="0" dirty="0" smtClean="0">
                <a:latin typeface="+mn-lt"/>
              </a:rPr>
              <a:t>10 pt</a:t>
            </a:r>
            <a:r>
              <a:rPr lang="en-US" sz="1200" b="0" i="0" baseline="0" dirty="0" smtClean="0">
                <a:latin typeface="+mn-lt"/>
              </a:rPr>
              <a:t>, and in the </a:t>
            </a:r>
            <a:r>
              <a:rPr lang="en-US" sz="1200" b="1" i="0" baseline="0" dirty="0" smtClean="0">
                <a:latin typeface="+mn-lt"/>
              </a:rPr>
              <a:t>Height</a:t>
            </a:r>
            <a:r>
              <a:rPr lang="en-US" sz="1200" b="0" i="0" baseline="0" dirty="0" smtClean="0">
                <a:latin typeface="+mn-lt"/>
              </a:rPr>
              <a:t> box, enter </a:t>
            </a:r>
            <a:r>
              <a:rPr lang="en-US" sz="1200" b="1" i="0" baseline="0" dirty="0" smtClean="0">
                <a:latin typeface="+mn-lt"/>
              </a:rPr>
              <a:t>2.5 pt</a:t>
            </a:r>
            <a:r>
              <a:rPr lang="en-US" sz="1200" b="0" i="0" baseline="0" dirty="0" smtClean="0">
                <a:latin typeface="+mn-lt"/>
              </a:rPr>
              <a:t>.</a:t>
            </a:r>
          </a:p>
          <a:p>
            <a:pPr marL="6858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Under </a:t>
            </a:r>
            <a:r>
              <a:rPr lang="en-US" sz="1200" b="1" baseline="0" dirty="0" smtClean="0"/>
              <a:t>Depth</a:t>
            </a:r>
            <a:r>
              <a:rPr lang="en-US" sz="1200" b="0" baseline="0" dirty="0" smtClean="0"/>
              <a:t>, click the button next to </a:t>
            </a:r>
            <a:r>
              <a:rPr lang="en-US" sz="1200" b="1" baseline="0" dirty="0" smtClean="0"/>
              <a:t>Color</a:t>
            </a:r>
            <a:r>
              <a:rPr lang="en-US" sz="1200" b="0" baseline="0" dirty="0" smtClean="0"/>
              <a:t>, and then select </a:t>
            </a:r>
            <a:r>
              <a:rPr lang="en-US" sz="1200" b="1" baseline="0" dirty="0" smtClean="0"/>
              <a:t>Automatic</a:t>
            </a:r>
            <a:r>
              <a:rPr lang="en-US" sz="1200" b="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Under </a:t>
            </a:r>
            <a:r>
              <a:rPr lang="en-US" sz="1200" b="1" baseline="0" dirty="0" smtClean="0"/>
              <a:t>Contour</a:t>
            </a:r>
            <a:r>
              <a:rPr lang="en-US" sz="1200" baseline="0" dirty="0" smtClean="0"/>
              <a:t>, c</a:t>
            </a:r>
            <a:r>
              <a:rPr lang="en-US" sz="1200" dirty="0" smtClean="0"/>
              <a:t>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a:t>
            </a:r>
            <a:r>
              <a:rPr lang="en-US" sz="1200" b="0" dirty="0" smtClean="0"/>
              <a:t>Red:</a:t>
            </a:r>
            <a:r>
              <a:rPr lang="en-US" sz="1200" b="1" dirty="0" smtClean="0"/>
              <a:t> 68</a:t>
            </a:r>
            <a:r>
              <a:rPr lang="en-US" sz="1200" b="0" dirty="0" smtClean="0"/>
              <a:t>,</a:t>
            </a:r>
            <a:r>
              <a:rPr lang="en-US" sz="1200" b="1" dirty="0" smtClean="0"/>
              <a:t> </a:t>
            </a:r>
            <a:r>
              <a:rPr lang="en-US" sz="1200" b="0" dirty="0" smtClean="0"/>
              <a:t>Green: </a:t>
            </a:r>
            <a:r>
              <a:rPr lang="en-US" sz="1200" b="1" dirty="0" smtClean="0"/>
              <a:t>113</a:t>
            </a:r>
            <a:r>
              <a:rPr lang="en-US" sz="1200" b="0" dirty="0" smtClean="0"/>
              <a:t>,</a:t>
            </a:r>
            <a:r>
              <a:rPr lang="en-US" sz="1200" b="1" dirty="0" smtClean="0"/>
              <a:t> </a:t>
            </a:r>
            <a:r>
              <a:rPr lang="en-US" sz="1200" b="0" dirty="0" smtClean="0"/>
              <a:t>Blue: </a:t>
            </a:r>
            <a:r>
              <a:rPr lang="en-US" sz="1200" b="1" dirty="0" smtClean="0"/>
              <a:t>166</a:t>
            </a:r>
            <a:r>
              <a:rPr lang="en-US" sz="1200" dirty="0" smtClean="0"/>
              <a:t>. In the </a:t>
            </a:r>
            <a:r>
              <a:rPr lang="en-US" sz="1200" b="1" dirty="0" smtClean="0"/>
              <a:t>Size</a:t>
            </a:r>
            <a:r>
              <a:rPr lang="en-US" sz="1200" b="1" baseline="0" dirty="0" smtClean="0"/>
              <a:t> </a:t>
            </a:r>
            <a:r>
              <a:rPr lang="en-US" sz="1200" dirty="0" smtClean="0"/>
              <a:t>box, enter </a:t>
            </a:r>
            <a:r>
              <a:rPr lang="en-US" sz="1200" b="1" dirty="0" smtClean="0"/>
              <a:t>0.5 pt</a:t>
            </a:r>
            <a:r>
              <a:rPr lang="en-US" sz="1200" dirty="0" smtClean="0"/>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Surface</a:t>
            </a:r>
            <a:r>
              <a:rPr lang="en-US" sz="1200" b="0" kern="1200" dirty="0" smtClean="0">
                <a:solidFill>
                  <a:schemeClr val="tx1"/>
                </a:solidFill>
                <a:latin typeface="+mn-lt"/>
                <a:ea typeface="+mn-ea"/>
                <a:cs typeface="+mn-cs"/>
              </a:rPr>
              <a:t>, click the button next to </a:t>
            </a:r>
            <a:r>
              <a:rPr lang="en-US" sz="1200" b="1" kern="1200" dirty="0" smtClean="0">
                <a:solidFill>
                  <a:schemeClr val="tx1"/>
                </a:solidFill>
                <a:latin typeface="+mn-lt"/>
                <a:ea typeface="+mn-ea"/>
                <a:cs typeface="+mn-cs"/>
              </a:rPr>
              <a:t>Material</a:t>
            </a:r>
            <a:r>
              <a:rPr lang="en-US" sz="1200" b="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Standard</a:t>
            </a:r>
            <a:r>
              <a:rPr lang="en-US" sz="1200" b="0" kern="1200" baseline="0" dirty="0" smtClean="0">
                <a:solidFill>
                  <a:schemeClr val="tx1"/>
                </a:solidFill>
                <a:latin typeface="+mn-lt"/>
                <a:ea typeface="+mn-ea"/>
                <a:cs typeface="+mn-cs"/>
              </a:rPr>
              <a:t> click</a:t>
            </a:r>
            <a:r>
              <a:rPr lang="en-US" sz="1200" b="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Metal </a:t>
            </a:r>
            <a:r>
              <a:rPr lang="en-US" sz="1200" b="0" kern="1200" dirty="0" smtClean="0">
                <a:solidFill>
                  <a:schemeClr val="tx1"/>
                </a:solidFill>
                <a:latin typeface="+mn-lt"/>
                <a:ea typeface="+mn-ea"/>
                <a:cs typeface="+mn-cs"/>
              </a:rPr>
              <a:t>(fourth option from the left).</a:t>
            </a:r>
            <a:r>
              <a:rPr lang="en-US" sz="1200" b="0" kern="1200" baseline="0" dirty="0" smtClean="0">
                <a:solidFill>
                  <a:schemeClr val="tx1"/>
                </a:solidFill>
                <a:latin typeface="+mn-lt"/>
                <a:ea typeface="+mn-ea"/>
                <a:cs typeface="+mn-cs"/>
              </a:rPr>
              <a:t> Click the button next to </a:t>
            </a:r>
            <a:r>
              <a:rPr lang="en-US" sz="1200" b="1" kern="1200" baseline="0" dirty="0" smtClean="0">
                <a:solidFill>
                  <a:schemeClr val="tx1"/>
                </a:solidFill>
                <a:latin typeface="+mn-lt"/>
                <a:ea typeface="+mn-ea"/>
                <a:cs typeface="+mn-cs"/>
              </a:rPr>
              <a:t>Lighting</a:t>
            </a:r>
            <a:r>
              <a:rPr lang="en-US" sz="1200" b="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Neutral</a:t>
            </a:r>
            <a:r>
              <a:rPr lang="en-US" sz="1200" b="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Contrasting </a:t>
            </a:r>
            <a:r>
              <a:rPr lang="en-US" sz="1200" b="0" kern="1200" baseline="0" dirty="0" smtClean="0">
                <a:solidFill>
                  <a:schemeClr val="tx1"/>
                </a:solidFill>
                <a:latin typeface="+mn-lt"/>
                <a:ea typeface="+mn-ea"/>
                <a:cs typeface="+mn-cs"/>
              </a:rPr>
              <a:t>(second row, second option from the left). In the </a:t>
            </a:r>
            <a:r>
              <a:rPr lang="en-US" sz="1200" b="1" kern="1200" baseline="0" dirty="0" smtClean="0">
                <a:solidFill>
                  <a:schemeClr val="tx1"/>
                </a:solidFill>
                <a:latin typeface="+mn-lt"/>
                <a:ea typeface="+mn-ea"/>
                <a:cs typeface="+mn-cs"/>
              </a:rPr>
              <a:t>Angle</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75°</a:t>
            </a:r>
            <a:r>
              <a:rPr lang="en-US" sz="1200" b="0" kern="1200" baseline="0" dirty="0" smtClean="0">
                <a:solidFill>
                  <a:schemeClr val="tx1"/>
                </a:solidFill>
                <a:latin typeface="+mn-lt"/>
                <a:ea typeface="+mn-ea"/>
                <a:cs typeface="+mn-cs"/>
              </a:rPr>
              <a:t>.</a:t>
            </a:r>
            <a:r>
              <a:rPr lang="en-US" sz="1200" i="0" baseline="0" dirty="0" smtClean="0"/>
              <a:t> </a:t>
            </a:r>
          </a:p>
          <a:p>
            <a:pPr marL="228600" lvl="0" indent="-228600">
              <a:buFont typeface="+mj-lt"/>
              <a:buAutoNum type="arabicPeriod" startAt="8"/>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WordArt Styles </a:t>
            </a:r>
            <a:r>
              <a:rPr lang="en-US" sz="1200" i="0" baseline="0" dirty="0" smtClean="0"/>
              <a:t>group, click </a:t>
            </a:r>
            <a:r>
              <a:rPr lang="en-US" sz="1200" b="1" i="0" baseline="0" dirty="0" smtClean="0"/>
              <a:t>Text Effects</a:t>
            </a:r>
            <a:r>
              <a:rPr lang="en-US" sz="1200" i="0" baseline="0" dirty="0" smtClean="0"/>
              <a:t>, point to </a:t>
            </a:r>
            <a:r>
              <a:rPr lang="en-US" sz="1200" b="1" i="0" baseline="0" dirty="0" smtClean="0"/>
              <a:t>Reflection</a:t>
            </a:r>
            <a:r>
              <a:rPr lang="en-US" sz="1200" i="0" baseline="0" dirty="0" smtClean="0"/>
              <a:t>, and then under </a:t>
            </a:r>
            <a:r>
              <a:rPr lang="en-US" sz="1200" b="1" i="0" baseline="0" dirty="0" smtClean="0"/>
              <a:t>Reflection Variations </a:t>
            </a:r>
            <a:r>
              <a:rPr lang="en-US" sz="1200" i="0" baseline="0" dirty="0" smtClean="0"/>
              <a:t>click </a:t>
            </a:r>
            <a:r>
              <a:rPr lang="en-US" sz="1200" b="1" i="0" baseline="0" dirty="0" smtClean="0"/>
              <a:t>Half Reflection, touching </a:t>
            </a:r>
            <a:r>
              <a:rPr lang="en-US" sz="1200" i="0" baseline="0" dirty="0" smtClean="0"/>
              <a:t>(first row, second option from the left).</a:t>
            </a:r>
          </a:p>
          <a:p>
            <a:pPr marL="228600" lvl="0" indent="-228600">
              <a:buFont typeface="+mj-lt"/>
              <a:buAutoNum type="arabicPeriod" startAt="8"/>
            </a:pPr>
            <a:r>
              <a:rPr lang="en-US" sz="1200" i="0" baseline="0" dirty="0" smtClean="0"/>
              <a:t>Drag the text box above the middle of the slide.</a:t>
            </a:r>
          </a:p>
          <a:p>
            <a:pPr marL="228600" lvl="0" indent="-228600">
              <a:buFont typeface="+mj-lt"/>
              <a:buAutoNum type="arabicPeriod" startAt="8"/>
            </a:pPr>
            <a:r>
              <a:rPr lang="en-US" sz="1200" i="0" baseline="0" dirty="0" smtClean="0"/>
              <a:t>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point to </a:t>
            </a:r>
            <a:r>
              <a:rPr lang="en-US" sz="1200" b="1" i="0" baseline="0" dirty="0" smtClean="0"/>
              <a:t>Align</a:t>
            </a:r>
            <a:r>
              <a:rPr lang="en-US" sz="1200" i="0" baseline="0" dirty="0" smtClean="0"/>
              <a:t>, and then do the following:</a:t>
            </a:r>
          </a:p>
          <a:p>
            <a:pPr marL="685800" lvl="1" indent="-228600">
              <a:buFont typeface="+mj-lt"/>
              <a:buAutoNum type="arabicPeriod"/>
            </a:pPr>
            <a:r>
              <a:rPr lang="en-US" sz="1200" i="0" baseline="0" dirty="0" smtClean="0"/>
              <a:t>Click </a:t>
            </a:r>
            <a:r>
              <a:rPr lang="en-US" sz="1200" b="1" i="0" baseline="0" dirty="0" smtClean="0"/>
              <a:t>Align to Slide</a:t>
            </a:r>
            <a:r>
              <a:rPr lang="en-US" sz="1200" i="0" baseline="0" dirty="0" smtClean="0"/>
              <a:t>.</a:t>
            </a:r>
          </a:p>
          <a:p>
            <a:pPr marL="685800" lvl="1" indent="-228600">
              <a:buFont typeface="+mj-lt"/>
              <a:buAutoNum type="arabicPeriod"/>
            </a:pPr>
            <a:r>
              <a:rPr lang="en-US" sz="1200" i="0" baseline="0" dirty="0" smtClean="0"/>
              <a:t>Click </a:t>
            </a:r>
            <a:r>
              <a:rPr lang="en-US" sz="1200" b="1" i="0" baseline="0" dirty="0" smtClean="0"/>
              <a:t>Align Center</a:t>
            </a:r>
            <a:r>
              <a:rPr lang="en-US" sz="1200" i="0" baseline="0" dirty="0" smtClean="0"/>
              <a:t>.</a:t>
            </a:r>
          </a:p>
          <a:p>
            <a:endParaRPr lang="en-US" sz="1200" dirty="0" smtClean="0"/>
          </a:p>
          <a:p>
            <a:endParaRPr lang="en-US" sz="1200" dirty="0" smtClean="0"/>
          </a:p>
          <a:p>
            <a:r>
              <a:rPr lang="en-US" sz="1200" dirty="0" smtClean="0"/>
              <a:t>To reproduce the shape effects on this slide, do the following:</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a:t>
            </a:r>
            <a:r>
              <a:rPr lang="en-US" sz="1200" b="1" i="0" baseline="0" dirty="0" smtClean="0">
                <a:latin typeface="+mn-lt"/>
              </a:rPr>
              <a:t>Insert </a:t>
            </a:r>
            <a:r>
              <a:rPr lang="en-US" sz="1200" b="0" i="0" baseline="0" dirty="0" smtClean="0">
                <a:latin typeface="+mn-lt"/>
              </a:rPr>
              <a:t>tab, in the </a:t>
            </a:r>
            <a:r>
              <a:rPr lang="en-US" sz="1200" b="1" i="0" baseline="0" dirty="0" smtClean="0">
                <a:latin typeface="+mn-lt"/>
              </a:rPr>
              <a:t>Illustrations </a:t>
            </a:r>
            <a:r>
              <a:rPr lang="en-US" sz="1200" b="0" i="0" baseline="0" dirty="0" smtClean="0">
                <a:latin typeface="+mn-lt"/>
              </a:rPr>
              <a:t>group, click </a:t>
            </a:r>
            <a:r>
              <a:rPr lang="en-US" sz="1200" b="1" i="0" baseline="0" dirty="0" smtClean="0">
                <a:latin typeface="+mn-lt"/>
              </a:rPr>
              <a:t>Shapes</a:t>
            </a:r>
            <a:r>
              <a:rPr lang="en-US" sz="1200" b="0" i="0" baseline="0" dirty="0" smtClean="0">
                <a:latin typeface="+mn-lt"/>
              </a:rPr>
              <a:t>, and then under </a:t>
            </a:r>
            <a:r>
              <a:rPr lang="en-US" sz="1200" b="1" i="0" baseline="0" dirty="0" smtClean="0">
                <a:latin typeface="+mn-lt"/>
              </a:rPr>
              <a:t>Basic Shapes</a:t>
            </a:r>
            <a:r>
              <a:rPr lang="en-US" sz="1200" b="0" i="0" baseline="0" dirty="0" smtClean="0">
                <a:latin typeface="+mn-lt"/>
              </a:rPr>
              <a:t> click </a:t>
            </a:r>
            <a:r>
              <a:rPr lang="en-US" sz="1200" b="1" i="0" baseline="0" dirty="0" smtClean="0">
                <a:latin typeface="+mn-lt"/>
              </a:rPr>
              <a:t>Oval </a:t>
            </a:r>
            <a:r>
              <a:rPr lang="en-US" sz="1200" b="0" i="0" baseline="0" dirty="0" smtClean="0">
                <a:latin typeface="+mn-lt"/>
              </a:rPr>
              <a:t>(first row, second option from the left). On the slide, drag to draw an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oval.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Height</a:t>
            </a:r>
            <a:r>
              <a:rPr lang="en-US" sz="1200" b="0" i="0" baseline="0" dirty="0" smtClean="0">
                <a:latin typeface="+mn-lt"/>
              </a:rPr>
              <a:t> box, enter </a:t>
            </a:r>
            <a:r>
              <a:rPr lang="en-US" sz="1200" b="1" i="0" baseline="0" dirty="0" smtClean="0">
                <a:latin typeface="+mn-lt"/>
              </a:rPr>
              <a:t>1.1”</a:t>
            </a:r>
            <a:r>
              <a:rPr lang="en-US" sz="1200" b="0" i="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Width</a:t>
            </a:r>
            <a:r>
              <a:rPr lang="en-US" sz="1200" b="0" i="0" baseline="0" dirty="0" smtClean="0">
                <a:latin typeface="+mn-lt"/>
              </a:rPr>
              <a:t> box, enter </a:t>
            </a:r>
            <a:r>
              <a:rPr lang="en-US" sz="1200" b="1" i="0" baseline="0" dirty="0" smtClean="0">
                <a:latin typeface="+mn-lt"/>
              </a:rPr>
              <a:t>2.31”</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oval still selected, on the </a:t>
            </a:r>
            <a:r>
              <a:rPr lang="en-US" sz="1200" b="1" i="0" baseline="0" dirty="0" smtClean="0">
                <a:latin typeface="+mn-lt"/>
              </a:rPr>
              <a:t>Home</a:t>
            </a:r>
            <a:r>
              <a:rPr lang="en-US" sz="1200" b="0" i="0" baseline="0" dirty="0" smtClean="0">
                <a:latin typeface="+mn-lt"/>
              </a:rPr>
              <a:t> tab, in the bottom right corner of the </a:t>
            </a:r>
            <a:r>
              <a:rPr lang="en-US" sz="1200" b="1" i="0" baseline="0" dirty="0" smtClean="0">
                <a:latin typeface="+mn-lt"/>
              </a:rPr>
              <a:t>Drawing</a:t>
            </a:r>
            <a:r>
              <a:rPr lang="en-US" sz="1200" b="0" i="0" baseline="0" dirty="0" smtClean="0">
                <a:latin typeface="+mn-lt"/>
              </a:rPr>
              <a:t> group, click the </a:t>
            </a:r>
            <a:r>
              <a:rPr lang="en-US" sz="1200" b="1" i="0" baseline="0" dirty="0" smtClean="0">
                <a:latin typeface="+mn-lt"/>
              </a:rPr>
              <a:t>Format Shape</a:t>
            </a:r>
            <a:r>
              <a:rPr lang="en-US" sz="1200" b="0" i="0" baseline="0" dirty="0" smtClean="0">
                <a:latin typeface="+mn-lt"/>
              </a:rPr>
              <a:t> dialog box launcher.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Fill </a:t>
            </a:r>
            <a:r>
              <a:rPr lang="en-US" sz="1200" b="0" i="0" baseline="0" dirty="0" smtClean="0">
                <a:latin typeface="+mn-lt"/>
              </a:rPr>
              <a:t>in the left pane, select </a:t>
            </a:r>
            <a:r>
              <a:rPr lang="en-US" sz="1200" b="1" i="0" baseline="0" dirty="0" smtClean="0">
                <a:latin typeface="+mn-lt"/>
              </a:rPr>
              <a:t>Gradient fill</a:t>
            </a:r>
            <a:r>
              <a:rPr lang="en-US" sz="1200" b="0" i="0" baseline="0" dirty="0" smtClean="0">
                <a:latin typeface="+mn-lt"/>
              </a:rPr>
              <a:t> in the </a:t>
            </a:r>
            <a:r>
              <a:rPr lang="en-US" sz="1200" b="1" i="0" baseline="0" dirty="0" smtClean="0">
                <a:latin typeface="+mn-lt"/>
              </a:rPr>
              <a:t>Fill</a:t>
            </a:r>
            <a:r>
              <a:rPr lang="en-US" sz="1200" b="0" i="0" baseline="0" dirty="0" smtClean="0">
                <a:latin typeface="+mn-lt"/>
              </a:rPr>
              <a:t> 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Type</a:t>
            </a:r>
            <a:r>
              <a:rPr lang="en-US" sz="1200" b="0" i="0" baseline="0" dirty="0" smtClean="0">
                <a:latin typeface="+mn-lt"/>
              </a:rPr>
              <a:t> list, select </a:t>
            </a:r>
            <a:r>
              <a:rPr lang="en-US" sz="1200" b="1" i="0" baseline="0" dirty="0" smtClean="0">
                <a:latin typeface="+mn-lt"/>
              </a:rPr>
              <a:t>Radial</a:t>
            </a:r>
            <a:r>
              <a:rPr lang="en-US" sz="1200" b="0" i="0" baseline="0" dirty="0" smtClean="0">
                <a:latin typeface="+mn-lt"/>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kern="1200" dirty="0" smtClean="0">
                <a:solidFill>
                  <a:schemeClr val="tx1"/>
                </a:solidFill>
                <a:latin typeface="+mn-lt"/>
                <a:ea typeface="+mn-ea"/>
                <a:cs typeface="+mn-cs"/>
              </a:rPr>
              <a:t>(third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a:t>
            </a:r>
          </a:p>
          <a:p>
            <a:pPr marL="1143000" lvl="2"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b="0" kern="1200" dirty="0" smtClean="0">
                <a:solidFill>
                  <a:schemeClr val="tx1"/>
                </a:solidFill>
                <a:latin typeface="+mn-lt"/>
                <a:ea typeface="+mn-ea"/>
                <a:cs typeface="+mn-cs"/>
              </a:rPr>
              <a:t> box,</a:t>
            </a:r>
            <a:r>
              <a:rPr lang="en-US" sz="1200" b="0" kern="1200" baseline="0" dirty="0" smtClean="0">
                <a:solidFill>
                  <a:schemeClr val="tx1"/>
                </a:solidFill>
                <a:latin typeface="+mn-lt"/>
                <a:ea typeface="+mn-ea"/>
                <a:cs typeface="+mn-cs"/>
              </a:rPr>
              <a:t> enter </a:t>
            </a:r>
            <a:r>
              <a:rPr lang="en-US" sz="1200" b="1" kern="1200" baseline="0" dirty="0" smtClean="0">
                <a:solidFill>
                  <a:schemeClr val="tx1"/>
                </a:solidFill>
                <a:latin typeface="+mn-lt"/>
                <a:ea typeface="+mn-ea"/>
                <a:cs typeface="+mn-cs"/>
              </a:rPr>
              <a:t>21%</a:t>
            </a:r>
            <a:r>
              <a:rPr lang="en-US" sz="1200" b="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next stop in the slider,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51%</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b="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a:t>
            </a:r>
          </a:p>
          <a:p>
            <a:pPr marL="1143000" lvl="2"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b="0" kern="1200" dirty="0" smtClean="0">
                <a:solidFill>
                  <a:schemeClr val="tx1"/>
                </a:solidFill>
                <a:latin typeface="+mn-lt"/>
                <a:ea typeface="+mn-ea"/>
                <a:cs typeface="+mn-cs"/>
              </a:rPr>
              <a:t> box,</a:t>
            </a:r>
            <a:r>
              <a:rPr lang="en-US" sz="1200" b="0" kern="1200" baseline="0" dirty="0" smtClean="0">
                <a:solidFill>
                  <a:schemeClr val="tx1"/>
                </a:solidFill>
                <a:latin typeface="+mn-lt"/>
                <a:ea typeface="+mn-ea"/>
                <a:cs typeface="+mn-cs"/>
              </a:rPr>
              <a:t> enter </a:t>
            </a:r>
            <a:r>
              <a:rPr lang="en-US" sz="1200" b="1" kern="1200" baseline="0" dirty="0" smtClean="0">
                <a:solidFill>
                  <a:schemeClr val="tx1"/>
                </a:solidFill>
                <a:latin typeface="+mn-lt"/>
                <a:ea typeface="+mn-ea"/>
                <a:cs typeface="+mn-cs"/>
              </a:rPr>
              <a:t>73%</a:t>
            </a:r>
            <a:r>
              <a:rPr lang="en-US" sz="1200" b="0" kern="1200" baseline="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b="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a:t>
            </a:r>
            <a:r>
              <a:rPr lang="en-US" sz="1200" b="0" kern="1200" dirty="0" smtClean="0">
                <a:solidFill>
                  <a:schemeClr val="tx1"/>
                </a:solidFill>
                <a:latin typeface="+mn-lt"/>
                <a:ea typeface="+mn-ea"/>
                <a:cs typeface="+mn-cs"/>
              </a:rPr>
              <a:t>(first row, first option from the left).</a:t>
            </a:r>
          </a:p>
          <a:p>
            <a:pPr marL="1143000" lvl="2"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b="0" kern="1200" dirty="0" smtClean="0">
                <a:solidFill>
                  <a:schemeClr val="tx1"/>
                </a:solidFill>
                <a:latin typeface="+mn-lt"/>
                <a:ea typeface="+mn-ea"/>
                <a:cs typeface="+mn-cs"/>
              </a:rPr>
              <a:t> box,</a:t>
            </a:r>
            <a:r>
              <a:rPr lang="en-US" sz="1200" b="0" kern="1200" baseline="0" dirty="0" smtClean="0">
                <a:solidFill>
                  <a:schemeClr val="tx1"/>
                </a:solidFill>
                <a:latin typeface="+mn-lt"/>
                <a:ea typeface="+mn-ea"/>
                <a:cs typeface="+mn-cs"/>
              </a:rPr>
              <a:t>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p>
          <a:p>
            <a:pPr marL="228600" lvl="0" indent="-228600">
              <a:buFont typeface="+mj-lt"/>
              <a:buAutoNum type="arabicPeriod"/>
            </a:pPr>
            <a:r>
              <a:rPr lang="en-US" sz="1200" b="0" kern="1200" baseline="0" dirty="0" smtClean="0">
                <a:solidFill>
                  <a:schemeClr val="tx1"/>
                </a:solidFill>
                <a:latin typeface="+mn-lt"/>
                <a:ea typeface="+mn-ea"/>
                <a:cs typeface="+mn-cs"/>
              </a:rPr>
              <a:t>Under the </a:t>
            </a:r>
            <a:r>
              <a:rPr lang="en-US" sz="1200" b="1" kern="1200" baseline="0" dirty="0" smtClean="0">
                <a:solidFill>
                  <a:schemeClr val="tx1"/>
                </a:solidFill>
                <a:latin typeface="+mn-lt"/>
                <a:ea typeface="+mn-ea"/>
                <a:cs typeface="+mn-cs"/>
              </a:rPr>
              <a:t>Drawing Tools</a:t>
            </a:r>
            <a:r>
              <a:rPr lang="en-US" sz="1200" b="0" kern="1200" baseline="0" dirty="0" smtClean="0">
                <a:solidFill>
                  <a:schemeClr val="tx1"/>
                </a:solidFill>
                <a:latin typeface="+mn-lt"/>
                <a:ea typeface="+mn-ea"/>
                <a:cs typeface="+mn-cs"/>
              </a:rPr>
              <a:t>, on the </a:t>
            </a:r>
            <a:r>
              <a:rPr lang="en-US" sz="1200" b="1" kern="1200" baseline="0" dirty="0" smtClean="0">
                <a:solidFill>
                  <a:schemeClr val="tx1"/>
                </a:solidFill>
                <a:latin typeface="+mn-lt"/>
                <a:ea typeface="+mn-ea"/>
                <a:cs typeface="+mn-cs"/>
              </a:rPr>
              <a:t>Format</a:t>
            </a:r>
            <a:r>
              <a:rPr lang="en-US" sz="1200" b="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Shapes Styles </a:t>
            </a:r>
            <a:r>
              <a:rPr lang="en-US" sz="1200" b="0" kern="1200" baseline="0" dirty="0" smtClean="0">
                <a:solidFill>
                  <a:schemeClr val="tx1"/>
                </a:solidFill>
                <a:latin typeface="+mn-lt"/>
                <a:ea typeface="+mn-ea"/>
                <a:cs typeface="+mn-cs"/>
              </a:rPr>
              <a:t>group, do the following:</a:t>
            </a:r>
          </a:p>
          <a:p>
            <a:pPr marL="685800" lvl="1" indent="-228600">
              <a:buFont typeface="Arial" pitchFamily="34" charset="0"/>
              <a:buChar char="•"/>
            </a:pPr>
            <a:r>
              <a:rPr lang="en-US" sz="1200" b="0" kern="1200" baseline="0" dirty="0" smtClean="0">
                <a:solidFill>
                  <a:schemeClr val="tx1"/>
                </a:solidFill>
                <a:latin typeface="+mn-lt"/>
                <a:ea typeface="+mn-ea"/>
                <a:cs typeface="+mn-cs"/>
              </a:rPr>
              <a:t>Click the arrow next to </a:t>
            </a:r>
            <a:r>
              <a:rPr lang="en-US" sz="1200" b="1" kern="1200" baseline="0" dirty="0" smtClean="0">
                <a:solidFill>
                  <a:schemeClr val="tx1"/>
                </a:solidFill>
                <a:latin typeface="+mn-lt"/>
                <a:ea typeface="+mn-ea"/>
                <a:cs typeface="+mn-cs"/>
              </a:rPr>
              <a:t>Shape Outline</a:t>
            </a:r>
            <a:r>
              <a:rPr lang="en-US" sz="1200" b="0" kern="1200" baseline="0" dirty="0" smtClean="0">
                <a:solidFill>
                  <a:schemeClr val="tx1"/>
                </a:solidFill>
                <a:latin typeface="+mn-lt"/>
                <a:ea typeface="+mn-ea"/>
                <a:cs typeface="+mn-cs"/>
              </a:rPr>
              <a:t>, and then click </a:t>
            </a:r>
            <a:r>
              <a:rPr lang="en-US" sz="1200" b="1" kern="1200" baseline="0" dirty="0" smtClean="0">
                <a:solidFill>
                  <a:schemeClr val="tx1"/>
                </a:solidFill>
                <a:latin typeface="+mn-lt"/>
                <a:ea typeface="+mn-ea"/>
                <a:cs typeface="+mn-cs"/>
              </a:rPr>
              <a:t>No Outline</a:t>
            </a:r>
            <a:r>
              <a:rPr lang="en-US" sz="1200" b="0" kern="1200" baseline="0" dirty="0" smtClean="0">
                <a:solidFill>
                  <a:schemeClr val="tx1"/>
                </a:solidFill>
                <a:latin typeface="+mn-lt"/>
                <a:ea typeface="+mn-ea"/>
                <a:cs typeface="+mn-cs"/>
              </a:rPr>
              <a:t>.</a:t>
            </a:r>
          </a:p>
          <a:p>
            <a:pPr marL="685800" lvl="1" indent="-228600">
              <a:buFont typeface="Arial" pitchFamily="34" charset="0"/>
              <a:buChar char="•"/>
            </a:pPr>
            <a:r>
              <a:rPr lang="en-US" sz="1200" b="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Shape Effects</a:t>
            </a:r>
            <a:r>
              <a:rPr lang="en-US" sz="1200" b="0" kern="1200" baseline="0" dirty="0" smtClean="0">
                <a:solidFill>
                  <a:schemeClr val="tx1"/>
                </a:solidFill>
                <a:latin typeface="+mn-lt"/>
                <a:ea typeface="+mn-ea"/>
                <a:cs typeface="+mn-cs"/>
              </a:rPr>
              <a:t>, point to </a:t>
            </a:r>
            <a:r>
              <a:rPr lang="en-US" sz="1200" b="1" kern="1200" baseline="0" dirty="0" smtClean="0">
                <a:solidFill>
                  <a:schemeClr val="tx1"/>
                </a:solidFill>
                <a:latin typeface="+mn-lt"/>
                <a:ea typeface="+mn-ea"/>
                <a:cs typeface="+mn-cs"/>
              </a:rPr>
              <a:t>Soft Edges</a:t>
            </a:r>
            <a:r>
              <a:rPr lang="en-US" sz="1200" b="0" kern="1200" baseline="0" dirty="0" smtClean="0">
                <a:solidFill>
                  <a:schemeClr val="tx1"/>
                </a:solidFill>
                <a:latin typeface="+mn-lt"/>
                <a:ea typeface="+mn-ea"/>
                <a:cs typeface="+mn-cs"/>
              </a:rPr>
              <a:t>,</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and then click </a:t>
            </a:r>
            <a:r>
              <a:rPr lang="en-US" sz="1200" b="1" kern="1200" baseline="0" dirty="0" smtClean="0">
                <a:solidFill>
                  <a:schemeClr val="tx1"/>
                </a:solidFill>
                <a:latin typeface="+mn-lt"/>
                <a:ea typeface="+mn-ea"/>
                <a:cs typeface="+mn-cs"/>
              </a:rPr>
              <a:t>25 Point</a:t>
            </a:r>
            <a:r>
              <a:rPr lang="en-US" sz="1200" b="0" kern="1200" baseline="0" dirty="0" smtClean="0">
                <a:solidFill>
                  <a:schemeClr val="tx1"/>
                </a:solidFill>
                <a:latin typeface="+mn-lt"/>
                <a:ea typeface="+mn-ea"/>
                <a:cs typeface="+mn-cs"/>
              </a:rPr>
              <a:t>.</a:t>
            </a:r>
          </a:p>
          <a:p>
            <a:pPr marL="228600" lvl="0" indent="-228600">
              <a:buFont typeface="+mj-lt"/>
              <a:buAutoNum type="arabicPeriod"/>
            </a:pPr>
            <a:r>
              <a:rPr lang="en-US" sz="1200" b="0" kern="1200" baseline="0" dirty="0" smtClean="0">
                <a:solidFill>
                  <a:schemeClr val="tx1"/>
                </a:solidFill>
                <a:latin typeface="+mn-lt"/>
                <a:ea typeface="+mn-ea"/>
                <a:cs typeface="+mn-cs"/>
              </a:rPr>
              <a:t>On the slide, drag the oval until it is centered on the first letter in the text box.</a:t>
            </a:r>
            <a:endParaRPr lang="en-US" sz="1200" kern="1200" dirty="0" smtClean="0">
              <a:solidFill>
                <a:schemeClr val="tx1"/>
              </a:solidFill>
              <a:latin typeface="+mn-lt"/>
              <a:ea typeface="+mn-ea"/>
              <a:cs typeface="+mn-cs"/>
            </a:endParaRPr>
          </a:p>
          <a:p>
            <a:endParaRPr lang="en-US" sz="1200" b="0" baseline="0" dirty="0" smtClean="0"/>
          </a:p>
          <a:p>
            <a:endParaRPr lang="en-US" sz="1200" dirty="0" smtClean="0"/>
          </a:p>
          <a:p>
            <a:r>
              <a:rPr lang="en-US" sz="1200" dirty="0" smtClean="0"/>
              <a:t>To reproduce the animation effects on this slide, do the following:</a:t>
            </a:r>
          </a:p>
          <a:p>
            <a:pPr marL="228600" indent="-228600">
              <a:buFont typeface="+mj-lt"/>
              <a:buAutoNum type="arabicPeriod"/>
            </a:pPr>
            <a:r>
              <a:rPr lang="en-US" sz="1200" b="0" baseline="0" dirty="0" smtClean="0"/>
              <a:t>On the slide, select the oval. On the </a:t>
            </a:r>
            <a:r>
              <a:rPr lang="en-US" sz="1200" b="1" baseline="0" dirty="0" smtClean="0"/>
              <a:t>Animations</a:t>
            </a:r>
            <a:r>
              <a:rPr lang="en-US" sz="1200" b="0" baseline="0" dirty="0" smtClean="0"/>
              <a:t> tab, in the </a:t>
            </a:r>
            <a:r>
              <a:rPr lang="en-US" sz="1200" b="1" baseline="0" dirty="0" smtClean="0"/>
              <a:t>Advanced Animation </a:t>
            </a:r>
            <a:r>
              <a:rPr lang="en-US" sz="1200" b="0" baseline="0" dirty="0" smtClean="0"/>
              <a:t>group, click </a:t>
            </a:r>
            <a:r>
              <a:rPr lang="en-US" sz="1200" b="1" baseline="0" dirty="0" smtClean="0"/>
              <a:t>Add Animation, </a:t>
            </a:r>
            <a:r>
              <a:rPr lang="en-US" sz="1200" b="0" baseline="0" dirty="0" smtClean="0"/>
              <a:t>and then under </a:t>
            </a:r>
            <a:r>
              <a:rPr lang="en-US" sz="1200" b="1" baseline="0" dirty="0" smtClean="0"/>
              <a:t>Fade</a:t>
            </a:r>
            <a:r>
              <a:rPr lang="en-US" sz="1200" b="0" baseline="0" dirty="0" smtClean="0"/>
              <a:t> click </a:t>
            </a:r>
            <a:r>
              <a:rPr lang="en-US" sz="1200" b="1" baseline="0" dirty="0" smtClean="0"/>
              <a:t>Entrance</a:t>
            </a:r>
            <a:r>
              <a:rPr lang="en-US" sz="1200" b="0" baseline="0" dirty="0" smtClean="0"/>
              <a:t>.</a:t>
            </a:r>
          </a:p>
          <a:p>
            <a:pPr marL="228600" indent="-228600">
              <a:buFont typeface="+mj-lt"/>
              <a:buAutoNum type="arabicPeriod"/>
            </a:pPr>
            <a:r>
              <a:rPr lang="en-US" sz="1200" b="0" baseline="0" dirty="0" smtClean="0"/>
              <a:t>Also on the </a:t>
            </a:r>
            <a:r>
              <a:rPr lang="en-US" sz="1200" b="1" baseline="0" dirty="0" smtClean="0"/>
              <a:t>Animations</a:t>
            </a:r>
            <a:r>
              <a:rPr lang="en-US" sz="1200" b="0" baseline="0" dirty="0" smtClean="0"/>
              <a:t> tab, in the </a:t>
            </a:r>
            <a:r>
              <a:rPr lang="en-US" sz="1200" b="1" baseline="0" dirty="0" smtClean="0"/>
              <a:t>Timing</a:t>
            </a:r>
            <a:r>
              <a:rPr lang="en-US" sz="1200" b="0" baseline="0" dirty="0" smtClean="0"/>
              <a:t> group, do the following:</a:t>
            </a:r>
          </a:p>
          <a:p>
            <a:pPr marL="685800" lvl="1" indent="-228600">
              <a:buFont typeface="Arial" pitchFamily="34" charset="0"/>
              <a:buChar char="•"/>
            </a:pPr>
            <a:r>
              <a:rPr lang="en-US" sz="1200" b="0" baseline="0" dirty="0" smtClean="0"/>
              <a:t>In the </a:t>
            </a:r>
            <a:r>
              <a:rPr lang="en-US" sz="1200" b="1" baseline="0" dirty="0" smtClean="0"/>
              <a:t>Start</a:t>
            </a:r>
            <a:r>
              <a:rPr lang="en-US" sz="1200" b="0" baseline="0" dirty="0" smtClean="0"/>
              <a:t> list, select </a:t>
            </a:r>
            <a:r>
              <a:rPr lang="en-US" sz="1200" b="1" baseline="0" dirty="0" smtClean="0"/>
              <a:t>With Previous</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Duration</a:t>
            </a:r>
            <a:r>
              <a:rPr lang="en-US" sz="1200" b="0" baseline="0" dirty="0" smtClean="0"/>
              <a:t> box, enter </a:t>
            </a:r>
            <a:r>
              <a:rPr lang="en-US" sz="1200" b="1" baseline="0" dirty="0" smtClean="0"/>
              <a:t>1.00</a:t>
            </a:r>
            <a:r>
              <a:rPr lang="en-US" sz="1200" b="0" baseline="0" dirty="0" smtClean="0"/>
              <a:t>.</a:t>
            </a:r>
            <a:endParaRPr lang="en-US" sz="1200" baseline="0" dirty="0" smtClean="0"/>
          </a:p>
          <a:p>
            <a:pPr marL="228600" indent="-228600">
              <a:buFont typeface="+mj-lt"/>
              <a:buAutoNum type="arabicPeriod"/>
            </a:pPr>
            <a:r>
              <a:rPr lang="en-US" sz="1200" b="0" baseline="0" dirty="0" smtClean="0"/>
              <a:t>Also on the </a:t>
            </a:r>
            <a:r>
              <a:rPr lang="en-US" sz="1200" b="1" baseline="0" dirty="0" smtClean="0"/>
              <a:t>Animations</a:t>
            </a:r>
            <a:r>
              <a:rPr lang="en-US" sz="1200" b="0" baseline="0" dirty="0" smtClean="0"/>
              <a:t> tab, in the </a:t>
            </a:r>
            <a:r>
              <a:rPr lang="en-US" sz="1200" b="1" baseline="0" dirty="0" smtClean="0"/>
              <a:t>Advanced Animation </a:t>
            </a:r>
            <a:r>
              <a:rPr lang="en-US" sz="1200" b="0" baseline="0" dirty="0" smtClean="0"/>
              <a:t>group, click </a:t>
            </a:r>
            <a:r>
              <a:rPr lang="en-US" sz="1200" b="1" baseline="0" dirty="0" smtClean="0"/>
              <a:t>Add Animation</a:t>
            </a:r>
            <a:r>
              <a:rPr lang="en-US" sz="1200" b="0" baseline="0" dirty="0" smtClean="0"/>
              <a:t>, and then under </a:t>
            </a:r>
            <a:r>
              <a:rPr lang="en-US" sz="1200" b="1" baseline="0" dirty="0" smtClean="0"/>
              <a:t>Exit</a:t>
            </a:r>
            <a:r>
              <a:rPr lang="en-US" sz="1200" b="0" baseline="0" dirty="0" smtClean="0"/>
              <a:t>, click </a:t>
            </a:r>
            <a:r>
              <a:rPr lang="en-US" sz="1200" b="1" baseline="0" dirty="0" smtClean="0"/>
              <a:t>Fade</a:t>
            </a:r>
            <a:r>
              <a:rPr lang="en-US" sz="1200" b="0" baseline="0" dirty="0" smtClean="0"/>
              <a:t>.</a:t>
            </a:r>
          </a:p>
          <a:p>
            <a:pPr marL="228600" indent="-228600">
              <a:buFont typeface="+mj-lt"/>
              <a:buAutoNum type="arabicPeriod"/>
            </a:pPr>
            <a:r>
              <a:rPr lang="en-US" sz="1200" b="0" baseline="0" dirty="0" smtClean="0"/>
              <a:t>Also on the </a:t>
            </a:r>
            <a:r>
              <a:rPr lang="en-US" sz="1200" b="1" baseline="0" dirty="0" smtClean="0"/>
              <a:t>Animations</a:t>
            </a:r>
            <a:r>
              <a:rPr lang="en-US" sz="1200" b="0" baseline="0" dirty="0" smtClean="0"/>
              <a:t> tab, in the </a:t>
            </a:r>
            <a:r>
              <a:rPr lang="en-US" sz="1200" b="1" baseline="0" dirty="0" smtClean="0"/>
              <a:t>Timing</a:t>
            </a:r>
            <a:r>
              <a:rPr lang="en-US" sz="1200" b="0" baseline="0" dirty="0" smtClean="0"/>
              <a:t> group, do the following:</a:t>
            </a:r>
          </a:p>
          <a:p>
            <a:pPr marL="685800" lvl="1" indent="-228600">
              <a:buFont typeface="Arial" pitchFamily="34" charset="0"/>
              <a:buChar char="•"/>
            </a:pPr>
            <a:r>
              <a:rPr lang="en-US" sz="1200" b="0" baseline="0" dirty="0" smtClean="0"/>
              <a:t>In the </a:t>
            </a:r>
            <a:r>
              <a:rPr lang="en-US" sz="1200" b="1" baseline="0" dirty="0" smtClean="0"/>
              <a:t>Start</a:t>
            </a:r>
            <a:r>
              <a:rPr lang="en-US" sz="1200" b="0" baseline="0" dirty="0" smtClean="0"/>
              <a:t> list, select </a:t>
            </a:r>
            <a:r>
              <a:rPr lang="en-US" sz="1200" b="1" baseline="0" dirty="0" smtClean="0"/>
              <a:t>With Previous</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Delay</a:t>
            </a:r>
            <a:r>
              <a:rPr lang="en-US" sz="1200" b="0" baseline="0" dirty="0" smtClean="0"/>
              <a:t> box, enter </a:t>
            </a:r>
            <a:r>
              <a:rPr lang="en-US" sz="1200" b="1" baseline="0" dirty="0" smtClean="0"/>
              <a:t>4.00</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Duration</a:t>
            </a:r>
            <a:r>
              <a:rPr lang="en-US" sz="1200" b="0" baseline="0" dirty="0" smtClean="0"/>
              <a:t> box, enter </a:t>
            </a:r>
            <a:r>
              <a:rPr lang="en-US" sz="1200" b="1" baseline="0" dirty="0" smtClean="0"/>
              <a:t>1.00</a:t>
            </a:r>
            <a:r>
              <a:rPr lang="en-US" sz="1200" b="0" baseline="0" dirty="0" smtClean="0"/>
              <a:t>.</a:t>
            </a:r>
            <a:endParaRPr lang="en-US" sz="1200" baseline="0" dirty="0" smtClean="0"/>
          </a:p>
          <a:p>
            <a:pPr marL="228600" indent="-228600">
              <a:buFont typeface="+mj-lt"/>
              <a:buAutoNum type="arabicPeriod"/>
            </a:pPr>
            <a:r>
              <a:rPr lang="en-US" sz="1200" b="0" baseline="0" dirty="0" smtClean="0"/>
              <a:t>Also on the </a:t>
            </a:r>
            <a:r>
              <a:rPr lang="en-US" sz="1200" b="1" baseline="0" dirty="0" smtClean="0"/>
              <a:t>Animations</a:t>
            </a:r>
            <a:r>
              <a:rPr lang="en-US" sz="1200" b="0" baseline="0" dirty="0" smtClean="0"/>
              <a:t> tab, in the </a:t>
            </a:r>
            <a:r>
              <a:rPr lang="en-US" sz="1200" b="1" baseline="0" dirty="0" smtClean="0"/>
              <a:t>Advanced Animation </a:t>
            </a:r>
            <a:r>
              <a:rPr lang="en-US" sz="1200" b="0" baseline="0" dirty="0" smtClean="0"/>
              <a:t>group, click </a:t>
            </a:r>
            <a:r>
              <a:rPr lang="en-US" sz="1200" b="1" baseline="0" dirty="0" smtClean="0"/>
              <a:t>Add Animation</a:t>
            </a:r>
            <a:r>
              <a:rPr lang="en-US" sz="1200" b="0" baseline="0" dirty="0" smtClean="0"/>
              <a:t>, and then under </a:t>
            </a:r>
            <a:r>
              <a:rPr lang="en-US" sz="1200" b="1" baseline="0" dirty="0" smtClean="0"/>
              <a:t>Entrance</a:t>
            </a:r>
            <a:r>
              <a:rPr lang="en-US" sz="1200" b="0" baseline="0" dirty="0" smtClean="0"/>
              <a:t> click </a:t>
            </a:r>
            <a:r>
              <a:rPr lang="en-US" sz="1200" b="1" baseline="0" dirty="0" smtClean="0"/>
              <a:t>Fade</a:t>
            </a:r>
            <a:r>
              <a:rPr lang="en-US" sz="1200" b="0" baseline="0" dirty="0" smtClean="0"/>
              <a:t>.</a:t>
            </a:r>
          </a:p>
          <a:p>
            <a:pPr marL="228600" indent="-228600">
              <a:buFont typeface="+mj-lt"/>
              <a:buAutoNum type="arabicPeriod"/>
            </a:pPr>
            <a:r>
              <a:rPr lang="en-US" sz="1200" b="0" baseline="0" dirty="0" smtClean="0"/>
              <a:t>Also on the </a:t>
            </a:r>
            <a:r>
              <a:rPr lang="en-US" sz="1200" b="1" baseline="0" dirty="0" smtClean="0"/>
              <a:t>Animations</a:t>
            </a:r>
            <a:r>
              <a:rPr lang="en-US" sz="1200" b="0" baseline="0" dirty="0" smtClean="0"/>
              <a:t> tab, in the </a:t>
            </a:r>
            <a:r>
              <a:rPr lang="en-US" sz="1200" b="1" baseline="0" dirty="0" smtClean="0"/>
              <a:t>Timing</a:t>
            </a:r>
            <a:r>
              <a:rPr lang="en-US" sz="1200" b="0" baseline="0" dirty="0" smtClean="0"/>
              <a:t> group, do the following:</a:t>
            </a:r>
          </a:p>
          <a:p>
            <a:pPr marL="685800" lvl="1" indent="-228600">
              <a:buFont typeface="Arial" pitchFamily="34" charset="0"/>
              <a:buChar char="•"/>
            </a:pPr>
            <a:r>
              <a:rPr lang="en-US" sz="1200" b="0" baseline="0" dirty="0" smtClean="0"/>
              <a:t>In the </a:t>
            </a:r>
            <a:r>
              <a:rPr lang="en-US" sz="1200" b="1" baseline="0" dirty="0" smtClean="0"/>
              <a:t>Start</a:t>
            </a:r>
            <a:r>
              <a:rPr lang="en-US" sz="1200" b="0" baseline="0" dirty="0" smtClean="0"/>
              <a:t> list, select </a:t>
            </a:r>
            <a:r>
              <a:rPr lang="en-US" sz="1200" b="1" baseline="0" dirty="0" smtClean="0"/>
              <a:t>With Previous</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Delay</a:t>
            </a:r>
            <a:r>
              <a:rPr lang="en-US" sz="1200" b="0" baseline="0" dirty="0" smtClean="0"/>
              <a:t> box, enter </a:t>
            </a:r>
            <a:r>
              <a:rPr lang="en-US" sz="1200" b="1" baseline="0" dirty="0" smtClean="0"/>
              <a:t>5.00</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Duration</a:t>
            </a:r>
            <a:r>
              <a:rPr lang="en-US" sz="1200" b="0" baseline="0" dirty="0" smtClean="0"/>
              <a:t> box, enter </a:t>
            </a:r>
            <a:r>
              <a:rPr lang="en-US" sz="1200" b="1" baseline="0" dirty="0" smtClean="0"/>
              <a:t>1.00</a:t>
            </a:r>
            <a:r>
              <a:rPr lang="en-US" sz="1200" b="0" baseline="0" dirty="0" smtClean="0"/>
              <a:t>.</a:t>
            </a:r>
          </a:p>
          <a:p>
            <a:pPr marL="228600" indent="-228600">
              <a:buFont typeface="+mj-lt"/>
              <a:buAutoNum type="arabicPeriod"/>
            </a:pPr>
            <a:r>
              <a:rPr lang="en-US" sz="1200" b="0" baseline="0" dirty="0" smtClean="0"/>
              <a:t>Also on the </a:t>
            </a:r>
            <a:r>
              <a:rPr lang="en-US" sz="1200" b="1" baseline="0" dirty="0" smtClean="0"/>
              <a:t>Animations</a:t>
            </a:r>
            <a:r>
              <a:rPr lang="en-US" sz="1200" b="0" baseline="0" dirty="0" smtClean="0"/>
              <a:t> tab, in the </a:t>
            </a:r>
            <a:r>
              <a:rPr lang="en-US" sz="1200" b="1" baseline="0" dirty="0" smtClean="0"/>
              <a:t>Advanced Animation </a:t>
            </a:r>
            <a:r>
              <a:rPr lang="en-US" sz="1200" b="0" baseline="0" dirty="0" smtClean="0"/>
              <a:t>group, click </a:t>
            </a:r>
            <a:r>
              <a:rPr lang="en-US" sz="1200" b="1" baseline="0" dirty="0" smtClean="0"/>
              <a:t>Add Animation</a:t>
            </a:r>
            <a:r>
              <a:rPr lang="en-US" sz="1200" b="0" baseline="0" dirty="0" smtClean="0"/>
              <a:t>, and then under </a:t>
            </a:r>
            <a:r>
              <a:rPr lang="en-US" sz="1200" b="1" baseline="0" dirty="0" smtClean="0"/>
              <a:t>Exit</a:t>
            </a:r>
            <a:r>
              <a:rPr lang="en-US" sz="1200" b="0" baseline="0" dirty="0" smtClean="0"/>
              <a:t> click </a:t>
            </a:r>
            <a:r>
              <a:rPr lang="en-US" sz="1200" b="1" baseline="0" dirty="0" smtClean="0"/>
              <a:t>Fade</a:t>
            </a:r>
            <a:r>
              <a:rPr lang="en-US" sz="1200" b="0" baseline="0" dirty="0" smtClean="0"/>
              <a:t>.</a:t>
            </a:r>
          </a:p>
          <a:p>
            <a:pPr marL="228600" indent="-228600">
              <a:buFont typeface="+mj-lt"/>
              <a:buAutoNum type="arabicPeriod"/>
            </a:pPr>
            <a:r>
              <a:rPr lang="en-US" sz="1200" b="0" baseline="0" dirty="0" smtClean="0"/>
              <a:t>Also on the </a:t>
            </a:r>
            <a:r>
              <a:rPr lang="en-US" sz="1200" b="1" baseline="0" dirty="0" smtClean="0"/>
              <a:t>Animations</a:t>
            </a:r>
            <a:r>
              <a:rPr lang="en-US" sz="1200" b="0" baseline="0" dirty="0" smtClean="0"/>
              <a:t> tab, in the </a:t>
            </a:r>
            <a:r>
              <a:rPr lang="en-US" sz="1200" b="1" baseline="0" dirty="0" smtClean="0"/>
              <a:t>Timing</a:t>
            </a:r>
            <a:r>
              <a:rPr lang="en-US" sz="1200" b="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Start</a:t>
            </a:r>
            <a:r>
              <a:rPr lang="en-US" sz="1200" baseline="0" dirty="0" smtClean="0"/>
              <a:t> list, select </a:t>
            </a:r>
            <a:r>
              <a:rPr lang="en-US" sz="1200" b="1" baseline="0" dirty="0" smtClean="0"/>
              <a:t>With Previous</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Delay</a:t>
            </a:r>
            <a:r>
              <a:rPr lang="en-US" sz="1200" baseline="0" dirty="0" smtClean="0"/>
              <a:t> box, enter </a:t>
            </a:r>
            <a:r>
              <a:rPr lang="en-US" sz="1200" b="1" baseline="0" dirty="0" smtClean="0"/>
              <a:t>7.00</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Duration</a:t>
            </a:r>
            <a:r>
              <a:rPr lang="en-US" sz="1200" baseline="0" dirty="0" smtClean="0"/>
              <a:t> box, enter </a:t>
            </a:r>
            <a:r>
              <a:rPr lang="en-US" sz="1200" b="1" baseline="0" dirty="0" smtClean="0"/>
              <a:t>1.00</a:t>
            </a:r>
            <a:r>
              <a:rPr lang="en-US" sz="1200" baseline="0" dirty="0" smtClean="0"/>
              <a:t>.</a:t>
            </a:r>
          </a:p>
          <a:p>
            <a:pPr marL="228600" indent="-228600">
              <a:buFont typeface="+mj-lt"/>
              <a:buAutoNum type="arabicPeriod"/>
            </a:pPr>
            <a:r>
              <a:rPr lang="en-US" sz="1200" b="0" baseline="0" dirty="0" smtClean="0"/>
              <a:t>Also on the </a:t>
            </a:r>
            <a:r>
              <a:rPr lang="en-US" sz="1200" b="1" baseline="0" dirty="0" smtClean="0"/>
              <a:t>Animations</a:t>
            </a:r>
            <a:r>
              <a:rPr lang="en-US" sz="1200" b="0" baseline="0" dirty="0" smtClean="0"/>
              <a:t> tab, in the </a:t>
            </a:r>
            <a:r>
              <a:rPr lang="en-US" sz="1200" b="1" baseline="0" dirty="0" smtClean="0"/>
              <a:t>Advanced Animation </a:t>
            </a:r>
            <a:r>
              <a:rPr lang="en-US" sz="1200" b="0" baseline="0" dirty="0" smtClean="0"/>
              <a:t>group, click </a:t>
            </a:r>
            <a:r>
              <a:rPr lang="en-US" sz="1200" b="1" baseline="0" dirty="0" smtClean="0"/>
              <a:t>Add Animation, </a:t>
            </a:r>
            <a:r>
              <a:rPr lang="en-US" sz="1200" b="0" baseline="0" dirty="0" smtClean="0"/>
              <a:t>and then click </a:t>
            </a:r>
            <a:r>
              <a:rPr lang="en-US" sz="1200" b="1" baseline="0" dirty="0" smtClean="0"/>
              <a:t>More Motion Paths</a:t>
            </a:r>
            <a:r>
              <a:rPr lang="en-US" sz="1200" b="0" baseline="0" dirty="0" smtClean="0"/>
              <a:t>. In the </a:t>
            </a:r>
            <a:r>
              <a:rPr lang="en-US" sz="1200" b="1" baseline="0" dirty="0" smtClean="0"/>
              <a:t>Add Motion Path </a:t>
            </a:r>
            <a:r>
              <a:rPr lang="en-US" sz="1200" b="0" baseline="0" dirty="0" smtClean="0"/>
              <a:t>dialog box, under </a:t>
            </a:r>
            <a:r>
              <a:rPr lang="en-US" sz="1200" b="1" baseline="0" dirty="0" smtClean="0"/>
              <a:t>Lines &amp; Curves</a:t>
            </a:r>
            <a:r>
              <a:rPr lang="en-US" sz="1200" b="0" baseline="0" dirty="0" smtClean="0"/>
              <a:t>, click </a:t>
            </a:r>
            <a:r>
              <a:rPr lang="en-US" sz="1200" b="1" baseline="0" dirty="0" smtClean="0"/>
              <a:t>Right</a:t>
            </a:r>
            <a:r>
              <a:rPr lang="en-US" sz="1200" b="0" baseline="0" dirty="0" smtClean="0"/>
              <a:t>.</a:t>
            </a:r>
          </a:p>
          <a:p>
            <a:pPr marL="228600" indent="-228600">
              <a:buFont typeface="+mj-lt"/>
              <a:buAutoNum type="arabicPeriod"/>
            </a:pPr>
            <a:r>
              <a:rPr lang="en-US" sz="1200" b="0" baseline="0" dirty="0" smtClean="0"/>
              <a:t>Also on the </a:t>
            </a:r>
            <a:r>
              <a:rPr lang="en-US" sz="1200" b="1" baseline="0" dirty="0" smtClean="0"/>
              <a:t>Animations</a:t>
            </a:r>
            <a:r>
              <a:rPr lang="en-US" sz="1200" b="0" baseline="0" dirty="0" smtClean="0"/>
              <a:t> tab, in the </a:t>
            </a:r>
            <a:r>
              <a:rPr lang="en-US" sz="1200" b="1" baseline="0" dirty="0" smtClean="0"/>
              <a:t>Animation</a:t>
            </a:r>
            <a:r>
              <a:rPr lang="en-US" sz="1200" b="0" baseline="0" dirty="0" smtClean="0"/>
              <a:t> group, click the </a:t>
            </a:r>
            <a:r>
              <a:rPr lang="en-US" sz="1200" b="1" baseline="0" dirty="0" smtClean="0"/>
              <a:t>Effect Options </a:t>
            </a:r>
            <a:r>
              <a:rPr lang="en-US" sz="1200" b="0" baseline="0" dirty="0" smtClean="0"/>
              <a:t>dialog box launcher. In the </a:t>
            </a:r>
            <a:r>
              <a:rPr lang="en-US" sz="1200" b="1" baseline="0" dirty="0" smtClean="0"/>
              <a:t>Right</a:t>
            </a:r>
            <a:r>
              <a:rPr lang="en-US" sz="1200" b="0" baseline="0" dirty="0" smtClean="0"/>
              <a:t> dialog box, do the following:</a:t>
            </a:r>
            <a:endParaRPr lang="en-US" sz="1200" baseline="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On the </a:t>
            </a:r>
            <a:r>
              <a:rPr lang="en-US" sz="1200" b="1" baseline="0" dirty="0" smtClean="0"/>
              <a:t>Effect</a:t>
            </a:r>
            <a:r>
              <a:rPr lang="en-US" sz="1200" b="0" baseline="0" dirty="0" smtClean="0"/>
              <a:t> tab, under </a:t>
            </a:r>
            <a:r>
              <a:rPr lang="en-US" sz="1200" b="1" baseline="0" dirty="0" smtClean="0"/>
              <a:t>Settings</a:t>
            </a:r>
            <a:r>
              <a:rPr lang="en-US" sz="1200" b="0" baseline="0" dirty="0" smtClean="0"/>
              <a:t>, select </a:t>
            </a:r>
            <a:r>
              <a:rPr lang="en-US" sz="1200" b="1" baseline="0" dirty="0" smtClean="0"/>
              <a:t>Auto-reverse</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On the </a:t>
            </a:r>
            <a:r>
              <a:rPr lang="en-US" sz="1200" b="1" baseline="0" dirty="0" smtClean="0"/>
              <a:t>Timing</a:t>
            </a:r>
            <a:r>
              <a:rPr lang="en-US" sz="1200" b="0" baseline="0" dirty="0" smtClean="0"/>
              <a:t> tab,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a:t>
            </a:r>
            <a:r>
              <a:rPr lang="en-US" sz="1200" baseline="0" dirty="0" smtClean="0"/>
              <a:t> </a:t>
            </a:r>
            <a:r>
              <a:rPr lang="en-US" sz="1200" b="1" dirty="0" smtClean="0"/>
              <a:t>Start</a:t>
            </a:r>
            <a:r>
              <a:rPr lang="en-US" sz="1200" baseline="0" dirty="0" smtClean="0"/>
              <a:t> list, select</a:t>
            </a:r>
            <a:r>
              <a:rPr lang="en-US" sz="1200" dirty="0" smtClean="0"/>
              <a:t> </a:t>
            </a:r>
            <a:r>
              <a:rPr lang="en-US" sz="1200" b="1" dirty="0" smtClean="0"/>
              <a:t>With Previous</a:t>
            </a:r>
            <a:r>
              <a:rPr lang="en-US" sz="1200" b="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Delay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b="0" baseline="0" dirty="0" smtClean="0"/>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I</a:t>
            </a:r>
            <a:r>
              <a:rPr lang="en-US" sz="1200" dirty="0" smtClean="0"/>
              <a:t>n the </a:t>
            </a:r>
            <a:r>
              <a:rPr lang="en-US" sz="1200" b="1" dirty="0" smtClean="0"/>
              <a:t>Duration </a:t>
            </a:r>
            <a:r>
              <a:rPr lang="en-US" sz="1200" dirty="0" smtClean="0"/>
              <a:t>list, select </a:t>
            </a:r>
            <a:r>
              <a:rPr lang="en-US" sz="1200" b="1" dirty="0" smtClean="0"/>
              <a:t>2 seconds (Medium)</a:t>
            </a:r>
            <a:r>
              <a:rPr lang="en-US" sz="1200" b="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In the </a:t>
            </a:r>
            <a:r>
              <a:rPr lang="en-US" sz="1200" b="1" dirty="0" smtClean="0"/>
              <a:t>Repeat</a:t>
            </a:r>
            <a:r>
              <a:rPr lang="en-US" sz="1200" b="0" dirty="0" smtClean="0"/>
              <a:t> list, select </a:t>
            </a:r>
            <a:r>
              <a:rPr lang="en-US" sz="1200" b="1" dirty="0" smtClean="0"/>
              <a:t>2</a:t>
            </a:r>
            <a:r>
              <a:rPr lang="en-US" sz="1200" b="0" dirty="0" smtClean="0"/>
              <a:t>.</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latin typeface="+mn-lt"/>
                <a:ea typeface="+mn-ea"/>
                <a:cs typeface="+mn-cs"/>
              </a:rPr>
              <a:t>On the slide, select the motion path. Point to the endpoint (red arrow) of the motion path until the cursor becomes a two-headed arrow, press and hold SHIFT, and then drag the endpoint to the </a:t>
            </a:r>
            <a:r>
              <a:rPr lang="en-US" sz="1200" b="0" i="0" kern="1200" baseline="0" dirty="0" smtClean="0">
                <a:solidFill>
                  <a:schemeClr val="tx1"/>
                </a:solidFill>
                <a:latin typeface="+mn-lt"/>
                <a:ea typeface="+mn-ea"/>
                <a:cs typeface="+mn-cs"/>
              </a:rPr>
              <a:t>center of the </a:t>
            </a:r>
            <a:r>
              <a:rPr lang="en-US" sz="1200" b="0" kern="1200" baseline="0" dirty="0" smtClean="0">
                <a:solidFill>
                  <a:schemeClr val="tx1"/>
                </a:solidFill>
                <a:latin typeface="+mn-lt"/>
                <a:ea typeface="+mn-ea"/>
                <a:cs typeface="+mn-cs"/>
              </a:rPr>
              <a:t>last letter in the text box. </a:t>
            </a:r>
            <a:endParaRPr lang="en-US" sz="1200" b="0" i="1" kern="1200" baseline="0" dirty="0" smtClean="0">
              <a:solidFill>
                <a:schemeClr val="tx1"/>
              </a:solidFill>
              <a:latin typeface="+mn-lt"/>
              <a:ea typeface="+mn-ea"/>
              <a:cs typeface="+mn-cs"/>
            </a:endParaRPr>
          </a:p>
          <a:p>
            <a:endParaRPr lang="en-US" sz="1200" dirty="0" smtClean="0"/>
          </a:p>
          <a:p>
            <a:endParaRPr lang="en-US" sz="1200" dirty="0" smtClean="0"/>
          </a:p>
          <a:p>
            <a:r>
              <a:rPr lang="en-US" sz="1200" kern="1200" dirty="0" smtClean="0">
                <a:solidFill>
                  <a:schemeClr val="tx1"/>
                </a:solidFill>
                <a:latin typeface="+mn-lt"/>
                <a:ea typeface="+mn-ea"/>
                <a:cs typeface="+mn-cs"/>
              </a:rPr>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kern="1200" dirty="0" smtClean="0">
                <a:solidFill>
                  <a:schemeClr val="tx1"/>
                </a:solidFill>
                <a:latin typeface="+mn-lt"/>
                <a:ea typeface="+mn-ea"/>
                <a:cs typeface="+mn-cs"/>
              </a:rPr>
              <a:t>(third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White, Background 1, Darker 5% </a:t>
            </a:r>
            <a:r>
              <a:rPr lang="en-US" sz="1200" b="0" kern="1200" dirty="0" smtClean="0">
                <a:solidFill>
                  <a:schemeClr val="tx1"/>
                </a:solidFill>
                <a:latin typeface="+mn-lt"/>
                <a:ea typeface="+mn-ea"/>
                <a:cs typeface="+mn-cs"/>
              </a:rPr>
              <a:t>(second row, first option from the left).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Black, Text 1, Lighter 35% </a:t>
            </a:r>
            <a:r>
              <a:rPr lang="en-US" sz="1200" kern="1200" dirty="0" smtClean="0">
                <a:solidFill>
                  <a:schemeClr val="tx1"/>
                </a:solidFill>
                <a:latin typeface="+mn-lt"/>
                <a:ea typeface="+mn-ea"/>
                <a:cs typeface="+mn-cs"/>
              </a:rPr>
              <a:t>(third row, second option from the left). </a:t>
            </a:r>
          </a:p>
          <a:p>
            <a:endParaRPr lang="en-US" sz="1200" dirty="0" smtClean="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929932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mk-MK" dirty="0"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DB8680-F242-4F8A-987B-0815239AE032}" type="slidenum">
              <a:rPr lang="en-US"/>
              <a:pPr fontAlgn="base">
                <a:spcBef>
                  <a:spcPct val="0"/>
                </a:spcBef>
                <a:spcAft>
                  <a:spcPct val="0"/>
                </a:spcAft>
              </a:pPr>
              <a:t>10</a:t>
            </a:fld>
            <a:endParaRPr lang="en-US"/>
          </a:p>
        </p:txBody>
      </p:sp>
    </p:spTree>
    <p:extLst>
      <p:ext uri="{BB962C8B-B14F-4D97-AF65-F5344CB8AC3E}">
        <p14:creationId xmlns:p14="http://schemas.microsoft.com/office/powerpoint/2010/main" val="945418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mk-MK"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894F74-D894-462C-918D-8BD082C0514B}" type="slidenum">
              <a:rPr lang="en-US"/>
              <a:pPr fontAlgn="base">
                <a:spcBef>
                  <a:spcPct val="0"/>
                </a:spcBef>
                <a:spcAft>
                  <a:spcPct val="0"/>
                </a:spcAft>
              </a:pPr>
              <a:t>11</a:t>
            </a:fld>
            <a:endParaRPr lang="en-US"/>
          </a:p>
        </p:txBody>
      </p:sp>
    </p:spTree>
    <p:extLst>
      <p:ext uri="{BB962C8B-B14F-4D97-AF65-F5344CB8AC3E}">
        <p14:creationId xmlns:p14="http://schemas.microsoft.com/office/powerpoint/2010/main" val="2459051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mk-MK"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510E71-F68A-44F7-8958-705F80B6F7E4}" type="slidenum">
              <a:rPr lang="en-US"/>
              <a:pPr fontAlgn="base">
                <a:spcBef>
                  <a:spcPct val="0"/>
                </a:spcBef>
                <a:spcAft>
                  <a:spcPct val="0"/>
                </a:spcAft>
              </a:pPr>
              <a:t>12</a:t>
            </a:fld>
            <a:endParaRPr lang="en-US"/>
          </a:p>
        </p:txBody>
      </p:sp>
    </p:spTree>
    <p:extLst>
      <p:ext uri="{BB962C8B-B14F-4D97-AF65-F5344CB8AC3E}">
        <p14:creationId xmlns:p14="http://schemas.microsoft.com/office/powerpoint/2010/main" val="3878062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mk-MK"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046A70-02FA-403C-85A9-206D97DC51B4}" type="slidenum">
              <a:rPr lang="en-US"/>
              <a:pPr fontAlgn="base">
                <a:spcBef>
                  <a:spcPct val="0"/>
                </a:spcBef>
                <a:spcAft>
                  <a:spcPct val="0"/>
                </a:spcAft>
              </a:pPr>
              <a:t>13</a:t>
            </a:fld>
            <a:endParaRPr lang="en-US"/>
          </a:p>
        </p:txBody>
      </p:sp>
    </p:spTree>
    <p:extLst>
      <p:ext uri="{BB962C8B-B14F-4D97-AF65-F5344CB8AC3E}">
        <p14:creationId xmlns:p14="http://schemas.microsoft.com/office/powerpoint/2010/main" val="3576250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k-MK" dirty="0"/>
          </a:p>
        </p:txBody>
      </p:sp>
      <p:sp>
        <p:nvSpPr>
          <p:cNvPr id="4" name="Slide Number Placeholder 3"/>
          <p:cNvSpPr>
            <a:spLocks noGrp="1"/>
          </p:cNvSpPr>
          <p:nvPr>
            <p:ph type="sldNum" sz="quarter" idx="10"/>
          </p:nvPr>
        </p:nvSpPr>
        <p:spPr/>
        <p:txBody>
          <a:bodyPr/>
          <a:lstStyle/>
          <a:p>
            <a:fld id="{FBBC9451-71FC-4470-AA85-CBE7E5F92F83}" type="slidenum">
              <a:rPr lang="en-US" smtClean="0"/>
              <a:pPr/>
              <a:t>15</a:t>
            </a:fld>
            <a:endParaRPr lang="en-US"/>
          </a:p>
        </p:txBody>
      </p:sp>
    </p:spTree>
    <p:extLst>
      <p:ext uri="{BB962C8B-B14F-4D97-AF65-F5344CB8AC3E}">
        <p14:creationId xmlns:p14="http://schemas.microsoft.com/office/powerpoint/2010/main" val="3418553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latin typeface="Arial Black" panose="020B0A04020102020204" pitchFamily="34" charset="0"/>
              </a:rPr>
              <a:t> </a:t>
            </a:r>
            <a:endParaRPr lang="mk-MK" dirty="0"/>
          </a:p>
        </p:txBody>
      </p:sp>
      <p:sp>
        <p:nvSpPr>
          <p:cNvPr id="4" name="Slide Number Placeholder 3"/>
          <p:cNvSpPr>
            <a:spLocks noGrp="1"/>
          </p:cNvSpPr>
          <p:nvPr>
            <p:ph type="sldNum" sz="quarter" idx="10"/>
          </p:nvPr>
        </p:nvSpPr>
        <p:spPr/>
        <p:txBody>
          <a:bodyPr/>
          <a:lstStyle/>
          <a:p>
            <a:fld id="{FBBC9451-71FC-4470-AA85-CBE7E5F92F83}" type="slidenum">
              <a:rPr lang="en-US" smtClean="0"/>
              <a:pPr/>
              <a:t>21</a:t>
            </a:fld>
            <a:endParaRPr lang="en-US"/>
          </a:p>
        </p:txBody>
      </p:sp>
    </p:spTree>
    <p:extLst>
      <p:ext uri="{BB962C8B-B14F-4D97-AF65-F5344CB8AC3E}">
        <p14:creationId xmlns:p14="http://schemas.microsoft.com/office/powerpoint/2010/main" val="3950706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k-MK" dirty="0"/>
          </a:p>
        </p:txBody>
      </p:sp>
      <p:sp>
        <p:nvSpPr>
          <p:cNvPr id="4" name="Slide Number Placeholder 3"/>
          <p:cNvSpPr>
            <a:spLocks noGrp="1"/>
          </p:cNvSpPr>
          <p:nvPr>
            <p:ph type="sldNum" sz="quarter" idx="10"/>
          </p:nvPr>
        </p:nvSpPr>
        <p:spPr/>
        <p:txBody>
          <a:bodyPr/>
          <a:lstStyle/>
          <a:p>
            <a:fld id="{FBBC9451-71FC-4470-AA85-CBE7E5F92F83}" type="slidenum">
              <a:rPr lang="en-US" smtClean="0"/>
              <a:pPr/>
              <a:t>22</a:t>
            </a:fld>
            <a:endParaRPr lang="en-US"/>
          </a:p>
        </p:txBody>
      </p:sp>
    </p:spTree>
    <p:extLst>
      <p:ext uri="{BB962C8B-B14F-4D97-AF65-F5344CB8AC3E}">
        <p14:creationId xmlns:p14="http://schemas.microsoft.com/office/powerpoint/2010/main" val="4161145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k-MK" dirty="0"/>
          </a:p>
        </p:txBody>
      </p:sp>
      <p:sp>
        <p:nvSpPr>
          <p:cNvPr id="4" name="Slide Number Placeholder 3"/>
          <p:cNvSpPr>
            <a:spLocks noGrp="1"/>
          </p:cNvSpPr>
          <p:nvPr>
            <p:ph type="sldNum" sz="quarter" idx="10"/>
          </p:nvPr>
        </p:nvSpPr>
        <p:spPr/>
        <p:txBody>
          <a:bodyPr/>
          <a:lstStyle/>
          <a:p>
            <a:fld id="{FBBC9451-71FC-4470-AA85-CBE7E5F92F83}" type="slidenum">
              <a:rPr lang="en-US" smtClean="0"/>
              <a:pPr/>
              <a:t>23</a:t>
            </a:fld>
            <a:endParaRPr lang="en-US"/>
          </a:p>
        </p:txBody>
      </p:sp>
    </p:spTree>
    <p:extLst>
      <p:ext uri="{BB962C8B-B14F-4D97-AF65-F5344CB8AC3E}">
        <p14:creationId xmlns:p14="http://schemas.microsoft.com/office/powerpoint/2010/main" val="4161145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0" dirty="0" smtClean="0"/>
              <a:t>Animated pointer and light-up text</a:t>
            </a:r>
          </a:p>
          <a:p>
            <a:r>
              <a:rPr lang="en-US" sz="1400" dirty="0" smtClean="0"/>
              <a:t>(Advanced)</a:t>
            </a:r>
            <a:endParaRPr lang="en-US" sz="1200" baseline="0" dirty="0" smtClean="0">
              <a:latin typeface="+mn-lt"/>
            </a:endParaRPr>
          </a:p>
          <a:p>
            <a:endParaRPr lang="en-US" sz="1200" baseline="0" dirty="0" smtClean="0">
              <a:latin typeface="+mn-lt"/>
            </a:endParaRPr>
          </a:p>
          <a:p>
            <a:endParaRPr lang="en-US" sz="1200" baseline="0" dirty="0" smtClean="0">
              <a:latin typeface="+mn-lt"/>
            </a:endParaRPr>
          </a:p>
          <a:p>
            <a:r>
              <a:rPr lang="en-US" sz="1200" b="0" baseline="0" dirty="0" smtClean="0">
                <a:latin typeface="+mn-lt"/>
              </a:rPr>
              <a:t>To reproduce the background effects on this slide,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 the </a:t>
            </a:r>
            <a:r>
              <a:rPr lang="en-US" sz="1200" b="1" i="0" dirty="0" smtClean="0">
                <a:latin typeface="+mn-lt"/>
              </a:rPr>
              <a:t>Home</a:t>
            </a:r>
            <a:r>
              <a:rPr lang="en-US" sz="1200" i="0" dirty="0" smtClean="0">
                <a:latin typeface="+mn-lt"/>
              </a:rPr>
              <a:t> tab, in the</a:t>
            </a:r>
            <a:r>
              <a:rPr lang="en-US" sz="1200" i="0" baseline="0" dirty="0" smtClean="0">
                <a:latin typeface="+mn-lt"/>
              </a:rPr>
              <a:t> </a:t>
            </a:r>
            <a:r>
              <a:rPr lang="en-US" sz="1200" b="1" i="0" baseline="0" dirty="0" smtClean="0">
                <a:latin typeface="+mn-lt"/>
              </a:rPr>
              <a:t>Slides</a:t>
            </a:r>
            <a:r>
              <a:rPr lang="en-US" sz="1200" i="0" baseline="0" dirty="0" smtClean="0">
                <a:latin typeface="+mn-lt"/>
              </a:rPr>
              <a:t> group, click </a:t>
            </a:r>
            <a:r>
              <a:rPr lang="en-US" sz="1200" b="1" i="0" baseline="0" dirty="0" smtClean="0">
                <a:latin typeface="+mn-lt"/>
              </a:rPr>
              <a:t>Layout</a:t>
            </a:r>
            <a:r>
              <a:rPr lang="en-US" sz="1200" i="0" baseline="0" dirty="0" smtClean="0">
                <a:latin typeface="+mn-lt"/>
              </a:rPr>
              <a:t>, and then click </a:t>
            </a:r>
            <a:r>
              <a:rPr lang="en-US" sz="1200" b="1" i="0" baseline="0" dirty="0" smtClean="0">
                <a:latin typeface="+mn-lt"/>
              </a:rPr>
              <a:t>Blank</a:t>
            </a:r>
            <a:r>
              <a:rPr lang="en-US" sz="1200" i="0" baseline="0" dirty="0" smtClean="0">
                <a:latin typeface="+mn-lt"/>
              </a:rPr>
              <a:t>.</a:t>
            </a:r>
            <a:endParaRPr lang="en-US" sz="1200" i="0" dirty="0" smtClean="0">
              <a:latin typeface="+mn-lt"/>
            </a:endParaRP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Solid fill</a:t>
            </a:r>
            <a:r>
              <a:rPr lang="en-US" sz="1200" kern="1200" dirty="0" smtClean="0">
                <a:solidFill>
                  <a:schemeClr val="tx1"/>
                </a:solidFill>
                <a:latin typeface="+mn-lt"/>
                <a:ea typeface="+mn-ea"/>
                <a:cs typeface="+mn-cs"/>
              </a:rPr>
              <a:t> in the right pane, and select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a:t>
            </a:r>
          </a:p>
          <a:p>
            <a:pPr marL="0" lvl="0" indent="0">
              <a:buFontTx/>
              <a:buNone/>
            </a:pPr>
            <a:endParaRPr lang="en-US" sz="1200" b="0" kern="1200" dirty="0" smtClean="0">
              <a:solidFill>
                <a:schemeClr val="tx1"/>
              </a:solidFill>
              <a:latin typeface="+mn-lt"/>
              <a:ea typeface="+mn-ea"/>
              <a:cs typeface="+mn-cs"/>
            </a:endParaRPr>
          </a:p>
          <a:p>
            <a:pPr marL="0" lvl="0" indent="0">
              <a:buFontTx/>
              <a:buNone/>
            </a:pPr>
            <a:endParaRPr lang="en-US" sz="1200" dirty="0" smtClean="0">
              <a:latin typeface="+mn-lt"/>
            </a:endParaRPr>
          </a:p>
          <a:p>
            <a:r>
              <a:rPr lang="en-US" sz="1200" baseline="0" dirty="0" smtClean="0">
                <a:latin typeface="+mn-lt"/>
              </a:rPr>
              <a:t>To reproduce the rectangle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Drawing</a:t>
            </a:r>
            <a:r>
              <a:rPr lang="en-US" sz="1200" i="0" baseline="0" dirty="0" smtClean="0">
                <a:latin typeface="+mn-lt"/>
              </a:rPr>
              <a:t> group, click </a:t>
            </a:r>
            <a:r>
              <a:rPr lang="en-US" sz="1200" b="1" i="0" baseline="0" dirty="0" smtClean="0">
                <a:latin typeface="+mn-lt"/>
              </a:rPr>
              <a:t>Shapes</a:t>
            </a:r>
            <a:r>
              <a:rPr lang="en-US" sz="1200" i="0" baseline="0" dirty="0" smtClean="0">
                <a:latin typeface="+mn-lt"/>
              </a:rPr>
              <a:t>, and then under </a:t>
            </a:r>
            <a:r>
              <a:rPr lang="en-US" sz="1200" b="1" i="0" baseline="0" dirty="0" smtClean="0">
                <a:latin typeface="+mn-lt"/>
              </a:rPr>
              <a:t>Rectangles</a:t>
            </a:r>
            <a:r>
              <a:rPr lang="en-US" sz="1200" i="0" baseline="0" dirty="0" smtClean="0">
                <a:latin typeface="+mn-lt"/>
              </a:rPr>
              <a:t> click </a:t>
            </a:r>
            <a:r>
              <a:rPr lang="en-US" sz="1200" b="1" baseline="0" dirty="0" smtClean="0">
                <a:latin typeface="+mn-lt"/>
              </a:rPr>
              <a:t>Rounded Rectangle </a:t>
            </a:r>
            <a:r>
              <a:rPr lang="en-US" sz="1200" b="0" i="0" baseline="0" dirty="0" smtClean="0">
                <a:latin typeface="+mn-lt"/>
              </a:rPr>
              <a:t>(second option from the left). On the slide, drag to draw a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rectangle. Drag the </a:t>
            </a:r>
            <a:r>
              <a:rPr lang="en-US" sz="1200" b="0" baseline="0" dirty="0" smtClean="0">
                <a:latin typeface="+mn-lt"/>
              </a:rPr>
              <a:t>yellow diamond adjustment handle to the left to decrease the amount of rounding on the corners.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rounded rectangle still selected,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3.5”</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0.25”</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Shape Styles</a:t>
            </a:r>
            <a:r>
              <a:rPr lang="en-US" sz="1200" b="0" i="0" baseline="0" dirty="0" smtClean="0">
                <a:latin typeface="+mn-lt"/>
              </a:rPr>
              <a:t> group, click the </a:t>
            </a:r>
            <a:r>
              <a:rPr lang="en-US" sz="1200" b="1" i="0" baseline="0" dirty="0" smtClean="0">
                <a:latin typeface="+mn-lt"/>
              </a:rPr>
              <a:t>Format Shape</a:t>
            </a:r>
            <a:r>
              <a:rPr lang="en-US" sz="1200" b="0" i="0" baseline="0" dirty="0" smtClean="0">
                <a:latin typeface="+mn-lt"/>
              </a:rPr>
              <a:t> dialog box launcher.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Fill </a:t>
            </a:r>
            <a:r>
              <a:rPr lang="en-US" sz="1200" b="0" i="0" baseline="0" dirty="0" smtClean="0">
                <a:latin typeface="+mn-lt"/>
              </a:rPr>
              <a:t>in the left pane. In the </a:t>
            </a:r>
            <a:r>
              <a:rPr lang="en-US" sz="1200" b="1" i="0" baseline="0" dirty="0" smtClean="0">
                <a:latin typeface="+mn-lt"/>
              </a:rPr>
              <a:t>Fill</a:t>
            </a:r>
            <a:r>
              <a:rPr lang="en-US" sz="1200" b="0" i="0" baseline="0" dirty="0" smtClean="0">
                <a:latin typeface="+mn-lt"/>
              </a:rPr>
              <a:t> pane, select </a:t>
            </a:r>
            <a:r>
              <a:rPr lang="en-US" sz="1200" b="1" i="0" baseline="0" dirty="0" smtClean="0">
                <a:latin typeface="+mn-lt"/>
              </a:rPr>
              <a:t>Solid fill</a:t>
            </a:r>
            <a:r>
              <a:rPr lang="en-US" sz="1200" b="0" i="0" baseline="0" dirty="0" smtClean="0">
                <a:latin typeface="+mn-lt"/>
              </a:rPr>
              <a:t>, click the button next to </a:t>
            </a:r>
            <a:r>
              <a:rPr lang="en-US" sz="1200" b="1" i="0" baseline="0" dirty="0" smtClean="0">
                <a:latin typeface="+mn-lt"/>
              </a:rPr>
              <a:t>Color</a:t>
            </a:r>
            <a:r>
              <a:rPr lang="en-US" sz="1200" b="0" i="0" baseline="0" dirty="0" smtClean="0">
                <a:latin typeface="+mn-lt"/>
              </a:rPr>
              <a:t>, and then 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15% </a:t>
            </a:r>
            <a:r>
              <a:rPr lang="en-US" sz="1200" b="0" i="0" baseline="0" dirty="0" smtClean="0">
                <a:latin typeface="+mn-lt"/>
              </a:rPr>
              <a:t>(third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Line Color </a:t>
            </a:r>
            <a:r>
              <a:rPr lang="en-US" sz="1200" b="0" i="0" baseline="0" dirty="0" smtClean="0">
                <a:latin typeface="+mn-lt"/>
              </a:rPr>
              <a:t>in the left pane. In the </a:t>
            </a:r>
            <a:r>
              <a:rPr lang="en-US" sz="1200" b="1" i="0" baseline="0" dirty="0" smtClean="0">
                <a:latin typeface="+mn-lt"/>
              </a:rPr>
              <a:t>Line Color</a:t>
            </a:r>
            <a:r>
              <a:rPr lang="en-US" sz="1200" b="0" i="0" baseline="0" dirty="0" smtClean="0">
                <a:latin typeface="+mn-lt"/>
              </a:rPr>
              <a:t> pane, select </a:t>
            </a:r>
            <a:r>
              <a:rPr lang="en-US" sz="1200" b="1" i="0" baseline="0" dirty="0" smtClean="0">
                <a:latin typeface="+mn-lt"/>
              </a:rPr>
              <a:t>No line</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a:t>
            </a:r>
            <a:r>
              <a:rPr lang="en-US" sz="1200" b="1" i="0" baseline="0" dirty="0" smtClean="0">
                <a:latin typeface="+mn-lt"/>
              </a:rPr>
              <a:t> Shadow </a:t>
            </a:r>
            <a:r>
              <a:rPr lang="en-US" sz="1200" b="0" i="0" baseline="0" dirty="0" smtClean="0">
                <a:latin typeface="+mn-lt"/>
              </a:rPr>
              <a:t>in the left pane. In the </a:t>
            </a:r>
            <a:r>
              <a:rPr lang="en-US" sz="1200" b="1" i="0" baseline="0" dirty="0" smtClean="0">
                <a:latin typeface="+mn-lt"/>
              </a:rPr>
              <a:t>Shadow</a:t>
            </a:r>
            <a:r>
              <a:rPr lang="en-US" sz="1200" b="0" i="0" baseline="0" dirty="0" smtClean="0">
                <a:latin typeface="+mn-lt"/>
              </a:rPr>
              <a:t> pane, click the button next to </a:t>
            </a:r>
            <a:r>
              <a:rPr lang="en-US" sz="1200" b="1" i="0" baseline="0" dirty="0" smtClean="0">
                <a:latin typeface="+mn-lt"/>
              </a:rPr>
              <a:t>Presets</a:t>
            </a:r>
            <a:r>
              <a:rPr lang="en-US" sz="1200" b="0" i="0" baseline="0" dirty="0" smtClean="0">
                <a:latin typeface="+mn-lt"/>
              </a:rPr>
              <a:t>, under </a:t>
            </a:r>
            <a:r>
              <a:rPr lang="en-US" sz="1200" b="1" i="0" baseline="0" dirty="0" smtClean="0">
                <a:latin typeface="+mn-lt"/>
              </a:rPr>
              <a:t>Outer</a:t>
            </a:r>
            <a:r>
              <a:rPr lang="en-US" sz="1200" b="0" i="0" baseline="0" dirty="0" smtClean="0">
                <a:latin typeface="+mn-lt"/>
              </a:rPr>
              <a:t> select </a:t>
            </a:r>
            <a:r>
              <a:rPr lang="en-US" sz="1200" b="1" i="0" baseline="0" dirty="0" smtClean="0">
                <a:latin typeface="+mn-lt"/>
              </a:rPr>
              <a:t>Offset Bottom</a:t>
            </a:r>
            <a:r>
              <a:rPr lang="en-US" sz="1200" b="0" i="0" baseline="0" dirty="0" smtClean="0">
                <a:latin typeface="+mn-lt"/>
              </a:rPr>
              <a:t> (first row, second option from the left),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b="1"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8.5 pt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90</a:t>
            </a:r>
            <a:r>
              <a:rPr lang="en-US" sz="1200" b="1" kern="1200" dirty="0" smtClean="0">
                <a:solidFill>
                  <a:schemeClr val="tx1"/>
                </a:solidFill>
                <a:latin typeface="+mn-lt"/>
                <a:ea typeface="Verdana"/>
                <a:cs typeface="Verdana"/>
              </a:rPr>
              <a: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pt</a:t>
            </a:r>
            <a:r>
              <a:rPr lang="en-US" sz="1200" b="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3-D Format </a:t>
            </a:r>
            <a:r>
              <a:rPr lang="en-US" sz="1200" b="0" i="0" baseline="0" dirty="0" smtClean="0">
                <a:latin typeface="+mn-lt"/>
              </a:rPr>
              <a:t>in the left pane. In the </a:t>
            </a:r>
            <a:r>
              <a:rPr lang="en-US" sz="1200" b="1" i="0" baseline="0" dirty="0" smtClean="0">
                <a:latin typeface="+mn-lt"/>
              </a:rPr>
              <a:t>3-D Format</a:t>
            </a:r>
            <a:r>
              <a:rPr lang="en-US" sz="1200" b="0" i="0" baseline="0" dirty="0" smtClean="0">
                <a:latin typeface="+mn-lt"/>
              </a:rPr>
              <a:t> tab,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Under </a:t>
            </a:r>
            <a:r>
              <a:rPr lang="en-US" sz="1200" b="1" i="0" baseline="0" dirty="0" smtClean="0">
                <a:latin typeface="+mn-lt"/>
              </a:rPr>
              <a:t>Bevel</a:t>
            </a:r>
            <a:r>
              <a:rPr lang="en-US" sz="1200" b="0" i="0" baseline="0" dirty="0" smtClean="0">
                <a:latin typeface="+mn-lt"/>
              </a:rPr>
              <a:t>, click the button next to </a:t>
            </a:r>
            <a:r>
              <a:rPr lang="en-US" sz="1200" b="1" i="0" baseline="0" dirty="0" smtClean="0">
                <a:latin typeface="+mn-lt"/>
              </a:rPr>
              <a:t>Top</a:t>
            </a:r>
            <a:r>
              <a:rPr lang="en-US" sz="1200" b="0" i="0" baseline="0" dirty="0" smtClean="0">
                <a:latin typeface="+mn-lt"/>
              </a:rPr>
              <a:t>, and then under </a:t>
            </a:r>
            <a:r>
              <a:rPr lang="en-US" sz="1200" b="1" i="0" baseline="0" dirty="0" smtClean="0">
                <a:latin typeface="+mn-lt"/>
              </a:rPr>
              <a:t>Bevel</a:t>
            </a:r>
            <a:r>
              <a:rPr lang="en-US" sz="1200" b="0" i="0" baseline="0" dirty="0" smtClean="0">
                <a:latin typeface="+mn-lt"/>
              </a:rPr>
              <a:t> click </a:t>
            </a:r>
            <a:r>
              <a:rPr lang="en-US" sz="1200" b="1" i="0" baseline="0" dirty="0" smtClean="0">
                <a:latin typeface="+mn-lt"/>
              </a:rPr>
              <a:t>Circle</a:t>
            </a:r>
            <a:r>
              <a:rPr lang="en-US" sz="1200" b="0" i="0" baseline="0" dirty="0" smtClean="0">
                <a:latin typeface="+mn-lt"/>
              </a:rPr>
              <a:t> (first row, first option from the left). Next to </a:t>
            </a:r>
            <a:r>
              <a:rPr lang="en-US" sz="1200" b="1" i="0" baseline="0" dirty="0" smtClean="0">
                <a:latin typeface="+mn-lt"/>
              </a:rPr>
              <a:t>Top</a:t>
            </a:r>
            <a:r>
              <a:rPr lang="en-US" sz="1200" b="0" i="0" baseline="0" dirty="0" smtClean="0">
                <a:latin typeface="+mn-lt"/>
              </a:rPr>
              <a:t>, in the </a:t>
            </a:r>
            <a:r>
              <a:rPr lang="en-US" sz="1200" b="1" i="0" baseline="0" dirty="0" smtClean="0">
                <a:latin typeface="+mn-lt"/>
              </a:rPr>
              <a:t>Width</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 and in the </a:t>
            </a:r>
            <a:r>
              <a:rPr lang="en-US" sz="1200" b="1" i="0" baseline="0" dirty="0" smtClean="0">
                <a:latin typeface="+mn-lt"/>
              </a:rPr>
              <a:t>Height</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Surface</a:t>
            </a:r>
            <a:r>
              <a:rPr lang="en-US" sz="1200" b="0" kern="1200" dirty="0" smtClean="0">
                <a:solidFill>
                  <a:schemeClr val="tx1"/>
                </a:solidFill>
                <a:latin typeface="+mn-lt"/>
                <a:ea typeface="+mn-ea"/>
                <a:cs typeface="+mn-cs"/>
              </a:rPr>
              <a:t>, </a:t>
            </a:r>
            <a:r>
              <a:rPr lang="en-US" sz="1200" b="0" i="0" baseline="0" dirty="0" smtClean="0">
                <a:latin typeface="+mn-lt"/>
              </a:rPr>
              <a:t>click the button next to </a:t>
            </a:r>
            <a:r>
              <a:rPr lang="en-US" sz="1200" b="1" kern="1200" dirty="0" smtClean="0">
                <a:solidFill>
                  <a:schemeClr val="tx1"/>
                </a:solidFill>
                <a:latin typeface="+mn-lt"/>
                <a:ea typeface="+mn-ea"/>
                <a:cs typeface="+mn-cs"/>
              </a:rPr>
              <a:t>Material</a:t>
            </a:r>
            <a:r>
              <a:rPr lang="en-US" sz="1200" b="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Standard</a:t>
            </a:r>
            <a:r>
              <a:rPr lang="en-US" sz="1200" b="0" kern="1200" baseline="0" dirty="0" smtClean="0">
                <a:solidFill>
                  <a:schemeClr val="tx1"/>
                </a:solidFill>
                <a:latin typeface="+mn-lt"/>
                <a:ea typeface="+mn-ea"/>
                <a:cs typeface="+mn-cs"/>
              </a:rPr>
              <a:t> click</a:t>
            </a:r>
            <a:r>
              <a:rPr lang="en-US" sz="1200" b="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Matte</a:t>
            </a:r>
            <a:r>
              <a:rPr lang="en-US" sz="1200" b="0" kern="1200" dirty="0" smtClean="0">
                <a:solidFill>
                  <a:schemeClr val="tx1"/>
                </a:solidFill>
                <a:latin typeface="+mn-lt"/>
                <a:ea typeface="+mn-ea"/>
                <a:cs typeface="+mn-cs"/>
              </a:rPr>
              <a:t> (first row, first option from the left).</a:t>
            </a:r>
            <a:r>
              <a:rPr lang="en-US" sz="1200" b="0" kern="1200" baseline="0" dirty="0" smtClean="0">
                <a:solidFill>
                  <a:schemeClr val="tx1"/>
                </a:solidFill>
                <a:latin typeface="+mn-lt"/>
                <a:ea typeface="+mn-ea"/>
                <a:cs typeface="+mn-cs"/>
              </a:rPr>
              <a:t> </a:t>
            </a:r>
            <a:r>
              <a:rPr lang="en-US" sz="1200" b="0" i="0" kern="1200" baseline="0" dirty="0" smtClean="0">
                <a:solidFill>
                  <a:schemeClr val="tx1"/>
                </a:solidFill>
                <a:latin typeface="+mn-lt"/>
                <a:ea typeface="+mn-ea"/>
                <a:cs typeface="+mn-cs"/>
              </a:rPr>
              <a:t>C</a:t>
            </a:r>
            <a:r>
              <a:rPr lang="en-US" sz="1200" b="0" i="0" baseline="0" dirty="0" smtClean="0">
                <a:latin typeface="+mn-lt"/>
              </a:rPr>
              <a:t>lick the button next to </a:t>
            </a:r>
            <a:r>
              <a:rPr lang="en-US" sz="1200" b="1" kern="1200" baseline="0" dirty="0" smtClean="0">
                <a:solidFill>
                  <a:schemeClr val="tx1"/>
                </a:solidFill>
                <a:latin typeface="+mn-lt"/>
                <a:ea typeface="+mn-ea"/>
                <a:cs typeface="+mn-cs"/>
              </a:rPr>
              <a:t>Lighting</a:t>
            </a:r>
            <a:r>
              <a:rPr lang="en-US" sz="1200" b="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Neutral</a:t>
            </a:r>
            <a:r>
              <a:rPr lang="en-US" sz="1200" b="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Soft</a:t>
            </a:r>
            <a:r>
              <a:rPr lang="en-US" sz="1200" b="0" kern="1200" baseline="0" dirty="0" smtClean="0">
                <a:solidFill>
                  <a:schemeClr val="tx1"/>
                </a:solidFill>
                <a:latin typeface="+mn-lt"/>
                <a:ea typeface="+mn-ea"/>
                <a:cs typeface="+mn-cs"/>
              </a:rPr>
              <a:t> (first row, third option from the left).</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select the rounded rectangle.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duplicate rectangle.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Click the arrow next to </a:t>
            </a:r>
            <a:r>
              <a:rPr lang="en-US" sz="1200" b="1" i="0" baseline="0" dirty="0" smtClean="0">
                <a:latin typeface="+mn-lt"/>
              </a:rPr>
              <a:t>Shape Fill</a:t>
            </a:r>
            <a:r>
              <a:rPr lang="en-US" sz="1200" b="0" i="0" baseline="0" dirty="0" smtClean="0">
                <a:latin typeface="+mn-lt"/>
              </a:rPr>
              <a:t>, and then click </a:t>
            </a:r>
            <a:r>
              <a:rPr lang="en-US" sz="1200" b="1" i="0" baseline="0" dirty="0" smtClean="0">
                <a:latin typeface="+mn-lt"/>
              </a:rPr>
              <a:t>No Fill</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Click the arrow next to </a:t>
            </a:r>
            <a:r>
              <a:rPr lang="en-US" sz="1200" b="1" i="0" baseline="0" dirty="0" smtClean="0">
                <a:latin typeface="+mn-lt"/>
              </a:rPr>
              <a:t>Shape Outline</a:t>
            </a:r>
            <a:r>
              <a:rPr lang="en-US" sz="1200" b="0" i="0" baseline="0" dirty="0" smtClean="0">
                <a:latin typeface="+mn-lt"/>
              </a:rPr>
              <a:t>, and then click </a:t>
            </a:r>
            <a:r>
              <a:rPr lang="en-US" sz="1200" b="1" i="0" baseline="0" dirty="0" smtClean="0">
                <a:latin typeface="+mn-lt"/>
              </a:rPr>
              <a:t>No Outline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Drag the second rectangle above the first rectangle until the lower edge overlays the top edge of the first rectangle.</a:t>
            </a:r>
            <a:r>
              <a:rPr lang="en-US" sz="1200" b="0" dirty="0" smtClean="0">
                <a:latin typeface="+mn-lt"/>
              </a:rPr>
              <a:t> (Note:</a:t>
            </a:r>
            <a:r>
              <a:rPr lang="en-US" sz="1200" b="1" dirty="0" smtClean="0">
                <a:latin typeface="+mn-lt"/>
              </a:rPr>
              <a:t> </a:t>
            </a:r>
            <a:r>
              <a:rPr lang="en-US" sz="1200" baseline="0" dirty="0" smtClean="0">
                <a:latin typeface="+mn-lt"/>
              </a:rPr>
              <a:t>When the spinning animation effect is created later for these rectangles, the spin will center where the edges of the rectangles meet.)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Press and hold CTRL, and then select both rectangles.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Arrange</a:t>
            </a:r>
            <a:r>
              <a:rPr lang="en-US" sz="1200" b="0" i="0" baseline="0" dirty="0" smtClean="0">
                <a:latin typeface="+mn-lt"/>
              </a:rPr>
              <a:t>, and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Selected Objects</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Center</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Group</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drag the group until it is centered horizontally on the left edge of the slide (straddling the edge).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Arrange</a:t>
            </a:r>
            <a:r>
              <a:rPr lang="en-US" sz="1200" b="0" i="0" baseline="0" dirty="0" smtClean="0">
                <a:latin typeface="+mn-lt"/>
              </a:rPr>
              <a:t>, point to </a:t>
            </a:r>
            <a:r>
              <a:rPr lang="en-US" sz="1200" b="1" i="0" baseline="0" dirty="0" smtClean="0">
                <a:latin typeface="+mn-lt"/>
              </a:rPr>
              <a:t>Align</a:t>
            </a:r>
            <a:r>
              <a:rPr lang="en-US" sz="1200" b="0" i="0" baseline="0" dirty="0" smtClean="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to Slide</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Middle</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dashed arc on this slide, do the following:</a:t>
            </a: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Shapes</a:t>
            </a:r>
            <a:r>
              <a:rPr lang="en-US" sz="1200" b="0" i="0" baseline="0" dirty="0" smtClean="0">
                <a:latin typeface="+mn-lt"/>
              </a:rPr>
              <a:t>, and then under </a:t>
            </a:r>
            <a:r>
              <a:rPr lang="en-US" sz="1200" b="1" i="0" baseline="0" dirty="0" smtClean="0">
                <a:latin typeface="+mn-lt"/>
              </a:rPr>
              <a:t>Basic Shapes</a:t>
            </a:r>
            <a:r>
              <a:rPr lang="en-US" sz="1200" b="0" i="0" baseline="0" dirty="0" smtClean="0">
                <a:latin typeface="+mn-lt"/>
              </a:rPr>
              <a:t> click </a:t>
            </a:r>
            <a:r>
              <a:rPr lang="en-US" sz="1200" b="1" i="0" baseline="0" dirty="0" smtClean="0">
                <a:latin typeface="+mn-lt"/>
              </a:rPr>
              <a:t>Arc</a:t>
            </a:r>
            <a:r>
              <a:rPr lang="en-US" sz="1200" b="0" i="0" baseline="0" dirty="0" smtClean="0">
                <a:latin typeface="+mn-lt"/>
              </a:rPr>
              <a:t> (third row, 12</a:t>
            </a:r>
            <a:r>
              <a:rPr lang="en-US" sz="1200" b="0" i="0" baseline="30000" dirty="0" smtClean="0">
                <a:latin typeface="+mn-lt"/>
              </a:rPr>
              <a:t>th</a:t>
            </a:r>
            <a:r>
              <a:rPr lang="en-US" sz="1200" b="0" i="0" baseline="0" dirty="0" smtClean="0">
                <a:latin typeface="+mn-lt"/>
              </a:rPr>
              <a:t> option from the left). On the slide, drag to draw an arc.</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arc.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7.5”</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7.5”</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arc still selected,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the arrow next to </a:t>
            </a:r>
            <a:r>
              <a:rPr lang="en-US" sz="1200" b="1" i="0" baseline="0" dirty="0" smtClean="0">
                <a:latin typeface="+mn-lt"/>
              </a:rPr>
              <a:t>Shape Outline</a:t>
            </a:r>
            <a:r>
              <a:rPr lang="en-US" sz="1200" b="0" i="0" baseline="0" dirty="0" smtClean="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15% </a:t>
            </a:r>
            <a:r>
              <a:rPr lang="en-US" sz="1200" b="0" i="0" baseline="0" dirty="0" smtClean="0">
                <a:latin typeface="+mn-lt"/>
              </a:rPr>
              <a:t>(third row, first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Point to </a:t>
            </a:r>
            <a:r>
              <a:rPr lang="en-US" sz="1200" b="1" i="0" baseline="0" dirty="0" smtClean="0">
                <a:latin typeface="+mn-lt"/>
              </a:rPr>
              <a:t>Dashes</a:t>
            </a:r>
            <a:r>
              <a:rPr lang="en-US" sz="1200" b="0" i="0" baseline="0" dirty="0" smtClean="0">
                <a:latin typeface="+mn-lt"/>
              </a:rPr>
              <a:t>, and then click </a:t>
            </a:r>
            <a:r>
              <a:rPr lang="en-US" sz="1200" b="1" i="0" baseline="0" dirty="0" smtClean="0">
                <a:latin typeface="+mn-lt"/>
              </a:rPr>
              <a:t>Dash </a:t>
            </a:r>
            <a:r>
              <a:rPr lang="en-US" sz="1200" b="0" i="0" baseline="0" dirty="0" smtClean="0">
                <a:latin typeface="+mn-lt"/>
              </a:rPr>
              <a:t>(fourth option from the top).</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drag the yellow diamond adjustment handle on the right side of the arc to the bottom of the arc to create a half circle.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Drag the arc until the yellow diamond adjustment handles are on the left edge of the slide.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arc still selected,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the arrow under </a:t>
            </a:r>
            <a:r>
              <a:rPr lang="en-US" sz="1200" b="1" i="0" baseline="0" dirty="0" smtClean="0">
                <a:latin typeface="+mn-lt"/>
              </a:rPr>
              <a:t>Arrange</a:t>
            </a:r>
            <a:r>
              <a:rPr lang="en-US" sz="1200" b="0" i="0" baseline="0" dirty="0" smtClean="0">
                <a:latin typeface="+mn-lt"/>
              </a:rPr>
              <a:t>, point to </a:t>
            </a:r>
            <a:r>
              <a:rPr lang="en-US" sz="1200" b="1" i="0" baseline="0" dirty="0" smtClean="0">
                <a:latin typeface="+mn-lt"/>
              </a:rPr>
              <a:t>Align</a:t>
            </a:r>
            <a:r>
              <a:rPr lang="en-US" sz="1200" b="0" i="0" baseline="0" dirty="0" smtClean="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to Slide</a:t>
            </a:r>
            <a:r>
              <a:rPr lang="en-US" sz="1200" b="0" i="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Middle</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half circle on this slide, do the following:</a:t>
            </a: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select the arc.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duplicate arc.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3.33”</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3.33”</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second arc still selected,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the arrow next to </a:t>
            </a:r>
            <a:r>
              <a:rPr lang="en-US" sz="1200" b="1" i="0" baseline="0" dirty="0" smtClean="0">
                <a:latin typeface="+mn-lt"/>
              </a:rPr>
              <a:t>Shape Fill</a:t>
            </a:r>
            <a:r>
              <a:rPr lang="en-US" sz="1200" b="0" i="0" baseline="0" dirty="0" smtClean="0">
                <a:latin typeface="+mn-lt"/>
              </a:rPr>
              <a:t>, and then 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5% </a:t>
            </a:r>
            <a:r>
              <a:rPr lang="en-US" sz="1200" b="0" i="0" baseline="0" dirty="0" smtClean="0">
                <a:latin typeface="+mn-lt"/>
              </a:rPr>
              <a:t>(second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the arrow next to </a:t>
            </a:r>
            <a:r>
              <a:rPr lang="en-US" sz="1200" b="1" i="0" baseline="0" dirty="0" smtClean="0">
                <a:latin typeface="+mn-lt"/>
              </a:rPr>
              <a:t>Shape Outline</a:t>
            </a:r>
            <a:r>
              <a:rPr lang="en-US" sz="1200" b="0" i="0" baseline="0" dirty="0" smtClean="0">
                <a:latin typeface="+mn-lt"/>
              </a:rPr>
              <a:t>,</a:t>
            </a:r>
            <a:r>
              <a:rPr lang="en-US" sz="1200" b="1" i="0" baseline="0" dirty="0" smtClean="0">
                <a:latin typeface="+mn-lt"/>
              </a:rPr>
              <a:t> </a:t>
            </a:r>
            <a:r>
              <a:rPr lang="en-US" sz="1200" b="0" i="0" baseline="0" dirty="0" smtClean="0">
                <a:latin typeface="+mn-lt"/>
              </a:rPr>
              <a:t>and then click </a:t>
            </a:r>
            <a:r>
              <a:rPr lang="en-US" sz="1200" b="1" i="0" baseline="0" dirty="0" smtClean="0">
                <a:latin typeface="+mn-lt"/>
              </a:rPr>
              <a:t>No Outline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a:t>
            </a:r>
            <a:r>
              <a:rPr lang="en-US" sz="1200" b="1" i="0" baseline="0" dirty="0" smtClean="0">
                <a:latin typeface="+mn-lt"/>
              </a:rPr>
              <a:t>Shape Effects</a:t>
            </a:r>
            <a:r>
              <a:rPr lang="en-US" sz="1200" b="0" i="0" baseline="0" dirty="0" smtClean="0">
                <a:latin typeface="+mn-lt"/>
              </a:rPr>
              <a:t>, point to </a:t>
            </a:r>
            <a:r>
              <a:rPr lang="en-US" sz="1200" b="1" i="0" baseline="0" dirty="0" smtClean="0">
                <a:latin typeface="+mn-lt"/>
              </a:rPr>
              <a:t>Shadow</a:t>
            </a:r>
            <a:r>
              <a:rPr lang="en-US" sz="1200" b="0" i="0" baseline="0" dirty="0" smtClean="0">
                <a:latin typeface="+mn-lt"/>
              </a:rPr>
              <a:t>, and then click </a:t>
            </a:r>
            <a:r>
              <a:rPr lang="en-US" sz="1200" b="1" i="0" baseline="0" dirty="0" smtClean="0">
                <a:latin typeface="+mn-lt"/>
              </a:rPr>
              <a:t>Shadow</a:t>
            </a:r>
            <a:r>
              <a:rPr lang="en-US" sz="1200" b="0" i="0" baseline="0" dirty="0" smtClean="0">
                <a:latin typeface="+mn-lt"/>
              </a:rPr>
              <a:t> </a:t>
            </a:r>
            <a:r>
              <a:rPr lang="en-US" sz="1200" b="1" i="0" baseline="0" dirty="0" smtClean="0">
                <a:latin typeface="+mn-lt"/>
              </a:rPr>
              <a:t>Options</a:t>
            </a:r>
            <a:r>
              <a:rPr lang="en-US" sz="1200" b="0" i="0" baseline="0" dirty="0" smtClean="0">
                <a:latin typeface="+mn-lt"/>
              </a:rPr>
              <a:t>.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Shadow</a:t>
            </a:r>
            <a:r>
              <a:rPr lang="en-US" sz="1200" b="0" i="0" baseline="0" dirty="0" smtClean="0">
                <a:latin typeface="+mn-lt"/>
              </a:rPr>
              <a:t> in the left pane. In the </a:t>
            </a:r>
            <a:r>
              <a:rPr lang="en-US" sz="1200" b="1" i="0" baseline="0" dirty="0" smtClean="0">
                <a:latin typeface="+mn-lt"/>
              </a:rPr>
              <a:t>Shadow</a:t>
            </a:r>
            <a:r>
              <a:rPr lang="en-US" sz="1200" b="0" i="0" baseline="0" dirty="0" smtClean="0">
                <a:latin typeface="+mn-lt"/>
              </a:rPr>
              <a:t> pane, click the button next to </a:t>
            </a:r>
            <a:r>
              <a:rPr lang="en-US" sz="1200" b="1" i="0" baseline="0" dirty="0" smtClean="0">
                <a:latin typeface="+mn-lt"/>
              </a:rPr>
              <a:t>Presets</a:t>
            </a:r>
            <a:r>
              <a:rPr lang="en-US" sz="1200" b="0" i="0" baseline="0" dirty="0" smtClean="0">
                <a:latin typeface="+mn-lt"/>
              </a:rPr>
              <a:t> , under </a:t>
            </a:r>
            <a:r>
              <a:rPr lang="en-US" sz="1200" b="1" i="0" baseline="0" dirty="0" smtClean="0">
                <a:latin typeface="+mn-lt"/>
              </a:rPr>
              <a:t>Inner</a:t>
            </a:r>
            <a:r>
              <a:rPr lang="en-US" sz="1200" b="0" i="0" baseline="0" dirty="0" smtClean="0">
                <a:latin typeface="+mn-lt"/>
              </a:rPr>
              <a:t> click </a:t>
            </a:r>
            <a:r>
              <a:rPr lang="en-US" sz="1200" b="1" i="0" baseline="0" dirty="0" smtClean="0">
                <a:latin typeface="+mn-lt"/>
              </a:rPr>
              <a:t>Inside Right </a:t>
            </a:r>
            <a:r>
              <a:rPr lang="en-US" sz="1200" b="0" i="0" baseline="0" dirty="0" smtClean="0">
                <a:latin typeface="+mn-lt"/>
              </a:rPr>
              <a:t>(second row, third option from the left),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86%</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24 pt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b="1" kern="1200" dirty="0" smtClean="0">
                <a:solidFill>
                  <a:schemeClr val="tx1"/>
                </a:solidFill>
                <a:latin typeface="+mn-lt"/>
                <a:ea typeface="Verdana"/>
                <a:cs typeface="Verdana"/>
              </a:rPr>
              <a: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a:t>
            </a:r>
            <a:r>
              <a:rPr lang="en-US" sz="1200" b="1" kern="1200" baseline="0" dirty="0" smtClean="0">
                <a:solidFill>
                  <a:schemeClr val="tx1"/>
                </a:solidFill>
                <a:latin typeface="+mn-lt"/>
                <a:ea typeface="+mn-ea"/>
                <a:cs typeface="+mn-cs"/>
              </a:rPr>
              <a:t> pt</a:t>
            </a:r>
            <a:r>
              <a:rPr lang="en-US" sz="1200" b="0" kern="1200" baseline="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drag the second arc until the yellow diamond adjustment handles are on the left edge of the slide.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Arrange</a:t>
            </a:r>
            <a:r>
              <a:rPr lang="en-US" sz="1200" b="0" i="0" baseline="0" dirty="0" smtClean="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to Slide</a:t>
            </a:r>
            <a:r>
              <a:rPr lang="en-US" sz="1200" b="0" i="1" baseline="0" dirty="0" smtClean="0">
                <a:latin typeface="+mn-lt"/>
              </a:rPr>
              <a:t>. </a:t>
            </a:r>
            <a:endParaRPr lang="en-US" sz="1200" b="0" i="0" baseline="0" dirty="0" smtClean="0">
              <a:latin typeface="+mn-lt"/>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Middle</a:t>
            </a:r>
            <a:r>
              <a:rPr lang="en-US" sz="1200" b="0" i="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Send to Back</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button shapes on this slide, do the following:</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Shapes</a:t>
            </a:r>
            <a:r>
              <a:rPr lang="en-US" sz="1200" b="0" i="0" baseline="0" dirty="0" smtClean="0">
                <a:latin typeface="+mn-lt"/>
              </a:rPr>
              <a:t>, and then under </a:t>
            </a:r>
            <a:r>
              <a:rPr lang="en-US" sz="1200" b="1" i="0" baseline="0" dirty="0" smtClean="0">
                <a:latin typeface="+mn-lt"/>
              </a:rPr>
              <a:t>Basic Shapes</a:t>
            </a:r>
            <a:r>
              <a:rPr lang="en-US" sz="1200" b="0" i="0" baseline="0" dirty="0" smtClean="0">
                <a:latin typeface="+mn-lt"/>
              </a:rPr>
              <a:t> click </a:t>
            </a:r>
            <a:r>
              <a:rPr lang="en-US" sz="1200" b="1" i="0" baseline="0" dirty="0" smtClean="0">
                <a:latin typeface="+mn-lt"/>
              </a:rPr>
              <a:t>Oval </a:t>
            </a:r>
            <a:r>
              <a:rPr lang="en-US" sz="1200" b="0" i="0" baseline="0" dirty="0" smtClean="0">
                <a:latin typeface="+mn-lt"/>
              </a:rPr>
              <a:t>(first row, second option from the left). On the slide, drag to draw an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oval.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0.34”</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0.34”</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a:t>
            </a:r>
            <a:r>
              <a:rPr lang="en-US" sz="1200" b="1" i="0" baseline="0" dirty="0" smtClean="0">
                <a:latin typeface="+mn-lt"/>
              </a:rPr>
              <a:t>More</a:t>
            </a:r>
            <a:r>
              <a:rPr lang="en-US" sz="1200" b="0" i="0" baseline="0" dirty="0" smtClean="0">
                <a:latin typeface="+mn-lt"/>
              </a:rPr>
              <a:t>, and then click </a:t>
            </a:r>
            <a:r>
              <a:rPr lang="en-US" sz="1200" b="1" i="0" baseline="0" dirty="0" smtClean="0">
                <a:latin typeface="+mn-lt"/>
              </a:rPr>
              <a:t>Light 1 Outline, Colored Fill – Olive Green, Accent 3 </a:t>
            </a:r>
            <a:r>
              <a:rPr lang="en-US" sz="1200" b="0" i="0" baseline="0" dirty="0" smtClean="0">
                <a:latin typeface="+mn-lt"/>
              </a:rPr>
              <a:t>(third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Shape Styles </a:t>
            </a:r>
            <a:r>
              <a:rPr lang="en-US" sz="1200" b="0" i="0" baseline="0" dirty="0" smtClean="0">
                <a:latin typeface="+mn-lt"/>
              </a:rPr>
              <a:t>group, click the </a:t>
            </a:r>
            <a:r>
              <a:rPr lang="en-US" sz="1200" b="1" i="0" baseline="0" dirty="0" smtClean="0">
                <a:latin typeface="+mn-lt"/>
              </a:rPr>
              <a:t>Format Shape </a:t>
            </a:r>
            <a:r>
              <a:rPr lang="en-US" sz="1200" b="0" i="0" baseline="0" dirty="0" smtClean="0">
                <a:latin typeface="+mn-lt"/>
              </a:rPr>
              <a:t>dialog box launcher.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Fill</a:t>
            </a:r>
            <a:r>
              <a:rPr lang="en-US" sz="1200" b="0" i="0" baseline="0" dirty="0" smtClean="0">
                <a:latin typeface="+mn-lt"/>
              </a:rPr>
              <a:t> in the left pane. In the </a:t>
            </a:r>
            <a:r>
              <a:rPr lang="en-US" sz="1200" b="1" i="0" baseline="0" dirty="0" smtClean="0">
                <a:latin typeface="+mn-lt"/>
              </a:rPr>
              <a:t>Fill</a:t>
            </a:r>
            <a:r>
              <a:rPr lang="en-US" sz="1200" b="0" i="0" baseline="0" dirty="0" smtClean="0">
                <a:latin typeface="+mn-lt"/>
              </a:rPr>
              <a:t> pane, select </a:t>
            </a:r>
            <a:r>
              <a:rPr lang="en-US" sz="1200" b="1" i="0" baseline="0" dirty="0" smtClean="0">
                <a:latin typeface="+mn-lt"/>
              </a:rPr>
              <a:t>Solid Fill</a:t>
            </a:r>
            <a:r>
              <a:rPr lang="en-US" sz="1200" b="0" i="0" baseline="0" dirty="0" smtClean="0">
                <a:latin typeface="+mn-lt"/>
              </a:rPr>
              <a:t>. Click the button next to </a:t>
            </a:r>
            <a:r>
              <a:rPr lang="en-US" sz="1200" b="1" i="0" baseline="0" dirty="0" smtClean="0">
                <a:latin typeface="+mn-lt"/>
              </a:rPr>
              <a:t>Color</a:t>
            </a:r>
            <a:r>
              <a:rPr lang="en-US" sz="1200" b="0" i="0" baseline="0" dirty="0" smtClean="0">
                <a:latin typeface="+mn-lt"/>
              </a:rPr>
              <a:t>, and then under </a:t>
            </a:r>
            <a:r>
              <a:rPr lang="en-US" sz="1200" b="1" i="0" baseline="0" dirty="0" smtClean="0">
                <a:latin typeface="+mn-lt"/>
              </a:rPr>
              <a:t>Theme Colors </a:t>
            </a:r>
            <a:r>
              <a:rPr lang="en-US" sz="1200" b="0" i="0" baseline="0" dirty="0" smtClean="0">
                <a:latin typeface="+mn-lt"/>
              </a:rPr>
              <a:t>click </a:t>
            </a:r>
            <a:r>
              <a:rPr lang="en-US" sz="1200" b="1" i="0" baseline="0" dirty="0" smtClean="0">
                <a:latin typeface="+mn-lt"/>
              </a:rPr>
              <a:t>Olive Green, Accent 3, Lighter 80</a:t>
            </a:r>
            <a:r>
              <a:rPr lang="en-US" sz="1200" b="1" i="0" baseline="0" dirty="0" smtClean="0">
                <a:latin typeface="Verdana"/>
                <a:ea typeface="Verdana"/>
                <a:cs typeface="Verdana"/>
              </a:rPr>
              <a:t>°</a:t>
            </a:r>
            <a:r>
              <a:rPr lang="en-US" sz="1200" b="1" i="0" baseline="0" dirty="0" smtClean="0">
                <a:latin typeface="+mn-lt"/>
              </a:rPr>
              <a:t> </a:t>
            </a:r>
            <a:r>
              <a:rPr lang="en-US" sz="1200" b="0" i="0" baseline="0" dirty="0" smtClean="0">
                <a:latin typeface="+mn-lt"/>
              </a:rPr>
              <a:t>(second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Line Color</a:t>
            </a:r>
            <a:r>
              <a:rPr lang="en-US" sz="1200" b="0" i="0" baseline="0" dirty="0" smtClean="0">
                <a:latin typeface="+mn-lt"/>
              </a:rPr>
              <a:t> in the left pane. In the </a:t>
            </a:r>
            <a:r>
              <a:rPr lang="en-US" sz="1200" b="1" i="0" baseline="0" dirty="0" smtClean="0">
                <a:latin typeface="+mn-lt"/>
              </a:rPr>
              <a:t>Line Color</a:t>
            </a:r>
            <a:r>
              <a:rPr lang="en-US" sz="1200" b="0" i="0" baseline="0" dirty="0" smtClean="0">
                <a:latin typeface="+mn-lt"/>
              </a:rPr>
              <a:t> pane, select </a:t>
            </a:r>
            <a:r>
              <a:rPr lang="en-US" sz="1200" b="1" i="0" baseline="0" dirty="0" smtClean="0">
                <a:latin typeface="+mn-lt"/>
              </a:rPr>
              <a:t>No line</a:t>
            </a:r>
            <a:r>
              <a:rPr lang="en-US" sz="1200" b="0" i="0" baseline="0" dirty="0" smtClean="0">
                <a:latin typeface="+mn-lt"/>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Shadow </a:t>
            </a:r>
            <a:r>
              <a:rPr lang="en-US" sz="1200" b="0" i="0" baseline="0" dirty="0" smtClean="0">
                <a:latin typeface="+mn-lt"/>
              </a:rPr>
              <a:t>in the left pane. In the </a:t>
            </a:r>
            <a:r>
              <a:rPr lang="en-US" sz="1200" b="1" i="0" baseline="0" dirty="0" smtClean="0">
                <a:latin typeface="+mn-lt"/>
              </a:rPr>
              <a:t>Shadow</a:t>
            </a:r>
            <a:r>
              <a:rPr lang="en-US" sz="1200" b="0" i="0" baseline="0" dirty="0" smtClean="0">
                <a:latin typeface="+mn-lt"/>
              </a:rPr>
              <a:t> pane, click the button next to </a:t>
            </a:r>
            <a:r>
              <a:rPr lang="en-US" sz="1200" b="1" i="0" baseline="0" dirty="0" smtClean="0">
                <a:latin typeface="+mn-lt"/>
              </a:rPr>
              <a:t>Presets</a:t>
            </a:r>
            <a:r>
              <a:rPr lang="en-US" sz="1200" b="0" i="0" baseline="0" dirty="0" smtClean="0">
                <a:latin typeface="+mn-lt"/>
              </a:rPr>
              <a:t>, under </a:t>
            </a:r>
            <a:r>
              <a:rPr lang="en-US" sz="1200" b="1" i="0" baseline="0" dirty="0" smtClean="0">
                <a:latin typeface="+mn-lt"/>
              </a:rPr>
              <a:t>Outer</a:t>
            </a:r>
            <a:r>
              <a:rPr lang="en-US" sz="1200" b="0" i="0" baseline="0" dirty="0" smtClean="0">
                <a:latin typeface="+mn-lt"/>
              </a:rPr>
              <a:t> click </a:t>
            </a:r>
            <a:r>
              <a:rPr lang="en-US" sz="1200" b="1" i="0" baseline="0" dirty="0" smtClean="0">
                <a:latin typeface="+mn-lt"/>
              </a:rPr>
              <a:t>Offset Bottom </a:t>
            </a:r>
            <a:r>
              <a:rPr lang="en-US" sz="1200" b="0" i="0" baseline="0" dirty="0" smtClean="0">
                <a:latin typeface="+mn-lt"/>
              </a:rPr>
              <a:t>(first row, second option from the left),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8.5 pt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90</a:t>
            </a:r>
            <a:r>
              <a:rPr lang="en-US" sz="1200" b="1" kern="1200" dirty="0" smtClean="0">
                <a:solidFill>
                  <a:schemeClr val="tx1"/>
                </a:solidFill>
                <a:latin typeface="+mn-lt"/>
                <a:ea typeface="Verdana"/>
                <a:cs typeface="Verdana"/>
              </a:rPr>
              <a: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pt</a:t>
            </a:r>
            <a:r>
              <a:rPr lang="en-US" sz="1200" b="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3-D Format</a:t>
            </a:r>
            <a:r>
              <a:rPr lang="en-US" sz="1200" b="0" i="0" baseline="0" dirty="0" smtClean="0">
                <a:latin typeface="+mn-lt"/>
              </a:rPr>
              <a:t> in the left pane, and then do the following in the </a:t>
            </a:r>
            <a:r>
              <a:rPr lang="en-US" sz="1200" b="1" i="0" baseline="0" dirty="0" smtClean="0">
                <a:latin typeface="+mn-lt"/>
              </a:rPr>
              <a:t>3-D Format </a:t>
            </a:r>
            <a:r>
              <a:rPr lang="en-US" sz="1200" b="0" i="0" baseline="0" dirty="0" smtClean="0">
                <a:latin typeface="+mn-lt"/>
              </a:rPr>
              <a:t>pane: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Under </a:t>
            </a:r>
            <a:r>
              <a:rPr lang="en-US" sz="1200" b="1" i="0" baseline="0" dirty="0" smtClean="0">
                <a:latin typeface="+mn-lt"/>
              </a:rPr>
              <a:t>Bevel</a:t>
            </a:r>
            <a:r>
              <a:rPr lang="en-US" sz="1200" b="0" i="0" baseline="0" dirty="0" smtClean="0">
                <a:latin typeface="+mn-lt"/>
              </a:rPr>
              <a:t>, click the button next to </a:t>
            </a:r>
            <a:r>
              <a:rPr lang="en-US" sz="1200" b="1" i="0" baseline="0" dirty="0" smtClean="0">
                <a:latin typeface="+mn-lt"/>
              </a:rPr>
              <a:t>Top</a:t>
            </a:r>
            <a:r>
              <a:rPr lang="en-US" sz="1200" b="0" i="0" baseline="0" dirty="0" smtClean="0">
                <a:latin typeface="+mn-lt"/>
              </a:rPr>
              <a:t>, and then under </a:t>
            </a:r>
            <a:r>
              <a:rPr lang="en-US" sz="1200" b="1" i="0" baseline="0" dirty="0" smtClean="0">
                <a:latin typeface="+mn-lt"/>
              </a:rPr>
              <a:t>Bevel</a:t>
            </a:r>
            <a:r>
              <a:rPr lang="en-US" sz="1200" b="0" i="0" baseline="0" dirty="0" smtClean="0">
                <a:latin typeface="+mn-lt"/>
              </a:rPr>
              <a:t> click </a:t>
            </a:r>
            <a:r>
              <a:rPr lang="en-US" sz="1200" b="1" i="0" baseline="0" dirty="0" smtClean="0">
                <a:latin typeface="+mn-lt"/>
              </a:rPr>
              <a:t>Art Deco</a:t>
            </a:r>
            <a:r>
              <a:rPr lang="en-US" sz="1200" b="0" i="0" baseline="0" dirty="0" smtClean="0">
                <a:latin typeface="+mn-lt"/>
              </a:rPr>
              <a:t> (third row, fourth option from the left). Next to </a:t>
            </a:r>
            <a:r>
              <a:rPr lang="en-US" sz="1200" b="1" i="0" baseline="0" dirty="0" smtClean="0">
                <a:latin typeface="+mn-lt"/>
              </a:rPr>
              <a:t>Top</a:t>
            </a:r>
            <a:r>
              <a:rPr lang="en-US" sz="1200" b="0" i="0" baseline="0" dirty="0" smtClean="0">
                <a:latin typeface="+mn-lt"/>
              </a:rPr>
              <a:t>, in the </a:t>
            </a:r>
            <a:r>
              <a:rPr lang="en-US" sz="1200" b="1" i="0" baseline="0" dirty="0" smtClean="0">
                <a:latin typeface="+mn-lt"/>
              </a:rPr>
              <a:t>Width</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 and in the </a:t>
            </a:r>
            <a:r>
              <a:rPr lang="en-US" sz="1200" b="1" i="0" baseline="0" dirty="0" smtClean="0">
                <a:latin typeface="+mn-lt"/>
              </a:rPr>
              <a:t>Height</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a:t>
            </a:r>
          </a:p>
          <a:p>
            <a:pPr marL="685800" lvl="1" indent="-228600">
              <a:buFont typeface="Arial" pitchFamily="34" charset="0"/>
              <a:buChar char="•"/>
            </a:pPr>
            <a:r>
              <a:rPr lang="en-US" sz="1200" kern="1200" dirty="0" smtClean="0">
                <a:solidFill>
                  <a:schemeClr val="tx1"/>
                </a:solidFill>
                <a:latin typeface="+mn-lt"/>
                <a:ea typeface="+mn-ea"/>
                <a:cs typeface="+mn-cs"/>
              </a:rPr>
              <a:t>Under</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Contour</a:t>
            </a:r>
            <a:r>
              <a:rPr lang="en-US" sz="1200" b="0" kern="1200" baseline="0" dirty="0" smtClean="0">
                <a:solidFill>
                  <a:schemeClr val="tx1"/>
                </a:solidFill>
                <a:latin typeface="+mn-lt"/>
                <a:ea typeface="+mn-ea"/>
                <a:cs typeface="+mn-cs"/>
              </a:rPr>
              <a:t>, click the button next to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a:t>
            </a:r>
            <a:r>
              <a:rPr lang="en-US" sz="1200" b="0" kern="1200" baseline="0" dirty="0" smtClean="0">
                <a:solidFill>
                  <a:schemeClr val="tx1"/>
                </a:solidFill>
                <a:latin typeface="+mn-lt"/>
                <a:ea typeface="+mn-ea"/>
                <a:cs typeface="+mn-cs"/>
              </a:rPr>
              <a:t> from the left). In the </a:t>
            </a:r>
            <a:r>
              <a:rPr lang="en-US" sz="1200" b="1" kern="1200" baseline="0" dirty="0" smtClean="0">
                <a:solidFill>
                  <a:schemeClr val="tx1"/>
                </a:solidFill>
                <a:latin typeface="+mn-lt"/>
                <a:ea typeface="+mn-ea"/>
                <a:cs typeface="+mn-cs"/>
              </a:rPr>
              <a:t>Size</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3.5 pt</a:t>
            </a:r>
            <a:r>
              <a:rPr lang="en-US" sz="1200" b="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baseline="0" dirty="0" smtClean="0">
                <a:solidFill>
                  <a:schemeClr val="tx1"/>
                </a:solidFill>
                <a:latin typeface="+mn-lt"/>
                <a:ea typeface="+mn-ea"/>
                <a:cs typeface="+mn-cs"/>
              </a:rPr>
              <a:t>Under </a:t>
            </a:r>
            <a:r>
              <a:rPr lang="en-US" sz="1200" b="1" i="0" kern="1200" baseline="0" dirty="0" smtClean="0">
                <a:solidFill>
                  <a:schemeClr val="tx1"/>
                </a:solidFill>
                <a:latin typeface="+mn-lt"/>
                <a:ea typeface="+mn-ea"/>
                <a:cs typeface="+mn-cs"/>
              </a:rPr>
              <a:t>Surface</a:t>
            </a:r>
            <a:r>
              <a:rPr lang="en-US" sz="1200" b="0" i="0"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click the button next to </a:t>
            </a:r>
            <a:r>
              <a:rPr lang="en-US" sz="1200" b="1" i="0" kern="1200" baseline="0" dirty="0" smtClean="0">
                <a:solidFill>
                  <a:schemeClr val="tx1"/>
                </a:solidFill>
                <a:latin typeface="+mn-lt"/>
                <a:ea typeface="+mn-ea"/>
                <a:cs typeface="+mn-cs"/>
              </a:rPr>
              <a:t>Material</a:t>
            </a:r>
            <a:r>
              <a:rPr lang="en-US" sz="1200" b="0" i="0" kern="1200" baseline="0" dirty="0" smtClean="0">
                <a:solidFill>
                  <a:schemeClr val="tx1"/>
                </a:solidFill>
                <a:latin typeface="+mn-lt"/>
                <a:ea typeface="+mn-ea"/>
                <a:cs typeface="+mn-cs"/>
              </a:rPr>
              <a:t>, and then under </a:t>
            </a:r>
            <a:r>
              <a:rPr lang="en-US" sz="1200" b="1" i="0" kern="1200" baseline="0" dirty="0" smtClean="0">
                <a:solidFill>
                  <a:schemeClr val="tx1"/>
                </a:solidFill>
                <a:latin typeface="+mn-lt"/>
                <a:ea typeface="+mn-ea"/>
                <a:cs typeface="+mn-cs"/>
              </a:rPr>
              <a:t>Standard</a:t>
            </a:r>
            <a:r>
              <a:rPr lang="en-US" sz="1200" b="0" i="0" kern="1200" baseline="0" dirty="0" smtClean="0">
                <a:solidFill>
                  <a:schemeClr val="tx1"/>
                </a:solidFill>
                <a:latin typeface="+mn-lt"/>
                <a:ea typeface="+mn-ea"/>
                <a:cs typeface="+mn-cs"/>
              </a:rPr>
              <a:t> click </a:t>
            </a:r>
            <a:r>
              <a:rPr lang="en-US" sz="1200" b="1" i="0" kern="1200" baseline="0" dirty="0" smtClean="0">
                <a:solidFill>
                  <a:schemeClr val="tx1"/>
                </a:solidFill>
                <a:latin typeface="+mn-lt"/>
                <a:ea typeface="+mn-ea"/>
                <a:cs typeface="+mn-cs"/>
              </a:rPr>
              <a:t>Matte </a:t>
            </a:r>
            <a:r>
              <a:rPr lang="en-US" sz="1200" b="0" i="0" kern="1200" baseline="0" dirty="0" smtClean="0">
                <a:solidFill>
                  <a:schemeClr val="tx1"/>
                </a:solidFill>
                <a:latin typeface="+mn-lt"/>
                <a:ea typeface="+mn-ea"/>
                <a:cs typeface="+mn-cs"/>
              </a:rPr>
              <a:t>(first row, first option from the left). C</a:t>
            </a:r>
            <a:r>
              <a:rPr lang="en-US" sz="1200" b="0" kern="1200" baseline="0" dirty="0" smtClean="0">
                <a:solidFill>
                  <a:schemeClr val="tx1"/>
                </a:solidFill>
                <a:latin typeface="+mn-lt"/>
                <a:ea typeface="+mn-ea"/>
                <a:cs typeface="+mn-cs"/>
              </a:rPr>
              <a:t>lick the button next to </a:t>
            </a:r>
            <a:r>
              <a:rPr lang="en-US" sz="1200" b="1" i="0" kern="1200" baseline="0" dirty="0" smtClean="0">
                <a:solidFill>
                  <a:schemeClr val="tx1"/>
                </a:solidFill>
                <a:latin typeface="+mn-lt"/>
                <a:ea typeface="+mn-ea"/>
                <a:cs typeface="+mn-cs"/>
              </a:rPr>
              <a:t>Lighting</a:t>
            </a:r>
            <a:r>
              <a:rPr lang="en-US" sz="1200" b="0" i="0" kern="1200" baseline="0" dirty="0" smtClean="0">
                <a:solidFill>
                  <a:schemeClr val="tx1"/>
                </a:solidFill>
                <a:latin typeface="+mn-lt"/>
                <a:ea typeface="+mn-ea"/>
                <a:cs typeface="+mn-cs"/>
              </a:rPr>
              <a:t>, and then under </a:t>
            </a:r>
            <a:r>
              <a:rPr lang="en-US" sz="1200" b="1" i="0" kern="1200" baseline="0" dirty="0" smtClean="0">
                <a:solidFill>
                  <a:schemeClr val="tx1"/>
                </a:solidFill>
                <a:latin typeface="+mn-lt"/>
                <a:ea typeface="+mn-ea"/>
                <a:cs typeface="+mn-cs"/>
              </a:rPr>
              <a:t>Neutral</a:t>
            </a:r>
            <a:r>
              <a:rPr lang="en-US" sz="1200" b="0" i="0" kern="1200" baseline="0" dirty="0" smtClean="0">
                <a:solidFill>
                  <a:schemeClr val="tx1"/>
                </a:solidFill>
                <a:latin typeface="+mn-lt"/>
                <a:ea typeface="+mn-ea"/>
                <a:cs typeface="+mn-cs"/>
              </a:rPr>
              <a:t> click </a:t>
            </a:r>
            <a:r>
              <a:rPr lang="en-US" sz="1200" b="1" i="0" kern="1200" baseline="0" dirty="0" smtClean="0">
                <a:solidFill>
                  <a:schemeClr val="tx1"/>
                </a:solidFill>
                <a:latin typeface="+mn-lt"/>
                <a:ea typeface="+mn-ea"/>
                <a:cs typeface="+mn-cs"/>
              </a:rPr>
              <a:t>Soft </a:t>
            </a:r>
            <a:r>
              <a:rPr lang="en-US" sz="1200" b="0" i="0" kern="1200" baseline="0" dirty="0" smtClean="0">
                <a:solidFill>
                  <a:schemeClr val="tx1"/>
                </a:solidFill>
                <a:latin typeface="+mn-lt"/>
                <a:ea typeface="+mn-ea"/>
                <a:cs typeface="+mn-cs"/>
              </a:rPr>
              <a:t>(first row, third option from the left).</a:t>
            </a: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slide, s</a:t>
            </a:r>
            <a:r>
              <a:rPr lang="en-US" sz="1200" i="0" dirty="0" smtClean="0">
                <a:latin typeface="+mn-lt"/>
              </a:rPr>
              <a:t>elect the oval. </a:t>
            </a: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Size </a:t>
            </a:r>
            <a:r>
              <a:rPr lang="en-US" sz="1200" b="0" i="0" baseline="0" dirty="0" smtClean="0">
                <a:latin typeface="+mn-lt"/>
              </a:rPr>
              <a:t>group, click the </a:t>
            </a:r>
            <a:r>
              <a:rPr lang="en-US" sz="1200" b="1" i="0" baseline="0" dirty="0" smtClean="0">
                <a:latin typeface="+mn-lt"/>
              </a:rPr>
              <a:t>Size and Position </a:t>
            </a:r>
            <a:r>
              <a:rPr lang="en-US" sz="1200" b="0" i="0" baseline="0" dirty="0" smtClean="0">
                <a:latin typeface="+mn-lt"/>
              </a:rPr>
              <a:t>dialog box launcher. </a:t>
            </a:r>
            <a:r>
              <a:rPr lang="en-US" sz="1200" i="0" baseline="0" dirty="0" smtClean="0">
                <a:latin typeface="+mn-lt"/>
              </a:rPr>
              <a:t>In the </a:t>
            </a:r>
            <a:r>
              <a:rPr lang="en-US" sz="1200" b="1" i="0" baseline="0" dirty="0" smtClean="0">
                <a:latin typeface="+mn-lt"/>
              </a:rPr>
              <a:t>Format Shape </a:t>
            </a:r>
            <a:r>
              <a:rPr lang="en-US" sz="1200" i="0" baseline="0" dirty="0" smtClean="0">
                <a:latin typeface="+mn-lt"/>
              </a:rPr>
              <a:t>dialog box, click </a:t>
            </a:r>
            <a:r>
              <a:rPr lang="en-US" sz="1200" b="1" i="0" baseline="0" dirty="0" smtClean="0">
                <a:latin typeface="+mn-lt"/>
              </a:rPr>
              <a:t>Position</a:t>
            </a:r>
            <a:r>
              <a:rPr lang="en-US" sz="1200" i="0" baseline="0" dirty="0" smtClean="0">
                <a:latin typeface="+mn-lt"/>
              </a:rPr>
              <a:t> in the left pane, and in the </a:t>
            </a:r>
            <a:r>
              <a:rPr lang="en-US" sz="1200" b="1" i="0" baseline="0" dirty="0" smtClean="0">
                <a:latin typeface="+mn-lt"/>
              </a:rPr>
              <a:t>Position</a:t>
            </a:r>
            <a:r>
              <a:rPr lang="en-US" sz="1200" i="0" baseline="0" dirty="0" smtClean="0">
                <a:latin typeface="+mn-lt"/>
              </a:rPr>
              <a:t> pane, do the following to position the third and fourth ovals: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Horizontal</a:t>
            </a:r>
            <a:r>
              <a:rPr lang="en-US" sz="1200" b="0" i="0" baseline="0" dirty="0" smtClean="0">
                <a:latin typeface="+mn-lt"/>
              </a:rPr>
              <a:t> box, enter </a:t>
            </a:r>
            <a:r>
              <a:rPr lang="en-US" sz="1200" b="1" i="0" baseline="0" dirty="0" smtClean="0">
                <a:latin typeface="+mn-lt"/>
              </a:rPr>
              <a:t>2.98”</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Vertical</a:t>
            </a:r>
            <a:r>
              <a:rPr lang="en-US" sz="1200" b="0" i="0" baseline="0" dirty="0" smtClean="0">
                <a:latin typeface="+mn-lt"/>
              </a:rPr>
              <a:t> box, enter </a:t>
            </a:r>
            <a:r>
              <a:rPr lang="en-US" sz="1200" b="1" i="0" baseline="0" dirty="0" smtClean="0">
                <a:latin typeface="+mn-lt"/>
              </a:rPr>
              <a:t>1.5”</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Select the oval. 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Clipboard</a:t>
            </a:r>
            <a:r>
              <a:rPr lang="en-US" sz="1200" i="0" baseline="0" dirty="0" smtClean="0">
                <a:latin typeface="+mn-lt"/>
              </a:rPr>
              <a:t> group, click the arrow under </a:t>
            </a:r>
            <a:r>
              <a:rPr lang="en-US" sz="1200" b="1" i="0" baseline="0" dirty="0" smtClean="0">
                <a:latin typeface="+mn-lt"/>
              </a:rPr>
              <a:t>Paste</a:t>
            </a:r>
            <a:r>
              <a:rPr lang="en-US" sz="1200" i="0" baseline="0" dirty="0" smtClean="0">
                <a:latin typeface="+mn-lt"/>
              </a:rPr>
              <a:t>, and then click </a:t>
            </a:r>
            <a:r>
              <a:rPr lang="en-US" sz="1200" b="1" i="0" baseline="0" dirty="0" smtClean="0">
                <a:latin typeface="+mn-lt"/>
              </a:rPr>
              <a:t>Duplicate</a:t>
            </a:r>
            <a:r>
              <a:rPr lang="en-US" sz="120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duplicate oval.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Size </a:t>
            </a:r>
            <a:r>
              <a:rPr lang="en-US" sz="1200" b="0" i="0" baseline="0" dirty="0" smtClean="0">
                <a:latin typeface="+mn-lt"/>
              </a:rPr>
              <a:t>group, click the </a:t>
            </a:r>
            <a:r>
              <a:rPr lang="en-US" sz="1200" b="1" i="0" baseline="0" dirty="0" smtClean="0">
                <a:latin typeface="+mn-lt"/>
              </a:rPr>
              <a:t>Size and Position </a:t>
            </a:r>
            <a:r>
              <a:rPr lang="en-US" sz="1200" b="0" i="0" baseline="0" dirty="0" smtClean="0">
                <a:latin typeface="+mn-lt"/>
              </a:rPr>
              <a:t>dialog box launcher. </a:t>
            </a:r>
            <a:r>
              <a:rPr lang="en-US" sz="1200" i="0" baseline="0" dirty="0" smtClean="0">
                <a:latin typeface="+mn-lt"/>
              </a:rPr>
              <a:t>In the </a:t>
            </a:r>
            <a:r>
              <a:rPr lang="en-US" sz="1200" b="1" i="0" baseline="0" dirty="0" smtClean="0">
                <a:latin typeface="+mn-lt"/>
              </a:rPr>
              <a:t>Format Shape </a:t>
            </a:r>
            <a:r>
              <a:rPr lang="en-US" sz="1200" i="0" baseline="0" dirty="0" smtClean="0">
                <a:latin typeface="+mn-lt"/>
              </a:rPr>
              <a:t>dialog box, click </a:t>
            </a:r>
            <a:r>
              <a:rPr lang="en-US" sz="1200" b="1" i="0" baseline="0" dirty="0" smtClean="0">
                <a:latin typeface="+mn-lt"/>
              </a:rPr>
              <a:t>Position</a:t>
            </a:r>
            <a:r>
              <a:rPr lang="en-US" sz="1200" i="0" baseline="0" dirty="0" smtClean="0">
                <a:latin typeface="+mn-lt"/>
              </a:rPr>
              <a:t> in the left pane, and in the </a:t>
            </a:r>
            <a:r>
              <a:rPr lang="en-US" sz="1200" b="1" i="0" baseline="0" dirty="0" smtClean="0">
                <a:latin typeface="+mn-lt"/>
              </a:rPr>
              <a:t>Position</a:t>
            </a:r>
            <a:r>
              <a:rPr lang="en-US" sz="1200" i="0" baseline="0" dirty="0" smtClean="0">
                <a:latin typeface="+mn-lt"/>
              </a:rPr>
              <a:t> pane, do the following to position the third and fourth ovals: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Horizontal</a:t>
            </a:r>
            <a:r>
              <a:rPr lang="en-US" sz="1200" b="0" i="0" baseline="0" dirty="0" smtClean="0">
                <a:latin typeface="+mn-lt"/>
              </a:rPr>
              <a:t> box, enter </a:t>
            </a:r>
            <a:r>
              <a:rPr lang="en-US" sz="1200" b="1" i="0" baseline="0" dirty="0" smtClean="0">
                <a:latin typeface="+mn-lt"/>
              </a:rPr>
              <a:t>3.52”</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Vertical</a:t>
            </a:r>
            <a:r>
              <a:rPr lang="en-US" sz="1200" b="0" i="0" baseline="0" dirty="0" smtClean="0">
                <a:latin typeface="+mn-lt"/>
              </a:rPr>
              <a:t> box, enter </a:t>
            </a:r>
            <a:r>
              <a:rPr lang="en-US" sz="1200" b="1" i="0" baseline="0" dirty="0" smtClean="0">
                <a:latin typeface="+mn-lt"/>
              </a:rPr>
              <a:t>2.98”</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Repeat step 9 two more times, for a total of four ovals. </a:t>
            </a: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Size </a:t>
            </a:r>
            <a:r>
              <a:rPr lang="en-US" sz="1200" b="0" i="0" baseline="0" dirty="0" smtClean="0">
                <a:latin typeface="+mn-lt"/>
              </a:rPr>
              <a:t>group, click the </a:t>
            </a:r>
            <a:r>
              <a:rPr lang="en-US" sz="1200" b="1" i="0" baseline="0" dirty="0" smtClean="0">
                <a:latin typeface="+mn-lt"/>
              </a:rPr>
              <a:t>Size and Position </a:t>
            </a:r>
            <a:r>
              <a:rPr lang="en-US" sz="1200" b="0" i="0" baseline="0" dirty="0" smtClean="0">
                <a:latin typeface="+mn-lt"/>
              </a:rPr>
              <a:t>dialog box launcher. </a:t>
            </a:r>
            <a:r>
              <a:rPr lang="en-US" sz="1200" i="0" baseline="0" dirty="0" smtClean="0">
                <a:latin typeface="+mn-lt"/>
              </a:rPr>
              <a:t>In the </a:t>
            </a:r>
            <a:r>
              <a:rPr lang="en-US" sz="1200" b="1" i="0" baseline="0" dirty="0" smtClean="0">
                <a:latin typeface="+mn-lt"/>
              </a:rPr>
              <a:t>Format Shape </a:t>
            </a:r>
            <a:r>
              <a:rPr lang="en-US" sz="1200" i="0" baseline="0" dirty="0" smtClean="0">
                <a:latin typeface="+mn-lt"/>
              </a:rPr>
              <a:t>dialog box, click </a:t>
            </a:r>
            <a:r>
              <a:rPr lang="en-US" sz="1200" b="1" i="0" baseline="0" dirty="0" smtClean="0">
                <a:latin typeface="+mn-lt"/>
              </a:rPr>
              <a:t>Position</a:t>
            </a:r>
            <a:r>
              <a:rPr lang="en-US" sz="1200" i="0" baseline="0" dirty="0" smtClean="0">
                <a:latin typeface="+mn-lt"/>
              </a:rPr>
              <a:t> in the left pane, and in the </a:t>
            </a:r>
            <a:r>
              <a:rPr lang="en-US" sz="1200" b="1" i="0" baseline="0" dirty="0" smtClean="0">
                <a:latin typeface="+mn-lt"/>
              </a:rPr>
              <a:t>Position</a:t>
            </a:r>
            <a:r>
              <a:rPr lang="en-US" sz="1200" i="0" baseline="0" dirty="0" smtClean="0">
                <a:latin typeface="+mn-lt"/>
              </a:rPr>
              <a:t> pane, do the following to position the third and fourth ovals: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Select the third oval on the slide, and then enter </a:t>
            </a:r>
            <a:r>
              <a:rPr lang="en-US" sz="1200" b="1" i="0" baseline="0" dirty="0" smtClean="0">
                <a:latin typeface="+mn-lt"/>
              </a:rPr>
              <a:t>3.52” </a:t>
            </a:r>
            <a:r>
              <a:rPr lang="en-US" sz="1200" b="0" i="0" baseline="0" dirty="0" smtClean="0">
                <a:latin typeface="+mn-lt"/>
              </a:rPr>
              <a:t>in the</a:t>
            </a:r>
            <a:r>
              <a:rPr lang="en-US" sz="1200" i="0" baseline="0" dirty="0" smtClean="0">
                <a:latin typeface="+mn-lt"/>
              </a:rPr>
              <a:t> </a:t>
            </a:r>
            <a:r>
              <a:rPr lang="en-US" sz="1200" b="1" i="0" baseline="0" dirty="0" smtClean="0">
                <a:latin typeface="+mn-lt"/>
              </a:rPr>
              <a:t>Horizontal</a:t>
            </a:r>
            <a:r>
              <a:rPr lang="en-US" sz="1200" i="0" baseline="0" dirty="0" smtClean="0">
                <a:latin typeface="+mn-lt"/>
              </a:rPr>
              <a:t> box and </a:t>
            </a:r>
            <a:r>
              <a:rPr lang="en-US" sz="1200" b="1" i="0" baseline="0" dirty="0" smtClean="0">
                <a:latin typeface="+mn-lt"/>
              </a:rPr>
              <a:t>4.27” </a:t>
            </a:r>
            <a:r>
              <a:rPr lang="en-US" sz="1200" b="0" i="0" baseline="0" dirty="0" smtClean="0">
                <a:latin typeface="+mn-lt"/>
              </a:rPr>
              <a:t>in the</a:t>
            </a:r>
            <a:r>
              <a:rPr lang="en-US" sz="1200" b="1" i="0" baseline="0" dirty="0" smtClean="0">
                <a:latin typeface="+mn-lt"/>
              </a:rPr>
              <a:t> Vertical </a:t>
            </a:r>
            <a:r>
              <a:rPr lang="en-US" sz="1200" b="0" i="0" baseline="0" dirty="0" smtClean="0">
                <a:latin typeface="+mn-lt"/>
              </a:rPr>
              <a:t>box.</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Select the fourth oval on the slide, and then enter </a:t>
            </a:r>
            <a:r>
              <a:rPr lang="en-US" sz="1200" b="1" i="0" baseline="0" dirty="0" smtClean="0">
                <a:latin typeface="+mn-lt"/>
              </a:rPr>
              <a:t>2.99” </a:t>
            </a:r>
            <a:r>
              <a:rPr lang="en-US" sz="1200" b="0" i="0" baseline="0" dirty="0" smtClean="0">
                <a:latin typeface="+mn-lt"/>
              </a:rPr>
              <a:t>in the</a:t>
            </a:r>
            <a:r>
              <a:rPr lang="en-US" sz="1200" i="0" baseline="0" dirty="0" smtClean="0">
                <a:latin typeface="+mn-lt"/>
              </a:rPr>
              <a:t> </a:t>
            </a:r>
            <a:r>
              <a:rPr lang="en-US" sz="1200" b="1" i="0" baseline="0" dirty="0" smtClean="0">
                <a:latin typeface="+mn-lt"/>
              </a:rPr>
              <a:t>Horizontal</a:t>
            </a:r>
            <a:r>
              <a:rPr lang="en-US" sz="1200" i="0" baseline="0" dirty="0" smtClean="0">
                <a:latin typeface="+mn-lt"/>
              </a:rPr>
              <a:t> box and </a:t>
            </a:r>
            <a:r>
              <a:rPr lang="en-US" sz="1200" b="1" i="0" baseline="0" dirty="0" smtClean="0">
                <a:latin typeface="+mn-lt"/>
              </a:rPr>
              <a:t>5.66” </a:t>
            </a:r>
            <a:r>
              <a:rPr lang="en-US" sz="1200" b="0" i="0" baseline="0" dirty="0" smtClean="0">
                <a:latin typeface="+mn-lt"/>
              </a:rPr>
              <a:t>in the</a:t>
            </a:r>
            <a:r>
              <a:rPr lang="en-US" sz="1200" b="1" i="0" baseline="0" dirty="0" smtClean="0">
                <a:latin typeface="+mn-lt"/>
              </a:rPr>
              <a:t> Vertical </a:t>
            </a:r>
            <a:r>
              <a:rPr lang="en-US" sz="1200" b="0" i="0" baseline="0" dirty="0" smtClean="0">
                <a:latin typeface="+mn-lt"/>
              </a:rPr>
              <a:t>box.</a:t>
            </a:r>
            <a:endParaRPr lang="en-US" sz="120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text on this slide, do the following:</a:t>
            </a:r>
            <a:endParaRPr lang="en-US" sz="1200" i="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a:t>
            </a:r>
            <a:r>
              <a:rPr lang="en-US" sz="1200" b="1" i="0" baseline="0" dirty="0" smtClean="0">
                <a:latin typeface="+mn-lt"/>
              </a:rPr>
              <a:t>Insert</a:t>
            </a:r>
            <a:r>
              <a:rPr lang="en-US" sz="1200" i="0" baseline="0" dirty="0" smtClean="0">
                <a:latin typeface="+mn-lt"/>
              </a:rPr>
              <a:t> tab, in the </a:t>
            </a:r>
            <a:r>
              <a:rPr lang="en-US" sz="1200" b="1" i="0" baseline="0" dirty="0" smtClean="0">
                <a:latin typeface="+mn-lt"/>
              </a:rPr>
              <a:t>Text</a:t>
            </a:r>
            <a:r>
              <a:rPr lang="en-US" sz="1200" i="0" baseline="0" dirty="0" smtClean="0">
                <a:latin typeface="+mn-lt"/>
              </a:rPr>
              <a:t> group, click </a:t>
            </a:r>
            <a:r>
              <a:rPr lang="en-US" sz="1200" b="1" i="0" baseline="0" dirty="0" smtClean="0">
                <a:latin typeface="+mn-lt"/>
              </a:rPr>
              <a:t>Text Box</a:t>
            </a:r>
            <a:r>
              <a:rPr lang="en-US" sz="1200" i="0" baseline="0" dirty="0" smtClean="0">
                <a:latin typeface="+mn-lt"/>
              </a:rPr>
              <a:t>, and then on the slide, drag to draw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Enter text in the text box and select the text. O</a:t>
            </a:r>
            <a:r>
              <a:rPr lang="en-US" sz="1200" i="0" dirty="0" smtClean="0">
                <a:latin typeface="+mn-lt"/>
              </a:rPr>
              <a:t>n the </a:t>
            </a:r>
            <a:r>
              <a:rPr lang="en-US" sz="1200" b="1" i="0" dirty="0" smtClean="0">
                <a:latin typeface="+mn-lt"/>
              </a:rPr>
              <a:t>Home</a:t>
            </a:r>
            <a:r>
              <a:rPr lang="en-US" sz="1200" i="0" baseline="0" dirty="0" smtClean="0">
                <a:latin typeface="+mn-lt"/>
              </a:rPr>
              <a:t> tab, in the </a:t>
            </a:r>
            <a:r>
              <a:rPr lang="en-US" sz="1200" b="1" i="0" baseline="0" dirty="0" smtClean="0">
                <a:latin typeface="+mn-lt"/>
              </a:rPr>
              <a:t>Font</a:t>
            </a:r>
            <a:r>
              <a:rPr lang="en-US" sz="1200" i="0" baseline="0" dirty="0" smtClean="0">
                <a:latin typeface="+mn-lt"/>
              </a:rPr>
              <a:t> group, do the following: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Font </a:t>
            </a:r>
            <a:r>
              <a:rPr lang="en-US" sz="1200" i="0" baseline="0" dirty="0" smtClean="0">
                <a:latin typeface="+mn-lt"/>
              </a:rPr>
              <a:t>list, select </a:t>
            </a:r>
            <a:r>
              <a:rPr lang="en-US" sz="1200" b="1" i="0" baseline="0" dirty="0" smtClean="0">
                <a:latin typeface="+mn-lt"/>
              </a:rPr>
              <a:t>Corbel</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Font Size </a:t>
            </a:r>
            <a:r>
              <a:rPr lang="en-US" sz="1200" i="0" baseline="0" dirty="0" smtClean="0">
                <a:latin typeface="+mn-lt"/>
              </a:rPr>
              <a:t>list, select </a:t>
            </a:r>
            <a:r>
              <a:rPr lang="en-US" sz="1200" b="1" i="0" baseline="0" dirty="0" smtClean="0">
                <a:latin typeface="+mn-lt"/>
              </a:rPr>
              <a:t>22</a:t>
            </a:r>
            <a:r>
              <a:rPr lang="en-US" sz="1200" b="0" i="0" baseline="0" dirty="0" smtClean="0">
                <a:latin typeface="+mn-lt"/>
              </a:rPr>
              <a:t>.</a:t>
            </a:r>
            <a:r>
              <a:rPr lang="en-US" sz="1200" b="1" i="0" baseline="0" dirty="0" smtClean="0">
                <a:latin typeface="+mn-lt"/>
              </a:rPr>
              <a:t> </a:t>
            </a:r>
            <a:endParaRPr lang="en-US" sz="1200" i="0" baseline="0" dirty="0" smtClean="0">
              <a:latin typeface="+mn-lt"/>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Click the arrow next to </a:t>
            </a:r>
            <a:r>
              <a:rPr lang="en-US" sz="1200" b="1" i="0" baseline="0" dirty="0" smtClean="0">
                <a:latin typeface="+mn-lt"/>
              </a:rPr>
              <a:t>Font Color</a:t>
            </a:r>
            <a:r>
              <a:rPr lang="en-US" sz="1200" b="0" i="0" baseline="0" dirty="0" smtClean="0">
                <a:latin typeface="+mn-lt"/>
              </a:rPr>
              <a:t>, and then 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50% </a:t>
            </a:r>
            <a:r>
              <a:rPr lang="en-US" sz="1200" b="0" i="0" baseline="0" dirty="0" smtClean="0">
                <a:latin typeface="+mn-lt"/>
              </a:rPr>
              <a:t>(sixth row, first option from the left).</a:t>
            </a:r>
            <a:endParaRPr lang="en-US" sz="120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Paragraph</a:t>
            </a:r>
            <a:r>
              <a:rPr lang="en-US" sz="1200" i="0" baseline="0" dirty="0" smtClean="0">
                <a:latin typeface="+mn-lt"/>
              </a:rPr>
              <a:t> group, click </a:t>
            </a:r>
            <a:r>
              <a:rPr lang="en-US" sz="1200" b="1" i="0" baseline="0" dirty="0" smtClean="0">
                <a:latin typeface="+mn-lt"/>
              </a:rPr>
              <a:t>Align Text Left </a:t>
            </a:r>
            <a:r>
              <a:rPr lang="en-US" sz="1200" i="0" baseline="0" dirty="0" smtClean="0">
                <a:latin typeface="+mn-lt"/>
              </a:rPr>
              <a:t>to align the text left in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slide, drag the text box to the right of the first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Select the text box.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in the text box and edit the text.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Drag the second text box to the right of the second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Repeat steps 5-7 to create the third and fourth text boxes, dragging them to the right of the third and fourth ovals. </a:t>
            </a:r>
          </a:p>
          <a:p>
            <a:endParaRPr lang="en-US" sz="1200" i="1" baseline="0" dirty="0" smtClean="0">
              <a:latin typeface="+mn-lt"/>
            </a:endParaRPr>
          </a:p>
          <a:p>
            <a:endParaRPr lang="en-US" sz="1200" i="1" baseline="0" dirty="0" smtClean="0">
              <a:latin typeface="+mn-lt"/>
            </a:endParaRPr>
          </a:p>
          <a:p>
            <a:r>
              <a:rPr lang="en-US" sz="1200" baseline="0" dirty="0" smtClean="0">
                <a:latin typeface="+mn-lt"/>
              </a:rPr>
              <a:t>To reproduce the animation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Editing</a:t>
            </a:r>
            <a:r>
              <a:rPr lang="en-US" sz="1200" dirty="0" smtClean="0"/>
              <a:t> group, click </a:t>
            </a:r>
            <a:r>
              <a:rPr lang="en-US" sz="1200" b="1" dirty="0" smtClean="0"/>
              <a:t>Select</a:t>
            </a:r>
            <a:r>
              <a:rPr lang="en-US" sz="1200" dirty="0" smtClean="0"/>
              <a:t>, and then click </a:t>
            </a:r>
            <a:r>
              <a:rPr lang="en-US" sz="1200" b="1" dirty="0" smtClean="0"/>
              <a:t>Selection Pane</a:t>
            </a:r>
            <a:r>
              <a:rPr lang="en-US" sz="1200" dirty="0" smtClean="0"/>
              <a:t>. </a:t>
            </a:r>
          </a:p>
          <a:p>
            <a:pPr marL="228600" indent="-228600">
              <a:buFont typeface="+mj-lt"/>
              <a:buAutoNum type="arabicPeriod"/>
            </a:pPr>
            <a:r>
              <a:rPr lang="en-US" sz="1200" b="0" baseline="0" dirty="0" smtClean="0"/>
              <a:t>In the </a:t>
            </a:r>
            <a:r>
              <a:rPr lang="en-US" sz="1200" b="1" baseline="0" dirty="0" smtClean="0"/>
              <a:t>Selection and Visibility </a:t>
            </a:r>
            <a:r>
              <a:rPr lang="en-US" sz="1200" b="0" baseline="0" dirty="0" smtClean="0"/>
              <a:t>task pane, select the rectangle </a:t>
            </a:r>
            <a:r>
              <a:rPr lang="en-US" sz="1200" b="0" i="0" baseline="0" dirty="0" smtClean="0"/>
              <a:t>group. </a:t>
            </a:r>
          </a:p>
          <a:p>
            <a:pPr marL="228600" indent="-228600">
              <a:buFont typeface="+mj-lt"/>
              <a:buAutoNum type="arabicPeriod"/>
            </a:pPr>
            <a:r>
              <a:rPr lang="en-US" sz="1200" b="0" baseline="0" dirty="0" smtClean="0"/>
              <a:t>On the </a:t>
            </a:r>
            <a:r>
              <a:rPr lang="en-US" sz="1200" b="1" baseline="0" dirty="0" smtClean="0"/>
              <a:t>Animations</a:t>
            </a:r>
            <a:r>
              <a:rPr lang="en-US" sz="1200" b="0" baseline="0" dirty="0" smtClean="0"/>
              <a:t> tab, in the </a:t>
            </a:r>
            <a:r>
              <a:rPr lang="en-US" sz="1200" b="1" baseline="0" dirty="0" smtClean="0"/>
              <a:t>Advanced Animation </a:t>
            </a:r>
            <a:r>
              <a:rPr lang="en-US" sz="1200" b="0" baseline="0" dirty="0" smtClean="0"/>
              <a:t>group, click </a:t>
            </a:r>
            <a:r>
              <a:rPr lang="en-US" sz="1200" b="1" baseline="0" dirty="0" smtClean="0"/>
              <a:t>Add Animation</a:t>
            </a:r>
            <a:r>
              <a:rPr lang="en-US" sz="1200" b="0" baseline="0" dirty="0" smtClean="0"/>
              <a:t>, and then under </a:t>
            </a:r>
            <a:r>
              <a:rPr lang="en-US" sz="1200" b="1" baseline="0" dirty="0" smtClean="0"/>
              <a:t>Emphasis</a:t>
            </a:r>
            <a:r>
              <a:rPr lang="en-US" sz="1200" b="0" baseline="0" dirty="0" smtClean="0"/>
              <a:t> click </a:t>
            </a:r>
            <a:r>
              <a:rPr lang="en-US" sz="1200" b="1" baseline="0" dirty="0" smtClean="0"/>
              <a:t>Spin</a:t>
            </a:r>
            <a:r>
              <a:rPr lang="en-US" sz="1200" b="0" baseline="0" dirty="0" smtClean="0"/>
              <a:t>.</a:t>
            </a:r>
            <a:endParaRPr lang="en-US" sz="1200" baseline="0" dirty="0" smtClean="0"/>
          </a:p>
          <a:p>
            <a:pPr marL="228600" lvl="0" indent="-228600">
              <a:buFont typeface="+mj-lt"/>
              <a:buAutoNum type="arabicPeriod"/>
            </a:pPr>
            <a:r>
              <a:rPr lang="en-US" sz="1200" b="0" baseline="0" dirty="0" smtClean="0"/>
              <a:t>Also on the </a:t>
            </a:r>
            <a:r>
              <a:rPr lang="en-US" sz="1200" b="1" baseline="0" dirty="0" smtClean="0"/>
              <a:t>Animations</a:t>
            </a:r>
            <a:r>
              <a:rPr lang="en-US" sz="1200" b="0" baseline="0" dirty="0" smtClean="0"/>
              <a:t> tab, in the </a:t>
            </a:r>
            <a:r>
              <a:rPr lang="en-US" sz="1200" b="1" baseline="0" dirty="0" smtClean="0"/>
              <a:t>Animation</a:t>
            </a:r>
            <a:r>
              <a:rPr lang="en-US" sz="1200" b="0" baseline="0" dirty="0" smtClean="0"/>
              <a:t> group, click the </a:t>
            </a:r>
            <a:r>
              <a:rPr lang="en-US" sz="1200" b="1" baseline="0" dirty="0" smtClean="0"/>
              <a:t>Effect Options </a:t>
            </a:r>
            <a:r>
              <a:rPr lang="en-US" sz="1200" b="0" baseline="0" dirty="0" smtClean="0"/>
              <a:t>dialog box launcher. In the </a:t>
            </a:r>
            <a:r>
              <a:rPr lang="en-US" sz="1200" b="1" baseline="0" dirty="0" smtClean="0"/>
              <a:t>Spin</a:t>
            </a:r>
            <a:r>
              <a:rPr lang="en-US" sz="1200" b="0" baseline="0" dirty="0" smtClean="0"/>
              <a:t> dialog box, do the following:</a:t>
            </a:r>
          </a:p>
          <a:p>
            <a:pPr marL="685800" lvl="1" indent="-228600">
              <a:buFont typeface="Arial" pitchFamily="34" charset="0"/>
              <a:buChar char="•"/>
            </a:pPr>
            <a:r>
              <a:rPr lang="en-US" sz="1200" b="0" dirty="0" smtClean="0"/>
              <a:t>On the </a:t>
            </a:r>
            <a:r>
              <a:rPr lang="en-US" sz="1200" b="1" dirty="0" smtClean="0"/>
              <a:t>Effects</a:t>
            </a:r>
            <a:r>
              <a:rPr lang="en-US" sz="1200" b="0" dirty="0" smtClean="0"/>
              <a:t> tab, in the </a:t>
            </a:r>
            <a:r>
              <a:rPr lang="en-US" sz="1200" b="1" dirty="0" smtClean="0"/>
              <a:t>Amount </a:t>
            </a:r>
            <a:r>
              <a:rPr lang="en-US" sz="1200" b="0" dirty="0" smtClean="0"/>
              <a:t>list,</a:t>
            </a:r>
            <a:r>
              <a:rPr lang="en-US" sz="1200" b="0" baseline="0" dirty="0" smtClean="0"/>
              <a:t> in the </a:t>
            </a:r>
            <a:r>
              <a:rPr lang="en-US" sz="1200" b="1" baseline="0" dirty="0" smtClean="0"/>
              <a:t>Custom</a:t>
            </a:r>
            <a:r>
              <a:rPr lang="en-US" sz="1200" b="0" baseline="0" dirty="0" smtClean="0"/>
              <a:t> box, enter </a:t>
            </a:r>
            <a:r>
              <a:rPr lang="en-US" sz="1200" b="1" baseline="0" dirty="0" smtClean="0"/>
              <a:t>123</a:t>
            </a:r>
            <a:r>
              <a:rPr lang="en-US" sz="1200" b="1" baseline="0" dirty="0" smtClean="0">
                <a:latin typeface="Verdana"/>
                <a:ea typeface="Verdana"/>
                <a:cs typeface="Verdana"/>
              </a:rPr>
              <a:t>°</a:t>
            </a:r>
            <a:r>
              <a:rPr lang="en-US" sz="1200" b="0" baseline="0" dirty="0" smtClean="0">
                <a:latin typeface="Verdana"/>
                <a:ea typeface="Verdana"/>
                <a:cs typeface="Verdana"/>
              </a:rPr>
              <a:t>,</a:t>
            </a:r>
            <a:r>
              <a:rPr lang="en-US" sz="1200" b="1" baseline="0" dirty="0" smtClean="0">
                <a:latin typeface="Verdana"/>
                <a:ea typeface="Verdana"/>
                <a:cs typeface="Verdana"/>
              </a:rPr>
              <a:t> </a:t>
            </a:r>
            <a:r>
              <a:rPr lang="en-US" sz="1200" b="0" baseline="0" dirty="0" smtClean="0"/>
              <a:t>and then press ENTER. </a:t>
            </a:r>
            <a:r>
              <a:rPr lang="en-US" sz="1200" b="0" baseline="0" dirty="0" smtClean="0">
                <a:latin typeface="+mn-lt"/>
                <a:ea typeface="+mn-ea"/>
                <a:cs typeface="+mn-cs"/>
              </a:rPr>
              <a:t>Also in the </a:t>
            </a:r>
            <a:r>
              <a:rPr lang="en-US" sz="1200" b="1" baseline="0" dirty="0" smtClean="0">
                <a:latin typeface="+mn-lt"/>
                <a:ea typeface="+mn-ea"/>
                <a:cs typeface="+mn-cs"/>
              </a:rPr>
              <a:t>Amount</a:t>
            </a:r>
            <a:r>
              <a:rPr lang="en-US" sz="1200" b="0" baseline="0" dirty="0" smtClean="0">
                <a:latin typeface="+mn-lt"/>
                <a:ea typeface="+mn-ea"/>
                <a:cs typeface="+mn-cs"/>
              </a:rPr>
              <a:t> list, click</a:t>
            </a:r>
            <a:r>
              <a:rPr lang="en-US" sz="1200" b="0" baseline="0" dirty="0" smtClean="0"/>
              <a:t> </a:t>
            </a:r>
            <a:r>
              <a:rPr lang="en-US" sz="1200" b="1" baseline="0" dirty="0" smtClean="0"/>
              <a:t>Counterclockwise</a:t>
            </a:r>
            <a:r>
              <a:rPr lang="en-US" sz="1200" b="0" baseline="0" dirty="0" smtClean="0"/>
              <a:t>.</a:t>
            </a:r>
          </a:p>
          <a:p>
            <a:pPr marL="685800" lvl="1" indent="-228600">
              <a:buFont typeface="Arial" pitchFamily="34" charset="0"/>
              <a:buChar char="•"/>
            </a:pPr>
            <a:r>
              <a:rPr lang="en-US" sz="1200" b="0" baseline="0" dirty="0" smtClean="0"/>
              <a:t>On the </a:t>
            </a:r>
            <a:r>
              <a:rPr lang="en-US" sz="1200" b="1" baseline="0" dirty="0" smtClean="0"/>
              <a:t>Timing</a:t>
            </a:r>
            <a:r>
              <a:rPr lang="en-US" sz="1200" b="0" baseline="0" dirty="0" smtClean="0"/>
              <a:t> tab, i</a:t>
            </a:r>
            <a:r>
              <a:rPr lang="en-US" sz="1200" dirty="0" smtClean="0"/>
              <a:t>n the </a:t>
            </a:r>
            <a:r>
              <a:rPr lang="en-US" sz="1200" b="1" dirty="0" smtClean="0"/>
              <a:t>Duration </a:t>
            </a:r>
            <a:r>
              <a:rPr lang="en-US" sz="1200" baseline="0" dirty="0" smtClean="0"/>
              <a:t>box</a:t>
            </a:r>
            <a:r>
              <a:rPr lang="en-US" sz="1200" dirty="0" smtClean="0"/>
              <a:t>, select </a:t>
            </a:r>
            <a:r>
              <a:rPr lang="en-US" sz="1200" b="1" dirty="0" smtClean="0"/>
              <a:t>1.00</a:t>
            </a:r>
            <a:r>
              <a:rPr lang="en-US" sz="1200" dirty="0" smtClean="0"/>
              <a:t>. </a:t>
            </a:r>
          </a:p>
          <a:p>
            <a:pPr marL="685800" marR="0" lvl="3"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On the </a:t>
            </a:r>
            <a:r>
              <a:rPr lang="en-US" sz="1200" b="1" baseline="0" dirty="0" smtClean="0"/>
              <a:t>Timing</a:t>
            </a:r>
            <a:r>
              <a:rPr lang="en-US" sz="1200" b="0" baseline="0" dirty="0" smtClean="0"/>
              <a:t> tab, i</a:t>
            </a:r>
            <a:r>
              <a:rPr lang="en-US" sz="1200" dirty="0" smtClean="0"/>
              <a:t>n </a:t>
            </a:r>
            <a:r>
              <a:rPr lang="en-US" sz="1200" b="0" baseline="0" dirty="0" smtClean="0"/>
              <a:t>the</a:t>
            </a:r>
            <a:r>
              <a:rPr lang="en-US" sz="1200" baseline="0" dirty="0" smtClean="0"/>
              <a:t> </a:t>
            </a:r>
            <a:r>
              <a:rPr lang="en-US" sz="1200" b="1" dirty="0" smtClean="0"/>
              <a:t>Start</a:t>
            </a:r>
            <a:r>
              <a:rPr lang="en-US" sz="1200" baseline="0" dirty="0" smtClean="0"/>
              <a:t> list, select</a:t>
            </a:r>
            <a:r>
              <a:rPr lang="en-US" sz="1200" dirty="0" smtClean="0"/>
              <a:t> </a:t>
            </a:r>
            <a:r>
              <a:rPr lang="en-US" sz="1200" b="1" dirty="0" smtClean="0"/>
              <a:t>With Previous</a:t>
            </a:r>
            <a:r>
              <a:rPr lang="en-US" sz="1200" b="0" dirty="0" smtClean="0"/>
              <a:t>. </a:t>
            </a:r>
          </a:p>
          <a:p>
            <a:pPr marL="228600" indent="-228600">
              <a:buFont typeface="+mj-lt"/>
              <a:buAutoNum type="arabicPeriod"/>
            </a:pPr>
            <a:r>
              <a:rPr lang="en-US" sz="1200" b="0" baseline="0" dirty="0" smtClean="0"/>
              <a:t>On the slide, select the first oval. On the </a:t>
            </a:r>
            <a:r>
              <a:rPr lang="en-US" sz="1200" b="1" baseline="0" dirty="0" smtClean="0"/>
              <a:t>Animations</a:t>
            </a:r>
            <a:r>
              <a:rPr lang="en-US" sz="1200" b="0" baseline="0" dirty="0" smtClean="0"/>
              <a:t> tab, in the </a:t>
            </a:r>
            <a:r>
              <a:rPr lang="en-US" sz="1200" b="1" baseline="0" dirty="0" smtClean="0"/>
              <a:t>Advanced Animation </a:t>
            </a:r>
            <a:r>
              <a:rPr lang="en-US" sz="1200" b="0" baseline="0" dirty="0" smtClean="0"/>
              <a:t>group, click </a:t>
            </a:r>
            <a:r>
              <a:rPr lang="en-US" sz="1200" b="1" baseline="0" dirty="0" smtClean="0"/>
              <a:t>Add Animation, </a:t>
            </a:r>
            <a:r>
              <a:rPr lang="en-US" sz="1200" b="0" baseline="0" dirty="0" smtClean="0"/>
              <a:t>and then click </a:t>
            </a:r>
            <a:r>
              <a:rPr lang="en-US" sz="1200" b="1" baseline="0" dirty="0" smtClean="0"/>
              <a:t>More Emphasis Effects</a:t>
            </a:r>
            <a:r>
              <a:rPr lang="en-US" sz="1200" b="0" baseline="0" dirty="0" smtClean="0"/>
              <a:t>.</a:t>
            </a:r>
            <a:r>
              <a:rPr lang="en-US" sz="1200" baseline="0" dirty="0" smtClean="0"/>
              <a:t> </a:t>
            </a:r>
            <a:r>
              <a:rPr lang="en-US" sz="1200" b="0" baseline="0" dirty="0" smtClean="0"/>
              <a:t>In the </a:t>
            </a:r>
            <a:r>
              <a:rPr lang="en-US" sz="1200" b="1" baseline="0" dirty="0" smtClean="0"/>
              <a:t>Add Emphasis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Fill Color</a:t>
            </a:r>
            <a:r>
              <a:rPr lang="en-US" sz="1200" b="0" baseline="0" dirty="0" smtClean="0"/>
              <a:t>. </a:t>
            </a:r>
          </a:p>
          <a:p>
            <a:pPr marL="228600" lvl="0" indent="-228600">
              <a:buFont typeface="+mj-lt"/>
              <a:buAutoNum type="arabicPeriod"/>
            </a:pPr>
            <a:r>
              <a:rPr lang="en-US" sz="1200" b="0" baseline="0" dirty="0" smtClean="0"/>
              <a:t>On the </a:t>
            </a:r>
            <a:r>
              <a:rPr lang="en-US" sz="1200" b="1" baseline="0" dirty="0" smtClean="0"/>
              <a:t>Animations</a:t>
            </a:r>
            <a:r>
              <a:rPr lang="en-US" sz="1200" b="0" baseline="0" dirty="0" smtClean="0"/>
              <a:t> tab, in the </a:t>
            </a:r>
            <a:r>
              <a:rPr lang="en-US" sz="1200" b="1" baseline="0" dirty="0" smtClean="0"/>
              <a:t>Animation</a:t>
            </a:r>
            <a:r>
              <a:rPr lang="en-US" sz="1200" b="0" baseline="0" dirty="0" smtClean="0"/>
              <a:t> group, click the </a:t>
            </a:r>
            <a:r>
              <a:rPr lang="en-US" sz="1200" b="1" baseline="0" dirty="0" smtClean="0"/>
              <a:t>Effect Options </a:t>
            </a:r>
            <a:r>
              <a:rPr lang="en-US" sz="1200" b="0" baseline="0" dirty="0" smtClean="0"/>
              <a:t>dialog box launcher. In </a:t>
            </a:r>
            <a:r>
              <a:rPr lang="en-US" sz="1200" b="1" baseline="0" dirty="0" smtClean="0"/>
              <a:t>Fill Color </a:t>
            </a:r>
            <a:r>
              <a:rPr lang="en-US" sz="1200" b="0" baseline="0" dirty="0" smtClean="0"/>
              <a:t>dialog box, the do the following:</a:t>
            </a:r>
          </a:p>
          <a:p>
            <a:pPr marL="685800" lvl="1" indent="-228600">
              <a:buFont typeface="Arial" pitchFamily="34" charset="0"/>
              <a:buChar char="•"/>
            </a:pPr>
            <a:r>
              <a:rPr lang="en-US" sz="1200" b="0" baseline="0" dirty="0" smtClean="0"/>
              <a:t>On the </a:t>
            </a:r>
            <a:r>
              <a:rPr lang="en-US" sz="1200" b="1" baseline="0" dirty="0" smtClean="0"/>
              <a:t>Effects</a:t>
            </a:r>
            <a:r>
              <a:rPr lang="en-US" sz="1200" b="0" baseline="0" dirty="0" smtClean="0"/>
              <a:t> tab, in the </a:t>
            </a:r>
            <a:r>
              <a:rPr lang="en-US" sz="1200" b="1" baseline="0" dirty="0" smtClean="0"/>
              <a:t>Fill Color </a:t>
            </a:r>
            <a:r>
              <a:rPr lang="en-US" sz="1200" b="0" baseline="0" dirty="0" smtClean="0"/>
              <a:t>list, click </a:t>
            </a:r>
            <a:r>
              <a:rPr lang="en-US" sz="1200" b="1" baseline="0" dirty="0" smtClean="0"/>
              <a:t>More Colors</a:t>
            </a:r>
            <a:r>
              <a:rPr lang="en-US" sz="1200" b="0" baseline="0" dirty="0" smtClean="0"/>
              <a:t>. In the </a:t>
            </a:r>
            <a:r>
              <a:rPr lang="en-US" sz="1200" b="1" baseline="0" dirty="0" smtClean="0"/>
              <a:t>Colors</a:t>
            </a:r>
            <a:r>
              <a:rPr lang="en-US" sz="1200" b="0" baseline="0" dirty="0" smtClean="0"/>
              <a:t> dialog box, on the </a:t>
            </a:r>
            <a:r>
              <a:rPr lang="en-US" sz="1200" b="1" baseline="0" dirty="0" smtClean="0"/>
              <a:t>Custom</a:t>
            </a:r>
            <a:r>
              <a:rPr lang="en-US" sz="1200" b="0" baseline="0" dirty="0" smtClean="0"/>
              <a:t> tab, enter values for Red:</a:t>
            </a:r>
            <a:r>
              <a:rPr lang="en-US" sz="1200" b="1" baseline="0" dirty="0" smtClean="0"/>
              <a:t>130</a:t>
            </a:r>
            <a:r>
              <a:rPr lang="en-US" sz="1200" b="0" baseline="0" dirty="0" smtClean="0"/>
              <a:t>, Green:</a:t>
            </a:r>
            <a:r>
              <a:rPr lang="en-US" sz="1200" b="1" baseline="0" dirty="0" smtClean="0"/>
              <a:t>153</a:t>
            </a:r>
            <a:r>
              <a:rPr lang="en-US" sz="1200" b="0" baseline="0" dirty="0" smtClean="0"/>
              <a:t>, Blue: </a:t>
            </a:r>
            <a:r>
              <a:rPr lang="en-US" sz="1200" b="1" baseline="0" dirty="0" smtClean="0"/>
              <a:t>117</a:t>
            </a:r>
            <a:r>
              <a:rPr lang="en-US" sz="1200" b="0" baseline="0" dirty="0" smtClean="0"/>
              <a:t>. </a:t>
            </a:r>
          </a:p>
          <a:p>
            <a:pPr marL="685800" lvl="1" indent="-228600">
              <a:buFont typeface="Arial" pitchFamily="34" charset="0"/>
              <a:buChar char="•"/>
            </a:pPr>
            <a:r>
              <a:rPr lang="en-US" sz="1200" b="0" baseline="0" dirty="0" smtClean="0"/>
              <a:t>On the </a:t>
            </a:r>
            <a:r>
              <a:rPr lang="en-US" sz="1200" b="1" baseline="0" dirty="0" smtClean="0"/>
              <a:t>Timing</a:t>
            </a:r>
            <a:r>
              <a:rPr lang="en-US" sz="1200" b="0" baseline="0" dirty="0" smtClean="0"/>
              <a:t> tab, in the </a:t>
            </a:r>
            <a:r>
              <a:rPr lang="en-US" sz="1200" b="1" baseline="0" dirty="0" smtClean="0"/>
              <a:t>Duration </a:t>
            </a:r>
            <a:r>
              <a:rPr lang="en-US" sz="1200" b="0" baseline="0" dirty="0" smtClean="0"/>
              <a:t>box, , enter </a:t>
            </a:r>
            <a:r>
              <a:rPr lang="en-US" sz="1200" b="1" baseline="0" dirty="0" smtClean="0"/>
              <a:t>0.50</a:t>
            </a:r>
            <a:r>
              <a:rPr lang="en-US" sz="1200" b="0" baseline="0" dirty="0" smtClean="0"/>
              <a:t>.</a:t>
            </a:r>
          </a:p>
          <a:p>
            <a:pPr marL="685800" marR="0" lvl="3"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On the </a:t>
            </a:r>
            <a:r>
              <a:rPr lang="en-US" sz="1200" b="1" baseline="0" dirty="0" smtClean="0"/>
              <a:t>Timing</a:t>
            </a:r>
            <a:r>
              <a:rPr lang="en-US" sz="1200" b="0" baseline="0" dirty="0" smtClean="0"/>
              <a:t> tab, in the </a:t>
            </a:r>
            <a:r>
              <a:rPr lang="en-US" sz="1200" b="1" baseline="0" dirty="0" smtClean="0"/>
              <a:t>Start</a:t>
            </a:r>
            <a:r>
              <a:rPr lang="en-US" sz="1200" b="0" baseline="0" dirty="0" smtClean="0"/>
              <a:t> </a:t>
            </a:r>
            <a:r>
              <a:rPr lang="en-US" sz="1200" baseline="0" dirty="0" smtClean="0"/>
              <a:t>list</a:t>
            </a:r>
            <a:r>
              <a:rPr lang="en-US" sz="1200" b="0" baseline="0" dirty="0" smtClean="0"/>
              <a:t>, select </a:t>
            </a:r>
            <a:r>
              <a:rPr lang="en-US" sz="1200" b="1" baseline="0" dirty="0" smtClean="0"/>
              <a:t>After Previous</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first text box. On the </a:t>
            </a:r>
            <a:r>
              <a:rPr lang="en-US" sz="1200" b="1" baseline="0" dirty="0" smtClean="0"/>
              <a:t>Animations</a:t>
            </a:r>
            <a:r>
              <a:rPr lang="en-US" sz="1200" b="0" baseline="0" dirty="0" smtClean="0"/>
              <a:t> tab, in the </a:t>
            </a:r>
            <a:r>
              <a:rPr lang="en-US" sz="1200" b="1" baseline="0" dirty="0" smtClean="0"/>
              <a:t>Advanced Animation </a:t>
            </a:r>
            <a:r>
              <a:rPr lang="en-US" sz="1200" b="0" baseline="0" dirty="0" smtClean="0"/>
              <a:t>group, click </a:t>
            </a:r>
            <a:r>
              <a:rPr lang="en-US" sz="1200" b="1" baseline="0" dirty="0" smtClean="0"/>
              <a:t>Add Animation</a:t>
            </a:r>
            <a:r>
              <a:rPr lang="en-US" sz="1200" b="0" baseline="0" dirty="0" smtClean="0"/>
              <a:t>, and then under </a:t>
            </a:r>
            <a:r>
              <a:rPr lang="en-US" sz="1200" b="1" baseline="0" dirty="0" smtClean="0"/>
              <a:t>Entrance</a:t>
            </a:r>
            <a:r>
              <a:rPr lang="en-US" sz="1200" b="0" baseline="0" dirty="0" smtClean="0"/>
              <a:t> click </a:t>
            </a:r>
            <a:r>
              <a:rPr lang="en-US" sz="1200" b="1" baseline="0" dirty="0" smtClean="0"/>
              <a:t>Fade</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Also on the </a:t>
            </a:r>
            <a:r>
              <a:rPr lang="en-US" sz="1200" b="1" baseline="0" dirty="0" smtClean="0"/>
              <a:t>Animations</a:t>
            </a:r>
            <a:r>
              <a:rPr lang="en-US" sz="1200" b="0" baseline="0" dirty="0" smtClean="0"/>
              <a:t> tab, in the </a:t>
            </a:r>
            <a:r>
              <a:rPr lang="en-US" sz="1200" b="1" baseline="0" dirty="0" smtClean="0"/>
              <a:t>Timing</a:t>
            </a:r>
            <a:r>
              <a:rPr lang="en-US" sz="1200" b="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a:t>
            </a:r>
            <a:r>
              <a:rPr lang="en-US" sz="1200" baseline="0" dirty="0" smtClean="0"/>
              <a:t> </a:t>
            </a:r>
            <a:r>
              <a:rPr lang="en-US" sz="1200" b="1" dirty="0" smtClean="0"/>
              <a:t>Start</a:t>
            </a:r>
            <a:r>
              <a:rPr lang="en-US" sz="1200" baseline="0" dirty="0" smtClean="0"/>
              <a:t> list, select</a:t>
            </a:r>
            <a:r>
              <a:rPr lang="en-US" sz="1200" dirty="0" smtClean="0"/>
              <a:t> </a:t>
            </a:r>
            <a:r>
              <a:rPr lang="en-US" sz="1200" b="1" dirty="0" smtClean="0"/>
              <a:t>With Previous</a:t>
            </a:r>
            <a:r>
              <a:rPr lang="en-US" sz="1200" b="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In the </a:t>
            </a:r>
            <a:r>
              <a:rPr lang="en-US" sz="1200" b="1" dirty="0" smtClean="0"/>
              <a:t>Duration </a:t>
            </a:r>
            <a:r>
              <a:rPr lang="en-US" sz="1200" baseline="0" dirty="0" smtClean="0"/>
              <a:t>box</a:t>
            </a:r>
            <a:r>
              <a:rPr lang="en-US" sz="1200" b="0" dirty="0" smtClean="0"/>
              <a:t>,</a:t>
            </a:r>
            <a:r>
              <a:rPr lang="en-US" sz="1200" b="0" baseline="0" dirty="0" smtClean="0"/>
              <a:t> enter </a:t>
            </a:r>
            <a:r>
              <a:rPr lang="en-US" sz="1200" b="1" baseline="0" dirty="0" smtClean="0"/>
              <a:t>0.50</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In the </a:t>
            </a:r>
            <a:r>
              <a:rPr lang="en-US" sz="1200" b="1" baseline="0" dirty="0" smtClean="0"/>
              <a:t>Selection and Visibility </a:t>
            </a:r>
            <a:r>
              <a:rPr lang="en-US" sz="1200" b="0" baseline="0" dirty="0" smtClean="0"/>
              <a:t>task pane, select the rectangle </a:t>
            </a:r>
            <a:r>
              <a:rPr lang="en-US" sz="1200" b="0" i="0" baseline="0" dirty="0" smtClean="0"/>
              <a:t>group. </a:t>
            </a:r>
            <a:r>
              <a:rPr lang="en-US" sz="1200" baseline="0" dirty="0" smtClean="0"/>
              <a:t>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t>
            </a:r>
            <a:r>
              <a:rPr lang="en-US" sz="1200" b="1" baseline="0" dirty="0" smtClean="0"/>
              <a:t>Add Animation</a:t>
            </a:r>
            <a:r>
              <a:rPr lang="en-US" sz="1200" baseline="0" dirty="0" smtClean="0"/>
              <a:t>, and then under </a:t>
            </a:r>
            <a:r>
              <a:rPr lang="en-US" sz="1200" b="1" baseline="0" dirty="0" smtClean="0"/>
              <a:t>Emphasis</a:t>
            </a:r>
            <a:r>
              <a:rPr lang="en-US" sz="1200" b="0" baseline="0" dirty="0" smtClean="0"/>
              <a:t> click </a:t>
            </a:r>
            <a:r>
              <a:rPr lang="en-US" sz="1200" b="1" baseline="0" dirty="0" smtClean="0"/>
              <a:t>Spin</a:t>
            </a:r>
            <a:r>
              <a:rPr lang="en-US" sz="1200" b="0" baseline="0" dirty="0" smtClean="0"/>
              <a:t>. </a:t>
            </a:r>
          </a:p>
          <a:p>
            <a:pPr marL="228600" lvl="0" indent="-228600">
              <a:buFont typeface="+mj-lt"/>
              <a:buAutoNum type="arabicPeriod"/>
            </a:pPr>
            <a:r>
              <a:rPr lang="en-US" sz="1200" b="0" baseline="0" dirty="0" smtClean="0"/>
              <a:t>Also on the </a:t>
            </a:r>
            <a:r>
              <a:rPr lang="en-US" sz="1200" b="1" baseline="0" dirty="0" smtClean="0"/>
              <a:t>Animations</a:t>
            </a:r>
            <a:r>
              <a:rPr lang="en-US" sz="1200" b="0" baseline="0" dirty="0" smtClean="0"/>
              <a:t> tab, in the </a:t>
            </a:r>
            <a:r>
              <a:rPr lang="en-US" sz="1200" b="1" baseline="0" dirty="0" smtClean="0"/>
              <a:t>Animation</a:t>
            </a:r>
            <a:r>
              <a:rPr lang="en-US" sz="1200" b="0" baseline="0" dirty="0" smtClean="0"/>
              <a:t> group, click the </a:t>
            </a:r>
            <a:r>
              <a:rPr lang="en-US" sz="1200" b="1" baseline="0" dirty="0" smtClean="0"/>
              <a:t>Effect Options</a:t>
            </a:r>
            <a:r>
              <a:rPr lang="en-US" sz="1200" b="0" baseline="0" dirty="0" smtClean="0"/>
              <a:t> dialog box launcher. In the </a:t>
            </a:r>
            <a:r>
              <a:rPr lang="en-US" sz="1200" b="1" baseline="0" dirty="0" smtClean="0"/>
              <a:t>Spin</a:t>
            </a:r>
            <a:r>
              <a:rPr lang="en-US" sz="1200" b="0" baseline="0" dirty="0" smtClean="0"/>
              <a:t> dialog box,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On the </a:t>
            </a:r>
            <a:r>
              <a:rPr lang="en-US" sz="1200" b="1" dirty="0" smtClean="0"/>
              <a:t>Effects</a:t>
            </a:r>
            <a:r>
              <a:rPr lang="en-US" sz="1200" b="0" dirty="0" smtClean="0"/>
              <a:t> tab, in the </a:t>
            </a:r>
            <a:r>
              <a:rPr lang="en-US" sz="1200" b="1" dirty="0" smtClean="0"/>
              <a:t>Amount </a:t>
            </a:r>
            <a:r>
              <a:rPr lang="en-US" sz="1200" b="0" dirty="0" smtClean="0"/>
              <a:t>list,</a:t>
            </a:r>
            <a:r>
              <a:rPr lang="en-US" sz="1200" b="0" baseline="0" dirty="0" smtClean="0"/>
              <a:t> in the </a:t>
            </a:r>
            <a:r>
              <a:rPr lang="en-US" sz="1200" b="1" baseline="0" dirty="0" smtClean="0"/>
              <a:t>Custom</a:t>
            </a:r>
            <a:r>
              <a:rPr lang="en-US" sz="1200" b="0" baseline="0" dirty="0" smtClean="0"/>
              <a:t> box, enter </a:t>
            </a:r>
            <a:r>
              <a:rPr lang="en-US" sz="1200" b="1" baseline="0" dirty="0" smtClean="0"/>
              <a:t>22</a:t>
            </a:r>
            <a:r>
              <a:rPr lang="en-US" sz="1200" b="1" baseline="0" dirty="0" smtClean="0">
                <a:latin typeface="Verdana"/>
                <a:ea typeface="Verdana"/>
                <a:cs typeface="Verdana"/>
              </a:rPr>
              <a:t>°</a:t>
            </a:r>
            <a:r>
              <a:rPr lang="en-US" sz="1200" b="0" baseline="0" dirty="0" smtClean="0"/>
              <a:t>, and then press ENTER.</a:t>
            </a:r>
            <a:r>
              <a:rPr lang="en-US" sz="1200" dirty="0" smtClean="0"/>
              <a:t> </a:t>
            </a:r>
            <a:r>
              <a:rPr lang="en-US" sz="1200" b="0" baseline="0" dirty="0" smtClean="0"/>
              <a:t> Also in the </a:t>
            </a:r>
            <a:r>
              <a:rPr lang="en-US" sz="1200" b="1" baseline="0" dirty="0" smtClean="0"/>
              <a:t>Amount</a:t>
            </a:r>
            <a:r>
              <a:rPr lang="en-US" sz="1200" b="0" baseline="0" dirty="0" smtClean="0"/>
              <a:t> list, click </a:t>
            </a:r>
            <a:r>
              <a:rPr lang="en-US" sz="1200" b="1" baseline="0" dirty="0" smtClean="0"/>
              <a:t>Clockwise</a:t>
            </a:r>
            <a:r>
              <a:rPr lang="en-US" sz="1200" b="0" baseline="0" dirty="0" smtClean="0"/>
              <a:t>.</a:t>
            </a:r>
            <a:r>
              <a:rPr lang="en-US" sz="120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On the </a:t>
            </a:r>
            <a:r>
              <a:rPr lang="en-US" sz="1200" b="1" baseline="0" dirty="0" smtClean="0"/>
              <a:t>Timing</a:t>
            </a:r>
            <a:r>
              <a:rPr lang="en-US" sz="1200" b="0" baseline="0" dirty="0" smtClean="0"/>
              <a:t> tab, in the</a:t>
            </a:r>
            <a:r>
              <a:rPr lang="en-US" sz="1200" baseline="0" dirty="0" smtClean="0"/>
              <a:t> </a:t>
            </a:r>
            <a:r>
              <a:rPr lang="en-US" sz="1200" b="1" dirty="0" smtClean="0"/>
              <a:t>Start</a:t>
            </a:r>
            <a:r>
              <a:rPr lang="en-US" sz="1200" baseline="0" dirty="0" smtClean="0"/>
              <a:t> list, select</a:t>
            </a:r>
            <a:r>
              <a:rPr lang="en-US" sz="1200" dirty="0" smtClean="0"/>
              <a:t> </a:t>
            </a:r>
            <a:r>
              <a:rPr lang="en-US" sz="1200" b="1" dirty="0" smtClean="0"/>
              <a:t>On Click</a:t>
            </a:r>
            <a:r>
              <a:rPr lang="en-US" sz="1200" b="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On the </a:t>
            </a:r>
            <a:r>
              <a:rPr lang="en-US" sz="1200" b="1" baseline="0" dirty="0" smtClean="0"/>
              <a:t>Timing</a:t>
            </a:r>
            <a:r>
              <a:rPr lang="en-US" sz="1200" b="0" baseline="0" dirty="0" smtClean="0"/>
              <a:t> tab, in </a:t>
            </a:r>
            <a:r>
              <a:rPr lang="en-US" sz="1200" b="0" i="0" baseline="0" dirty="0" smtClean="0"/>
              <a:t>the </a:t>
            </a:r>
            <a:r>
              <a:rPr lang="en-US" sz="1200" b="1" i="0" baseline="0" dirty="0" smtClean="0"/>
              <a:t>Duration </a:t>
            </a:r>
            <a:r>
              <a:rPr lang="en-US" sz="1200" b="0" i="0" baseline="0" dirty="0" smtClean="0"/>
              <a:t>box, enter </a:t>
            </a:r>
            <a:r>
              <a:rPr lang="en-US" sz="1200" b="1" i="0" baseline="0" dirty="0" smtClean="0"/>
              <a:t>0.50</a:t>
            </a:r>
            <a:r>
              <a:rPr lang="en-US" sz="1200" b="0" i="0" baseline="0" dirty="0" smtClean="0"/>
              <a:t>.</a:t>
            </a:r>
          </a:p>
          <a:p>
            <a:pPr marL="228600" indent="-228600">
              <a:buFont typeface="+mj-lt"/>
              <a:buAutoNum type="arabicPeriod"/>
            </a:pPr>
            <a:r>
              <a:rPr lang="en-US" sz="1200" b="0" baseline="0" dirty="0" smtClean="0"/>
              <a:t>On the slide, select the second oval. On the </a:t>
            </a:r>
            <a:r>
              <a:rPr lang="en-US" sz="1200" b="1" baseline="0" dirty="0" smtClean="0"/>
              <a:t>Animations</a:t>
            </a:r>
            <a:r>
              <a:rPr lang="en-US" sz="1200" b="0" baseline="0" dirty="0" smtClean="0"/>
              <a:t> tab, in the </a:t>
            </a:r>
            <a:r>
              <a:rPr lang="en-US" sz="1200" b="1" baseline="0" dirty="0" smtClean="0"/>
              <a:t>Advanced Animation </a:t>
            </a:r>
            <a:r>
              <a:rPr lang="en-US" sz="1200" b="0" baseline="0" dirty="0" smtClean="0"/>
              <a:t>group, click </a:t>
            </a:r>
            <a:r>
              <a:rPr lang="en-US" sz="1200" b="1" baseline="0" dirty="0" smtClean="0"/>
              <a:t>Add</a:t>
            </a:r>
            <a:r>
              <a:rPr lang="en-US" sz="1200" b="0" baseline="0" dirty="0" smtClean="0"/>
              <a:t> </a:t>
            </a:r>
            <a:r>
              <a:rPr lang="en-US" sz="1200" b="1" baseline="0" dirty="0" smtClean="0"/>
              <a:t>Animation</a:t>
            </a:r>
            <a:r>
              <a:rPr lang="en-US" sz="1200" b="0" baseline="0" dirty="0" smtClean="0"/>
              <a:t>, and then click </a:t>
            </a:r>
            <a:r>
              <a:rPr lang="en-US" sz="1200" b="1" baseline="0" dirty="0" smtClean="0"/>
              <a:t>More Emphasis Effects</a:t>
            </a:r>
            <a:r>
              <a:rPr lang="en-US" sz="1200" b="0" baseline="0" dirty="0" smtClean="0"/>
              <a:t>. In the </a:t>
            </a:r>
            <a:r>
              <a:rPr lang="en-US" sz="1200" b="1" baseline="0" dirty="0" smtClean="0"/>
              <a:t>Add Emphasis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Fill Color</a:t>
            </a:r>
            <a:r>
              <a:rPr lang="en-US" sz="1200" b="0" baseline="0" dirty="0" smtClean="0"/>
              <a:t>. </a:t>
            </a:r>
          </a:p>
          <a:p>
            <a:pPr marL="228600" lvl="0" indent="-228600">
              <a:buFont typeface="+mj-lt"/>
              <a:buAutoNum type="arabicPeriod"/>
            </a:pPr>
            <a:r>
              <a:rPr lang="en-US" sz="1200" b="0" baseline="0" dirty="0" smtClean="0"/>
              <a:t>On the </a:t>
            </a:r>
            <a:r>
              <a:rPr lang="en-US" sz="1200" b="1" baseline="0" dirty="0" smtClean="0"/>
              <a:t>Animations</a:t>
            </a:r>
            <a:r>
              <a:rPr lang="en-US" sz="1200" b="0" baseline="0" dirty="0" smtClean="0"/>
              <a:t> tab, in the </a:t>
            </a:r>
            <a:r>
              <a:rPr lang="en-US" sz="1200" b="1" baseline="0" dirty="0" smtClean="0"/>
              <a:t>Animation</a:t>
            </a:r>
            <a:r>
              <a:rPr lang="en-US" sz="1200" b="0" baseline="0" dirty="0" smtClean="0"/>
              <a:t> group, click the </a:t>
            </a:r>
            <a:r>
              <a:rPr lang="en-US" sz="1200" b="1" baseline="0" dirty="0" smtClean="0"/>
              <a:t>Effect Options </a:t>
            </a:r>
            <a:r>
              <a:rPr lang="en-US" sz="1200" b="0" baseline="0" dirty="0" smtClean="0"/>
              <a:t>dialog box launcher. In the </a:t>
            </a:r>
            <a:r>
              <a:rPr lang="en-US" sz="1200" b="1" baseline="0" dirty="0" smtClean="0"/>
              <a:t>Fill Color </a:t>
            </a:r>
            <a:r>
              <a:rPr lang="en-US" sz="1200" b="0" baseline="0" dirty="0" smtClean="0"/>
              <a:t>dialog box, do the following:</a:t>
            </a:r>
          </a:p>
          <a:p>
            <a:pPr marL="685800" lvl="1" indent="-228600">
              <a:buFont typeface="Arial" pitchFamily="34" charset="0"/>
              <a:buChar char="•"/>
            </a:pPr>
            <a:r>
              <a:rPr lang="en-US" sz="1200" b="0" baseline="0" dirty="0" smtClean="0"/>
              <a:t>On the </a:t>
            </a:r>
            <a:r>
              <a:rPr lang="en-US" sz="1200" b="1" baseline="0" dirty="0" smtClean="0"/>
              <a:t>Effects</a:t>
            </a:r>
            <a:r>
              <a:rPr lang="en-US" sz="1200" b="0" baseline="0" dirty="0" smtClean="0"/>
              <a:t> tab, in the </a:t>
            </a:r>
            <a:r>
              <a:rPr lang="en-US" sz="1200" b="1" baseline="0" dirty="0" smtClean="0"/>
              <a:t>Fill Color </a:t>
            </a:r>
            <a:r>
              <a:rPr lang="en-US" sz="1200" b="0" baseline="0" dirty="0" smtClean="0"/>
              <a:t>list, click </a:t>
            </a:r>
            <a:r>
              <a:rPr lang="en-US" sz="1200" b="1" baseline="0" dirty="0" smtClean="0"/>
              <a:t>More Colors</a:t>
            </a:r>
            <a:r>
              <a:rPr lang="en-US" sz="1200" b="0" baseline="0" dirty="0" smtClean="0"/>
              <a:t>. In the </a:t>
            </a:r>
            <a:r>
              <a:rPr lang="en-US" sz="1200" b="1" baseline="0" dirty="0" smtClean="0"/>
              <a:t>Colors</a:t>
            </a:r>
            <a:r>
              <a:rPr lang="en-US" sz="1200" b="0" baseline="0" dirty="0" smtClean="0"/>
              <a:t> dialog box, on the </a:t>
            </a:r>
            <a:r>
              <a:rPr lang="en-US" sz="1200" b="1" baseline="0" dirty="0" smtClean="0"/>
              <a:t>Custom</a:t>
            </a:r>
            <a:r>
              <a:rPr lang="en-US" sz="1200" b="0" baseline="0" dirty="0" smtClean="0"/>
              <a:t> tab, enter values for Red:</a:t>
            </a:r>
            <a:r>
              <a:rPr lang="en-US" sz="1200" b="1" baseline="0" dirty="0" smtClean="0"/>
              <a:t>130</a:t>
            </a:r>
            <a:r>
              <a:rPr lang="en-US" sz="1200" b="0" baseline="0" dirty="0" smtClean="0"/>
              <a:t>, Green:</a:t>
            </a:r>
            <a:r>
              <a:rPr lang="en-US" sz="1200" b="1" baseline="0" dirty="0" smtClean="0"/>
              <a:t>153</a:t>
            </a:r>
            <a:r>
              <a:rPr lang="en-US" sz="1200" b="0" baseline="0" dirty="0" smtClean="0"/>
              <a:t>, Blue: </a:t>
            </a:r>
            <a:r>
              <a:rPr lang="en-US" sz="1200" b="1" baseline="0" dirty="0" smtClean="0"/>
              <a:t>117</a:t>
            </a:r>
            <a:r>
              <a:rPr lang="en-US" sz="1200" b="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On the </a:t>
            </a:r>
            <a:r>
              <a:rPr lang="en-US" sz="1200" b="1" baseline="0" dirty="0" smtClean="0"/>
              <a:t>Timing</a:t>
            </a:r>
            <a:r>
              <a:rPr lang="en-US" sz="1200" b="0" baseline="0" dirty="0" smtClean="0"/>
              <a:t> tab, in the </a:t>
            </a:r>
            <a:r>
              <a:rPr lang="en-US" sz="1200" b="1" baseline="0" dirty="0" smtClean="0"/>
              <a:t>Start</a:t>
            </a:r>
            <a:r>
              <a:rPr lang="en-US" sz="1200" b="0" baseline="0" dirty="0" smtClean="0"/>
              <a:t> </a:t>
            </a:r>
            <a:r>
              <a:rPr lang="en-US" sz="1200" baseline="0" dirty="0" smtClean="0"/>
              <a:t>list</a:t>
            </a:r>
            <a:r>
              <a:rPr lang="en-US" sz="1200" b="0" baseline="0" dirty="0" smtClean="0"/>
              <a:t>, select </a:t>
            </a:r>
            <a:r>
              <a:rPr lang="en-US" sz="1200" b="1" baseline="0" dirty="0" smtClean="0"/>
              <a:t>After Previous</a:t>
            </a:r>
            <a:r>
              <a:rPr lang="en-US" sz="1200" b="0" baseline="0" dirty="0" smtClean="0"/>
              <a:t>. </a:t>
            </a:r>
          </a:p>
          <a:p>
            <a:pPr marL="685800" lvl="1" indent="-228600">
              <a:buFont typeface="Arial" pitchFamily="34" charset="0"/>
              <a:buChar char="•"/>
            </a:pPr>
            <a:r>
              <a:rPr lang="en-US" sz="1200" b="0" baseline="0" dirty="0" smtClean="0"/>
              <a:t>On the </a:t>
            </a:r>
            <a:r>
              <a:rPr lang="en-US" sz="1200" b="1" baseline="0" dirty="0" smtClean="0"/>
              <a:t>Timing</a:t>
            </a:r>
            <a:r>
              <a:rPr lang="en-US" sz="1200" b="0" baseline="0" dirty="0" smtClean="0"/>
              <a:t> tab, in the </a:t>
            </a:r>
            <a:r>
              <a:rPr lang="en-US" sz="1200" b="1" baseline="0" dirty="0" smtClean="0"/>
              <a:t>Duration </a:t>
            </a:r>
            <a:r>
              <a:rPr lang="en-US" sz="1200" b="0" baseline="0" dirty="0" smtClean="0"/>
              <a:t>box, enter </a:t>
            </a:r>
            <a:r>
              <a:rPr lang="en-US" sz="1200" b="1" baseline="0" dirty="0" smtClean="0"/>
              <a:t>0.50</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second text box. On the </a:t>
            </a:r>
            <a:r>
              <a:rPr lang="en-US" sz="1200" b="1" baseline="0" dirty="0" smtClean="0"/>
              <a:t>Animations</a:t>
            </a:r>
            <a:r>
              <a:rPr lang="en-US" sz="1200" b="0" baseline="0" dirty="0" smtClean="0"/>
              <a:t> tab, in the </a:t>
            </a:r>
            <a:r>
              <a:rPr lang="en-US" sz="1200" b="1" baseline="0" dirty="0" smtClean="0"/>
              <a:t>Advanced Animation </a:t>
            </a:r>
            <a:r>
              <a:rPr lang="en-US" sz="1200" b="0" baseline="0" dirty="0" smtClean="0"/>
              <a:t>group, click </a:t>
            </a:r>
            <a:r>
              <a:rPr lang="en-US" sz="1200" b="1" baseline="0" dirty="0" smtClean="0"/>
              <a:t>Add Animation</a:t>
            </a:r>
            <a:r>
              <a:rPr lang="en-US" sz="1200" b="0" baseline="0" dirty="0" smtClean="0"/>
              <a:t>, and then under </a:t>
            </a:r>
            <a:r>
              <a:rPr lang="en-US" sz="1200" b="1" baseline="0" dirty="0" smtClean="0"/>
              <a:t>Entrance</a:t>
            </a:r>
            <a:r>
              <a:rPr lang="en-US" sz="1200" b="0" baseline="0" dirty="0" smtClean="0"/>
              <a:t> click </a:t>
            </a:r>
            <a:r>
              <a:rPr lang="en-US" sz="1200" b="1" baseline="0" dirty="0" smtClean="0"/>
              <a:t>Fade</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Also on the </a:t>
            </a:r>
            <a:r>
              <a:rPr lang="en-US" sz="1200" b="1" baseline="0" dirty="0" smtClean="0"/>
              <a:t>Animations</a:t>
            </a:r>
            <a:r>
              <a:rPr lang="en-US" sz="1200" b="0" baseline="0" dirty="0" smtClean="0"/>
              <a:t> tab, in the </a:t>
            </a:r>
            <a:r>
              <a:rPr lang="en-US" sz="1200" b="1" baseline="0" dirty="0" smtClean="0"/>
              <a:t>Timing</a:t>
            </a:r>
            <a:r>
              <a:rPr lang="en-US" sz="1200" b="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a:t>
            </a:r>
            <a:r>
              <a:rPr lang="en-US" sz="1200" baseline="0" dirty="0" smtClean="0"/>
              <a:t> </a:t>
            </a:r>
            <a:r>
              <a:rPr lang="en-US" sz="1200" b="1" dirty="0" smtClean="0"/>
              <a:t>Start</a:t>
            </a:r>
            <a:r>
              <a:rPr lang="en-US" sz="1200" baseline="0" dirty="0" smtClean="0"/>
              <a:t> list, select</a:t>
            </a:r>
            <a:r>
              <a:rPr lang="en-US" sz="1200" dirty="0" smtClean="0"/>
              <a:t> </a:t>
            </a:r>
            <a:r>
              <a:rPr lang="en-US" sz="1200" b="1" dirty="0" smtClean="0"/>
              <a:t>With Previous</a:t>
            </a:r>
            <a:r>
              <a:rPr lang="en-US" sz="1200" b="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In the </a:t>
            </a:r>
            <a:r>
              <a:rPr lang="en-US" sz="1200" b="1" dirty="0" smtClean="0"/>
              <a:t>Duration </a:t>
            </a:r>
            <a:r>
              <a:rPr lang="en-US" sz="1200" b="0" baseline="0" dirty="0" smtClean="0"/>
              <a:t>box</a:t>
            </a:r>
            <a:r>
              <a:rPr lang="en-US" sz="1200" b="0" dirty="0" smtClean="0"/>
              <a:t>,</a:t>
            </a:r>
            <a:r>
              <a:rPr lang="en-US" sz="1200" b="0" baseline="0" dirty="0" smtClean="0"/>
              <a:t> enter </a:t>
            </a:r>
            <a:r>
              <a:rPr lang="en-US" sz="1200" b="1" baseline="0" dirty="0" smtClean="0"/>
              <a:t>0.50</a:t>
            </a:r>
            <a:r>
              <a:rPr lang="en-US" sz="1200" b="0" baseline="0" dirty="0" smtClean="0"/>
              <a:t>. </a:t>
            </a:r>
          </a:p>
          <a:p>
            <a:pPr marL="228600" indent="-228600">
              <a:buFont typeface="+mj-lt"/>
              <a:buAutoNum type="arabicPeriod"/>
            </a:pPr>
            <a:r>
              <a:rPr lang="en-US" sz="1200" b="0" baseline="0" dirty="0" smtClean="0"/>
              <a:t>On the slide, select the third oval. On the </a:t>
            </a:r>
            <a:r>
              <a:rPr lang="en-US" sz="1200" b="1" baseline="0" dirty="0" smtClean="0"/>
              <a:t>Animations</a:t>
            </a:r>
            <a:r>
              <a:rPr lang="en-US" sz="1200" b="0" baseline="0" dirty="0" smtClean="0"/>
              <a:t> tab, in the </a:t>
            </a:r>
            <a:r>
              <a:rPr lang="en-US" sz="1200" b="1" baseline="0" dirty="0" smtClean="0"/>
              <a:t>Advanced Animation </a:t>
            </a:r>
            <a:r>
              <a:rPr lang="en-US" sz="1200" b="0" baseline="0" dirty="0" smtClean="0"/>
              <a:t>group, click </a:t>
            </a:r>
            <a:r>
              <a:rPr lang="en-US" sz="1200" b="1" baseline="0" dirty="0" smtClean="0"/>
              <a:t>Add Animation</a:t>
            </a:r>
            <a:r>
              <a:rPr lang="en-US" sz="1200" b="0" baseline="0" dirty="0" smtClean="0"/>
              <a:t>, and then click </a:t>
            </a:r>
            <a:r>
              <a:rPr lang="en-US" sz="1200" b="1" baseline="0" dirty="0" smtClean="0"/>
              <a:t>More Emphasis Effects</a:t>
            </a:r>
            <a:r>
              <a:rPr lang="en-US" sz="1200" b="0" baseline="0" dirty="0" smtClean="0"/>
              <a:t>. In the </a:t>
            </a:r>
            <a:r>
              <a:rPr lang="en-US" sz="1200" b="1" baseline="0" dirty="0" smtClean="0"/>
              <a:t>Add Emphasis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Fill Color</a:t>
            </a:r>
            <a:r>
              <a:rPr lang="en-US" sz="1200" b="0" baseline="0" dirty="0" smtClean="0"/>
              <a:t>. </a:t>
            </a:r>
          </a:p>
          <a:p>
            <a:pPr marL="228600" lvl="0" indent="-228600">
              <a:buFont typeface="+mj-lt"/>
              <a:buAutoNum type="arabicPeriod"/>
            </a:pPr>
            <a:r>
              <a:rPr lang="en-US" sz="1200" b="0" baseline="0" dirty="0" smtClean="0"/>
              <a:t>On the </a:t>
            </a:r>
            <a:r>
              <a:rPr lang="en-US" sz="1200" b="1" baseline="0" dirty="0" smtClean="0"/>
              <a:t>Animations</a:t>
            </a:r>
            <a:r>
              <a:rPr lang="en-US" sz="1200" b="0" baseline="0" dirty="0" smtClean="0"/>
              <a:t> tab, in the </a:t>
            </a:r>
            <a:r>
              <a:rPr lang="en-US" sz="1200" b="1" baseline="0" dirty="0" smtClean="0"/>
              <a:t>Animation</a:t>
            </a:r>
            <a:r>
              <a:rPr lang="en-US" sz="1200" b="0" baseline="0" dirty="0" smtClean="0"/>
              <a:t> group, click the </a:t>
            </a:r>
            <a:r>
              <a:rPr lang="en-US" sz="1200" b="1" baseline="0" dirty="0" smtClean="0"/>
              <a:t>Effect Options </a:t>
            </a:r>
            <a:r>
              <a:rPr lang="en-US" sz="1200" b="0" baseline="0" dirty="0" smtClean="0"/>
              <a:t>dialog box launcher. In the </a:t>
            </a:r>
            <a:r>
              <a:rPr lang="en-US" sz="1200" b="1" baseline="0" dirty="0" smtClean="0"/>
              <a:t>Fill Color </a:t>
            </a:r>
            <a:r>
              <a:rPr lang="en-US" sz="1200" b="0" baseline="0" dirty="0" smtClean="0"/>
              <a:t>dialog box, do the following:</a:t>
            </a:r>
          </a:p>
          <a:p>
            <a:pPr marL="685800" lvl="1" indent="-228600">
              <a:buFont typeface="Arial" pitchFamily="34" charset="0"/>
              <a:buChar char="•"/>
            </a:pPr>
            <a:r>
              <a:rPr lang="en-US" sz="1200" b="0" baseline="0" dirty="0" smtClean="0"/>
              <a:t>On the </a:t>
            </a:r>
            <a:r>
              <a:rPr lang="en-US" sz="1200" b="1" baseline="0" dirty="0" smtClean="0"/>
              <a:t>Effects</a:t>
            </a:r>
            <a:r>
              <a:rPr lang="en-US" sz="1200" b="0" baseline="0" dirty="0" smtClean="0"/>
              <a:t> tab, in the </a:t>
            </a:r>
            <a:r>
              <a:rPr lang="en-US" sz="1200" b="1" baseline="0" dirty="0" smtClean="0"/>
              <a:t>Fill Color </a:t>
            </a:r>
            <a:r>
              <a:rPr lang="en-US" sz="1200" b="0" baseline="0" dirty="0" smtClean="0"/>
              <a:t>list, click </a:t>
            </a:r>
            <a:r>
              <a:rPr lang="en-US" sz="1200" b="1" baseline="0" dirty="0" smtClean="0"/>
              <a:t>More Colors</a:t>
            </a:r>
            <a:r>
              <a:rPr lang="en-US" sz="1200" b="0" baseline="0" dirty="0" smtClean="0"/>
              <a:t>. In the </a:t>
            </a:r>
            <a:r>
              <a:rPr lang="en-US" sz="1200" b="1" baseline="0" dirty="0" smtClean="0"/>
              <a:t>Colors</a:t>
            </a:r>
            <a:r>
              <a:rPr lang="en-US" sz="1200" b="0" baseline="0" dirty="0" smtClean="0"/>
              <a:t> dialog box, on the </a:t>
            </a:r>
            <a:r>
              <a:rPr lang="en-US" sz="1200" b="1" baseline="0" dirty="0" smtClean="0"/>
              <a:t>Custom</a:t>
            </a:r>
            <a:r>
              <a:rPr lang="en-US" sz="1200" b="0" baseline="0" dirty="0" smtClean="0"/>
              <a:t> tab, enter values for Red:</a:t>
            </a:r>
            <a:r>
              <a:rPr lang="en-US" sz="1200" b="1" baseline="0" dirty="0" smtClean="0"/>
              <a:t>130</a:t>
            </a:r>
            <a:r>
              <a:rPr lang="en-US" sz="1200" b="0" baseline="0" dirty="0" smtClean="0"/>
              <a:t>, Green:</a:t>
            </a:r>
            <a:r>
              <a:rPr lang="en-US" sz="1200" b="1" baseline="0" dirty="0" smtClean="0"/>
              <a:t>153</a:t>
            </a:r>
            <a:r>
              <a:rPr lang="en-US" sz="1200" b="0" baseline="0" dirty="0" smtClean="0"/>
              <a:t>, Blue: </a:t>
            </a:r>
            <a:r>
              <a:rPr lang="en-US" sz="1200" b="1" baseline="0" dirty="0" smtClean="0"/>
              <a:t>117</a:t>
            </a:r>
            <a:r>
              <a:rPr lang="en-US" sz="1200" b="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On the </a:t>
            </a:r>
            <a:r>
              <a:rPr lang="en-US" sz="1200" b="1" baseline="0" dirty="0" smtClean="0"/>
              <a:t>Timing</a:t>
            </a:r>
            <a:r>
              <a:rPr lang="en-US" sz="1200" b="0" baseline="0" dirty="0" smtClean="0"/>
              <a:t> tab, in the </a:t>
            </a:r>
            <a:r>
              <a:rPr lang="en-US" sz="1200" b="1" baseline="0" dirty="0" smtClean="0"/>
              <a:t>Start</a:t>
            </a:r>
            <a:r>
              <a:rPr lang="en-US" sz="1200" b="0" baseline="0" dirty="0" smtClean="0"/>
              <a:t> </a:t>
            </a:r>
            <a:r>
              <a:rPr lang="en-US" sz="1200" baseline="0" dirty="0" smtClean="0"/>
              <a:t>list</a:t>
            </a:r>
            <a:r>
              <a:rPr lang="en-US" sz="1200" b="0" baseline="0" dirty="0" smtClean="0"/>
              <a:t>, select </a:t>
            </a:r>
            <a:r>
              <a:rPr lang="en-US" sz="1200" b="1" baseline="0" dirty="0" smtClean="0"/>
              <a:t>After Previous</a:t>
            </a:r>
            <a:r>
              <a:rPr lang="en-US" sz="1200" b="0" baseline="0" dirty="0" smtClean="0"/>
              <a:t>. </a:t>
            </a:r>
          </a:p>
          <a:p>
            <a:pPr marL="685800" lvl="1" indent="-228600">
              <a:buFont typeface="Arial" pitchFamily="34" charset="0"/>
              <a:buChar char="•"/>
            </a:pPr>
            <a:r>
              <a:rPr lang="en-US" sz="1200" b="0" baseline="0" dirty="0" smtClean="0"/>
              <a:t>On the </a:t>
            </a:r>
            <a:r>
              <a:rPr lang="en-US" sz="1200" b="1" baseline="0" dirty="0" smtClean="0"/>
              <a:t>Timing</a:t>
            </a:r>
            <a:r>
              <a:rPr lang="en-US" sz="1200" b="0" baseline="0" dirty="0" smtClean="0"/>
              <a:t> tab, in the </a:t>
            </a:r>
            <a:r>
              <a:rPr lang="en-US" sz="1200" b="1" baseline="0" dirty="0" smtClean="0"/>
              <a:t>Speed</a:t>
            </a:r>
            <a:r>
              <a:rPr lang="en-US" sz="1200" b="0" baseline="0" dirty="0" smtClean="0"/>
              <a:t> </a:t>
            </a:r>
            <a:r>
              <a:rPr lang="en-US" sz="1200" baseline="0" dirty="0" smtClean="0"/>
              <a:t>list</a:t>
            </a:r>
            <a:r>
              <a:rPr lang="en-US" sz="1200" b="0" baseline="0" dirty="0" smtClean="0"/>
              <a: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third text box. On the </a:t>
            </a:r>
            <a:r>
              <a:rPr lang="en-US" sz="1200" b="1" baseline="0" dirty="0" smtClean="0"/>
              <a:t>Animations</a:t>
            </a:r>
            <a:r>
              <a:rPr lang="en-US" sz="1200" b="0" baseline="0" dirty="0" smtClean="0"/>
              <a:t> tab, in the </a:t>
            </a:r>
            <a:r>
              <a:rPr lang="en-US" sz="1200" b="1" baseline="0" dirty="0" smtClean="0"/>
              <a:t>Advanced Animation </a:t>
            </a:r>
            <a:r>
              <a:rPr lang="en-US" sz="1200" b="0" baseline="0" dirty="0" smtClean="0"/>
              <a:t>group, click </a:t>
            </a:r>
            <a:r>
              <a:rPr lang="en-US" sz="1200" b="1" baseline="0" dirty="0" smtClean="0"/>
              <a:t>Add Animation</a:t>
            </a:r>
            <a:r>
              <a:rPr lang="en-US" sz="1200" b="0" baseline="0" dirty="0" smtClean="0"/>
              <a:t>, and then under </a:t>
            </a:r>
            <a:r>
              <a:rPr lang="en-US" sz="1200" b="1" baseline="0" dirty="0" smtClean="0"/>
              <a:t>Entrance</a:t>
            </a:r>
            <a:r>
              <a:rPr lang="en-US" sz="1200" baseline="0" dirty="0" smtClean="0"/>
              <a:t> click</a:t>
            </a:r>
            <a:r>
              <a:rPr lang="en-US" sz="1200" b="0" baseline="0" dirty="0" smtClean="0"/>
              <a:t> </a:t>
            </a:r>
            <a:r>
              <a:rPr lang="en-US" sz="1200" b="1" baseline="0" dirty="0" smtClean="0"/>
              <a:t>Fade</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Also on the </a:t>
            </a:r>
            <a:r>
              <a:rPr lang="en-US" sz="1200" b="1" baseline="0" dirty="0" smtClean="0"/>
              <a:t>Animations</a:t>
            </a:r>
            <a:r>
              <a:rPr lang="en-US" sz="1200" b="0" baseline="0" dirty="0" smtClean="0"/>
              <a:t> tab, in the </a:t>
            </a:r>
            <a:r>
              <a:rPr lang="en-US" sz="1200" b="1" baseline="0" dirty="0" smtClean="0"/>
              <a:t>Timing</a:t>
            </a:r>
            <a:r>
              <a:rPr lang="en-US" sz="1200" b="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a:t>
            </a:r>
            <a:r>
              <a:rPr lang="en-US" sz="1200" baseline="0" dirty="0" smtClean="0"/>
              <a:t> </a:t>
            </a:r>
            <a:r>
              <a:rPr lang="en-US" sz="1200" b="1" dirty="0" smtClean="0"/>
              <a:t>Start</a:t>
            </a:r>
            <a:r>
              <a:rPr lang="en-US" sz="1200" baseline="0" dirty="0" smtClean="0"/>
              <a:t> list, select</a:t>
            </a:r>
            <a:r>
              <a:rPr lang="en-US" sz="1200" dirty="0" smtClean="0"/>
              <a:t> </a:t>
            </a:r>
            <a:r>
              <a:rPr lang="en-US" sz="1200" b="1" dirty="0" smtClean="0"/>
              <a:t>With Previous</a:t>
            </a:r>
            <a:r>
              <a:rPr lang="en-US" sz="1200" b="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In the </a:t>
            </a:r>
            <a:r>
              <a:rPr lang="en-US" sz="1200" b="1" dirty="0" smtClean="0"/>
              <a:t>Duration </a:t>
            </a:r>
            <a:r>
              <a:rPr lang="en-US" sz="1200" b="0" dirty="0" smtClean="0"/>
              <a:t>box, enter </a:t>
            </a:r>
            <a:r>
              <a:rPr lang="en-US" sz="1200" b="1" dirty="0" smtClean="0"/>
              <a:t>0.50.</a:t>
            </a:r>
            <a:endParaRPr lang="en-US" sz="1200" b="0" baseline="0" dirty="0" smtClean="0"/>
          </a:p>
          <a:p>
            <a:pPr marL="228600" indent="-228600">
              <a:buFont typeface="+mj-lt"/>
              <a:buAutoNum type="arabicPeriod"/>
            </a:pPr>
            <a:r>
              <a:rPr lang="en-US" sz="1200" b="0" baseline="0" dirty="0" smtClean="0"/>
              <a:t>On the slide, select the fourth oval. On the </a:t>
            </a:r>
            <a:r>
              <a:rPr lang="en-US" sz="1200" b="1" baseline="0" dirty="0" smtClean="0"/>
              <a:t>Animations</a:t>
            </a:r>
            <a:r>
              <a:rPr lang="en-US" sz="1200" b="0" baseline="0" dirty="0" smtClean="0"/>
              <a:t> tab, in the </a:t>
            </a:r>
            <a:r>
              <a:rPr lang="en-US" sz="1200" b="1" baseline="0" dirty="0" smtClean="0"/>
              <a:t>Advanced Animation </a:t>
            </a:r>
            <a:r>
              <a:rPr lang="en-US" sz="1200" b="0" baseline="0" dirty="0" smtClean="0"/>
              <a:t>group, click </a:t>
            </a:r>
            <a:r>
              <a:rPr lang="en-US" sz="1200" b="1" baseline="0" dirty="0" smtClean="0"/>
              <a:t>Add Animation</a:t>
            </a:r>
            <a:r>
              <a:rPr lang="en-US" sz="1200" b="0" baseline="0" dirty="0" smtClean="0"/>
              <a:t>, and then click </a:t>
            </a:r>
            <a:r>
              <a:rPr lang="en-US" sz="1200" b="1" baseline="0" dirty="0" smtClean="0"/>
              <a:t>More Emphasis Effects</a:t>
            </a:r>
            <a:r>
              <a:rPr lang="en-US" sz="1200" b="0" baseline="0" dirty="0" smtClean="0"/>
              <a:t>. In the </a:t>
            </a:r>
            <a:r>
              <a:rPr lang="en-US" sz="1200" b="1" baseline="0" dirty="0" smtClean="0"/>
              <a:t>Add Emphasis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Fill Color</a:t>
            </a:r>
            <a:r>
              <a:rPr lang="en-US" sz="1200" b="0" baseline="0" dirty="0" smtClean="0"/>
              <a:t>. </a:t>
            </a:r>
          </a:p>
          <a:p>
            <a:pPr marL="228600" lvl="0" indent="-228600">
              <a:buFont typeface="+mj-lt"/>
              <a:buAutoNum type="arabicPeriod"/>
            </a:pPr>
            <a:r>
              <a:rPr lang="en-US" sz="1200" b="0" baseline="0" dirty="0" smtClean="0"/>
              <a:t>On the </a:t>
            </a:r>
            <a:r>
              <a:rPr lang="en-US" sz="1200" b="1" baseline="0" dirty="0" smtClean="0"/>
              <a:t>Animations</a:t>
            </a:r>
            <a:r>
              <a:rPr lang="en-US" sz="1200" b="0" baseline="0" dirty="0" smtClean="0"/>
              <a:t> tab, in the </a:t>
            </a:r>
            <a:r>
              <a:rPr lang="en-US" sz="1200" b="1" baseline="0" dirty="0" smtClean="0"/>
              <a:t>Animation</a:t>
            </a:r>
            <a:r>
              <a:rPr lang="en-US" sz="1200" b="0" baseline="0" dirty="0" smtClean="0"/>
              <a:t> group, click the </a:t>
            </a:r>
            <a:r>
              <a:rPr lang="en-US" sz="1200" b="1" baseline="0" dirty="0" smtClean="0"/>
              <a:t>Effect Options </a:t>
            </a:r>
            <a:r>
              <a:rPr lang="en-US" sz="1200" b="0" baseline="0" dirty="0" smtClean="0"/>
              <a:t>dialog box launcher. In the </a:t>
            </a:r>
            <a:r>
              <a:rPr lang="en-US" sz="1200" b="1" baseline="0" dirty="0" smtClean="0"/>
              <a:t>Fill Color </a:t>
            </a:r>
            <a:r>
              <a:rPr lang="en-US" sz="1200" b="0" baseline="0" dirty="0" smtClean="0"/>
              <a:t>dialog box, do the following:</a:t>
            </a:r>
          </a:p>
          <a:p>
            <a:pPr marL="685800" lvl="1" indent="-228600">
              <a:buFont typeface="Arial" pitchFamily="34" charset="0"/>
              <a:buChar char="•"/>
            </a:pPr>
            <a:r>
              <a:rPr lang="en-US" sz="1200" b="0" baseline="0" dirty="0" smtClean="0"/>
              <a:t>On the </a:t>
            </a:r>
            <a:r>
              <a:rPr lang="en-US" sz="1200" b="1" baseline="0" dirty="0" smtClean="0"/>
              <a:t>Effects</a:t>
            </a:r>
            <a:r>
              <a:rPr lang="en-US" sz="1200" b="0" baseline="0" dirty="0" smtClean="0"/>
              <a:t> tab, in the </a:t>
            </a:r>
            <a:r>
              <a:rPr lang="en-US" sz="1200" b="1" baseline="0" dirty="0" smtClean="0"/>
              <a:t>Fill Color </a:t>
            </a:r>
            <a:r>
              <a:rPr lang="en-US" sz="1200" b="0" baseline="0" dirty="0" smtClean="0"/>
              <a:t>list, click </a:t>
            </a:r>
            <a:r>
              <a:rPr lang="en-US" sz="1200" b="1" baseline="0" dirty="0" smtClean="0"/>
              <a:t>More Colors</a:t>
            </a:r>
            <a:r>
              <a:rPr lang="en-US" sz="1200" b="0" baseline="0" dirty="0" smtClean="0"/>
              <a:t>. In the </a:t>
            </a:r>
            <a:r>
              <a:rPr lang="en-US" sz="1200" b="1" baseline="0" dirty="0" smtClean="0"/>
              <a:t>Colors</a:t>
            </a:r>
            <a:r>
              <a:rPr lang="en-US" sz="1200" b="0" baseline="0" dirty="0" smtClean="0"/>
              <a:t> dialog box, on the </a:t>
            </a:r>
            <a:r>
              <a:rPr lang="en-US" sz="1200" b="1" baseline="0" dirty="0" smtClean="0"/>
              <a:t>Custom</a:t>
            </a:r>
            <a:r>
              <a:rPr lang="en-US" sz="1200" b="0" baseline="0" dirty="0" smtClean="0"/>
              <a:t> tab, enter values for Red:</a:t>
            </a:r>
            <a:r>
              <a:rPr lang="en-US" sz="1200" b="1" baseline="0" dirty="0" smtClean="0"/>
              <a:t>130</a:t>
            </a:r>
            <a:r>
              <a:rPr lang="en-US" sz="1200" b="0" baseline="0" dirty="0" smtClean="0"/>
              <a:t>, Green:</a:t>
            </a:r>
            <a:r>
              <a:rPr lang="en-US" sz="1200" b="1" baseline="0" dirty="0" smtClean="0"/>
              <a:t>153</a:t>
            </a:r>
            <a:r>
              <a:rPr lang="en-US" sz="1200" b="0" baseline="0" dirty="0" smtClean="0"/>
              <a:t>, Blue: </a:t>
            </a:r>
            <a:r>
              <a:rPr lang="en-US" sz="1200" b="1" baseline="0" dirty="0" smtClean="0"/>
              <a:t>117</a:t>
            </a:r>
            <a:r>
              <a:rPr lang="en-US" sz="1200" b="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On the </a:t>
            </a:r>
            <a:r>
              <a:rPr lang="en-US" sz="1200" b="1" baseline="0" dirty="0" smtClean="0"/>
              <a:t>Timing</a:t>
            </a:r>
            <a:r>
              <a:rPr lang="en-US" sz="1200" b="0" baseline="0" dirty="0" smtClean="0"/>
              <a:t> tab, in the </a:t>
            </a:r>
            <a:r>
              <a:rPr lang="en-US" sz="1200" b="1" baseline="0" dirty="0" smtClean="0"/>
              <a:t>Start</a:t>
            </a:r>
            <a:r>
              <a:rPr lang="en-US" sz="1200" b="0" baseline="0" dirty="0" smtClean="0"/>
              <a:t> </a:t>
            </a:r>
            <a:r>
              <a:rPr lang="en-US" sz="1200" baseline="0" dirty="0" smtClean="0"/>
              <a:t>list</a:t>
            </a:r>
            <a:r>
              <a:rPr lang="en-US" sz="1200" b="0" baseline="0" dirty="0" smtClean="0"/>
              <a:t>, select </a:t>
            </a:r>
            <a:r>
              <a:rPr lang="en-US" sz="1200" b="1" baseline="0" dirty="0" smtClean="0"/>
              <a:t>After Previous</a:t>
            </a:r>
            <a:r>
              <a:rPr lang="en-US" sz="1200" b="0" baseline="0" dirty="0" smtClean="0"/>
              <a:t>. </a:t>
            </a:r>
          </a:p>
          <a:p>
            <a:pPr marL="685800" lvl="1" indent="-228600">
              <a:buFont typeface="Arial" pitchFamily="34" charset="0"/>
              <a:buChar char="•"/>
            </a:pPr>
            <a:r>
              <a:rPr lang="en-US" sz="1200" b="0" baseline="0" dirty="0" smtClean="0"/>
              <a:t>On the </a:t>
            </a:r>
            <a:r>
              <a:rPr lang="en-US" sz="1200" b="1" baseline="0" dirty="0" smtClean="0"/>
              <a:t>Timing</a:t>
            </a:r>
            <a:r>
              <a:rPr lang="en-US" sz="1200" b="0" baseline="0" dirty="0" smtClean="0"/>
              <a:t> tab, in the </a:t>
            </a:r>
            <a:r>
              <a:rPr lang="en-US" sz="1200" b="1" baseline="0" dirty="0" smtClean="0"/>
              <a:t>Duration </a:t>
            </a:r>
            <a:r>
              <a:rPr lang="en-US" sz="1200" baseline="0" dirty="0" smtClean="0"/>
              <a:t>box</a:t>
            </a:r>
            <a:r>
              <a:rPr lang="en-US" sz="1200" b="0" baseline="0" dirty="0" smtClean="0"/>
              <a:t>, enter </a:t>
            </a:r>
            <a:r>
              <a:rPr lang="en-US" sz="1200" b="1" baseline="0" dirty="0" smtClean="0"/>
              <a:t>0.50</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fourth text box.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 click </a:t>
            </a:r>
            <a:r>
              <a:rPr lang="en-US" sz="1200" b="1" baseline="0" dirty="0" smtClean="0"/>
              <a:t>Add Animation</a:t>
            </a:r>
            <a:r>
              <a:rPr lang="en-US" sz="1200" b="0" baseline="0" dirty="0" smtClean="0"/>
              <a:t>,</a:t>
            </a:r>
            <a:r>
              <a:rPr lang="en-US" sz="1200" b="1" baseline="0" dirty="0" smtClean="0"/>
              <a:t> </a:t>
            </a:r>
            <a:r>
              <a:rPr lang="en-US" sz="1200" b="0" baseline="0" dirty="0" smtClean="0"/>
              <a:t>and then under </a:t>
            </a:r>
            <a:r>
              <a:rPr lang="en-US" sz="1200" b="1" baseline="0" dirty="0" smtClean="0"/>
              <a:t>Entrance</a:t>
            </a:r>
            <a:r>
              <a:rPr lang="en-US" sz="1200" b="0" baseline="0" dirty="0" smtClean="0"/>
              <a:t> click </a:t>
            </a:r>
            <a:r>
              <a:rPr lang="en-US" sz="1200" b="1" baseline="0" dirty="0" smtClean="0"/>
              <a:t>Fade</a:t>
            </a:r>
            <a:r>
              <a:rPr lang="en-US" sz="1200" b="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a:t>
            </a:r>
            <a:r>
              <a:rPr lang="en-US" sz="1200" b="1" baseline="0" dirty="0" smtClean="0"/>
              <a:t>Animations</a:t>
            </a:r>
            <a:r>
              <a:rPr lang="en-US" sz="1200" b="0" baseline="0" dirty="0" smtClean="0"/>
              <a:t> tab, in the </a:t>
            </a:r>
            <a:r>
              <a:rPr lang="en-US" sz="1200" b="1" baseline="0" dirty="0" smtClean="0"/>
              <a:t>Timing</a:t>
            </a:r>
            <a:r>
              <a:rPr lang="en-US" sz="1200" b="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a:t>
            </a:r>
            <a:r>
              <a:rPr lang="en-US" sz="1200" baseline="0" dirty="0" smtClean="0"/>
              <a:t> </a:t>
            </a:r>
            <a:r>
              <a:rPr lang="en-US" sz="1200" b="1" dirty="0" smtClean="0"/>
              <a:t>Start</a:t>
            </a:r>
            <a:r>
              <a:rPr lang="en-US" sz="1200" baseline="0" dirty="0" smtClean="0"/>
              <a:t> list, select</a:t>
            </a:r>
            <a:r>
              <a:rPr lang="en-US" sz="1200" dirty="0" smtClean="0"/>
              <a:t> </a:t>
            </a:r>
            <a:r>
              <a:rPr lang="en-US" sz="1200" b="1" dirty="0" smtClean="0"/>
              <a:t>With Previous</a:t>
            </a:r>
            <a:r>
              <a:rPr lang="en-US" sz="1200" b="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In the </a:t>
            </a:r>
            <a:r>
              <a:rPr lang="en-US" sz="1200" b="1" dirty="0" smtClean="0"/>
              <a:t>Duration </a:t>
            </a:r>
            <a:r>
              <a:rPr lang="en-US" sz="1200" baseline="0" dirty="0" smtClean="0"/>
              <a:t>box</a:t>
            </a:r>
            <a:r>
              <a:rPr lang="en-US" sz="1200" b="0" dirty="0" smtClean="0"/>
              <a:t>,</a:t>
            </a:r>
            <a:r>
              <a:rPr lang="en-US" sz="1200" b="0" baseline="0" dirty="0" smtClean="0"/>
              <a:t> enter </a:t>
            </a:r>
            <a:r>
              <a:rPr lang="en-US" sz="1200" b="1" baseline="0" dirty="0" smtClean="0"/>
              <a:t>0:50</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p>
        </p:txBody>
      </p:sp>
      <p:sp>
        <p:nvSpPr>
          <p:cNvPr id="6" name="Slide Image Placeholder 5"/>
          <p:cNvSpPr>
            <a:spLocks noGrp="1" noRot="1" noChangeAspect="1"/>
          </p:cNvSpPr>
          <p:nvPr>
            <p:ph type="sldImg"/>
          </p:nvPr>
        </p:nvSpPr>
        <p:spPr>
          <a:xfrm>
            <a:off x="379413" y="500063"/>
            <a:ext cx="3416300" cy="2562225"/>
          </a:xfrm>
        </p:spPr>
      </p:sp>
    </p:spTree>
    <p:extLst>
      <p:ext uri="{BB962C8B-B14F-4D97-AF65-F5344CB8AC3E}">
        <p14:creationId xmlns:p14="http://schemas.microsoft.com/office/powerpoint/2010/main" val="1612497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mk-MK" sz="1200" b="1" dirty="0" smtClean="0"/>
              <a:t>Устав на Република Македонија</a:t>
            </a:r>
            <a:endParaRPr lang="mk-MK" sz="1200" dirty="0" smtClean="0"/>
          </a:p>
          <a:p>
            <a:r>
              <a:rPr lang="mk-MK" sz="1200" dirty="0" smtClean="0"/>
              <a:t>Член 18</a:t>
            </a:r>
          </a:p>
          <a:p>
            <a:r>
              <a:rPr lang="mk-MK" sz="1200" dirty="0" smtClean="0"/>
              <a:t>Се гарантираат сигурноста и тајноста на личните податоци. На граѓаните им се гарантира заштита од повреда на личниот интегритет што произлегува од регистрирањето на информации за нив преку обработка на податоците.</a:t>
            </a:r>
            <a:endParaRPr lang="en-US" sz="1200" dirty="0" smtClean="0"/>
          </a:p>
          <a:p>
            <a:r>
              <a:rPr lang="mk-MK" sz="1200" dirty="0" smtClean="0"/>
              <a:t>Член 25</a:t>
            </a:r>
          </a:p>
          <a:p>
            <a:r>
              <a:rPr lang="mk-MK" sz="1200" dirty="0" smtClean="0"/>
              <a:t>На секој граѓанин му се гарантира почитување и заштита на приватноста на неговиот личен и семеен живот, на достоинството и угледот.</a:t>
            </a:r>
            <a:endParaRPr lang="en-US" sz="1200" dirty="0" smtClean="0"/>
          </a:p>
          <a:p>
            <a:r>
              <a:rPr lang="mk-MK" sz="1200" dirty="0" smtClean="0"/>
              <a:t>Член 26</a:t>
            </a:r>
          </a:p>
          <a:p>
            <a:r>
              <a:rPr lang="mk-MK" sz="1200" dirty="0" smtClean="0"/>
              <a:t>Се гарантира неповредливоста на домот. Правото на неповредливост на домот може да биде ограничено единствено со судска одлука кога е во прашање откривање или спречување, на кривични дела или заштита на здравјето на луѓето.</a:t>
            </a:r>
          </a:p>
          <a:p>
            <a:endParaRPr lang="mk-MK" dirty="0"/>
          </a:p>
        </p:txBody>
      </p:sp>
      <p:sp>
        <p:nvSpPr>
          <p:cNvPr id="4" name="Slide Number Placeholder 3"/>
          <p:cNvSpPr>
            <a:spLocks noGrp="1"/>
          </p:cNvSpPr>
          <p:nvPr>
            <p:ph type="sldNum" sz="quarter" idx="10"/>
          </p:nvPr>
        </p:nvSpPr>
        <p:spPr/>
        <p:txBody>
          <a:bodyPr/>
          <a:lstStyle/>
          <a:p>
            <a:fld id="{FBBC9451-71FC-4470-AA85-CBE7E5F92F83}" type="slidenum">
              <a:rPr lang="en-US" smtClean="0"/>
              <a:pPr/>
              <a:t>3</a:t>
            </a:fld>
            <a:endParaRPr lang="en-US"/>
          </a:p>
        </p:txBody>
      </p:sp>
    </p:spTree>
    <p:extLst>
      <p:ext uri="{BB962C8B-B14F-4D97-AF65-F5344CB8AC3E}">
        <p14:creationId xmlns:p14="http://schemas.microsoft.com/office/powerpoint/2010/main" val="3418553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sz="1200" b="1" u="sng" dirty="0" smtClean="0"/>
              <a:t>Кривичен законик </a:t>
            </a:r>
            <a:endParaRPr lang="mk-MK" sz="1200" dirty="0" smtClean="0"/>
          </a:p>
          <a:p>
            <a:r>
              <a:rPr lang="mk-MK" sz="1200" b="1" dirty="0" smtClean="0"/>
              <a:t>Неовластено снимање</a:t>
            </a:r>
            <a:endParaRPr lang="mk-MK" sz="1200" dirty="0" smtClean="0"/>
          </a:p>
          <a:p>
            <a:r>
              <a:rPr lang="mk-MK" sz="1200" dirty="0" smtClean="0"/>
              <a:t>Член 152</a:t>
            </a:r>
          </a:p>
          <a:p>
            <a:r>
              <a:rPr lang="mk-MK" sz="1200" dirty="0" smtClean="0"/>
              <a:t>(1) Тој што неовластено ќе направи фотографски, филмски или видео снимки на друго лице или на неговите лични простории без негова согласност, повредувајќи ја неговата приватност или тој што таквите снимки непосредно ги пренесува на трето лице или му ги покажува или на друг начин му овозможува со нив да се запознае, ќе се казни со парична казна или со затвор до една година.</a:t>
            </a:r>
          </a:p>
          <a:p>
            <a:r>
              <a:rPr lang="mk-MK" sz="1200" dirty="0" smtClean="0"/>
              <a:t>(2) Ако делото од став 1 противзаконито го стори службено лице во вршење на службата, ќе се казни со затвор од три месеци до три години.</a:t>
            </a:r>
          </a:p>
          <a:p>
            <a:r>
              <a:rPr lang="mk-MK" sz="1200" dirty="0" smtClean="0"/>
              <a:t>(3) Ако делото од овој член го стори правно лице, ќе се казни со парична казна.</a:t>
            </a:r>
          </a:p>
          <a:p>
            <a:r>
              <a:rPr lang="mk-MK" sz="1200" dirty="0" smtClean="0"/>
              <a:t>(4) Гонењето за делото од став 1 се презема по приватна тужба.</a:t>
            </a:r>
          </a:p>
          <a:p>
            <a:endParaRPr lang="mk-MK" dirty="0"/>
          </a:p>
        </p:txBody>
      </p:sp>
      <p:sp>
        <p:nvSpPr>
          <p:cNvPr id="4" name="Slide Number Placeholder 3"/>
          <p:cNvSpPr>
            <a:spLocks noGrp="1"/>
          </p:cNvSpPr>
          <p:nvPr>
            <p:ph type="sldNum" sz="quarter" idx="10"/>
          </p:nvPr>
        </p:nvSpPr>
        <p:spPr/>
        <p:txBody>
          <a:bodyPr/>
          <a:lstStyle/>
          <a:p>
            <a:fld id="{FBBC9451-71FC-4470-AA85-CBE7E5F92F83}" type="slidenum">
              <a:rPr lang="en-US" smtClean="0"/>
              <a:pPr/>
              <a:t>4</a:t>
            </a:fld>
            <a:endParaRPr lang="en-US"/>
          </a:p>
        </p:txBody>
      </p:sp>
    </p:spTree>
    <p:extLst>
      <p:ext uri="{BB962C8B-B14F-4D97-AF65-F5344CB8AC3E}">
        <p14:creationId xmlns:p14="http://schemas.microsoft.com/office/powerpoint/2010/main" val="3418553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sz="1200" b="1" u="sng" dirty="0" smtClean="0"/>
              <a:t>Кривичен законик </a:t>
            </a:r>
            <a:endParaRPr lang="mk-MK" sz="1200" dirty="0" smtClean="0"/>
          </a:p>
          <a:p>
            <a:r>
              <a:rPr lang="mk-MK" sz="1200" b="1" dirty="0" smtClean="0"/>
              <a:t>Злоупотреба на лични податоци</a:t>
            </a:r>
            <a:endParaRPr lang="mk-MK" sz="1200" dirty="0" smtClean="0"/>
          </a:p>
          <a:p>
            <a:r>
              <a:rPr lang="mk-MK" sz="1200" dirty="0" smtClean="0"/>
              <a:t>Член 149</a:t>
            </a:r>
          </a:p>
          <a:p>
            <a:r>
              <a:rPr lang="mk-MK" sz="1200" dirty="0" smtClean="0"/>
              <a:t>(1) Тој што спротивно на условите утврдени со закон без согласност на граѓанинот прибира, обработува или користи негови лични податоци, ќе се казни со парична казна или со затвор до една година.</a:t>
            </a:r>
          </a:p>
          <a:p>
            <a:r>
              <a:rPr lang="mk-MK" sz="1200" dirty="0" smtClean="0"/>
              <a:t>(2) Со казна од став 1 се казнува тој што ќе навлезе во компјутерски информатички систем на лични податоци со намера користејќи ги за себе или за друг да оствари некаква корист или на друг да му нанесе некаква штета.</a:t>
            </a:r>
          </a:p>
          <a:p>
            <a:pPr marL="0" indent="0">
              <a:buNone/>
            </a:pPr>
            <a:r>
              <a:rPr lang="mk-MK" sz="1200" dirty="0" smtClean="0"/>
              <a:t> </a:t>
            </a:r>
          </a:p>
          <a:p>
            <a:r>
              <a:rPr lang="mk-MK" sz="1200" dirty="0" smtClean="0"/>
              <a:t>(3) Ако делото од ставовите 1 и 2 го стори службено лице во вршење на службата, ќе се казни со затвор од три месеци до три години.</a:t>
            </a:r>
          </a:p>
          <a:p>
            <a:r>
              <a:rPr lang="mk-MK" sz="1200" dirty="0" smtClean="0"/>
              <a:t>(4) Обидот е казнив.</a:t>
            </a:r>
          </a:p>
          <a:p>
            <a:r>
              <a:rPr lang="mk-MK" sz="1200" dirty="0" smtClean="0"/>
              <a:t>(5) Ако делото од овој член го стори правно лице, ќе се казни со парична казна.</a:t>
            </a:r>
            <a:endParaRPr lang="mk-MK" sz="1200" dirty="0"/>
          </a:p>
        </p:txBody>
      </p:sp>
      <p:sp>
        <p:nvSpPr>
          <p:cNvPr id="4" name="Slide Number Placeholder 3"/>
          <p:cNvSpPr>
            <a:spLocks noGrp="1"/>
          </p:cNvSpPr>
          <p:nvPr>
            <p:ph type="sldNum" sz="quarter" idx="10"/>
          </p:nvPr>
        </p:nvSpPr>
        <p:spPr/>
        <p:txBody>
          <a:bodyPr/>
          <a:lstStyle/>
          <a:p>
            <a:fld id="{FBBC9451-71FC-4470-AA85-CBE7E5F92F83}" type="slidenum">
              <a:rPr lang="en-US" smtClean="0"/>
              <a:pPr/>
              <a:t>5</a:t>
            </a:fld>
            <a:endParaRPr lang="en-US"/>
          </a:p>
        </p:txBody>
      </p:sp>
    </p:spTree>
    <p:extLst>
      <p:ext uri="{BB962C8B-B14F-4D97-AF65-F5344CB8AC3E}">
        <p14:creationId xmlns:p14="http://schemas.microsoft.com/office/powerpoint/2010/main" val="3418553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video surveillance in homes as you know the exemption</a:t>
            </a:r>
            <a:r>
              <a:rPr lang="en-US" baseline="0" dirty="0" smtClean="0"/>
              <a:t> for </a:t>
            </a:r>
            <a:r>
              <a:rPr lang="en-US" sz="1200" dirty="0" smtClean="0"/>
              <a:t>processing of personal data by physical persons for personal and domestic activities</a:t>
            </a:r>
            <a:r>
              <a:rPr lang="en-US" sz="1200" baseline="0" dirty="0" smtClean="0"/>
              <a:t> is applicable. I have to mention that in our Law we have one provision in Article 44 where it is regulated that inspectors can enter the homes of physical persons only by following a procedure provided by law. But, in our Law for PDP or in other law this kind of procedure is not regulated yet. </a:t>
            </a:r>
            <a:endParaRPr lang="mk-MK" dirty="0"/>
          </a:p>
        </p:txBody>
      </p:sp>
      <p:sp>
        <p:nvSpPr>
          <p:cNvPr id="4" name="Slide Number Placeholder 3"/>
          <p:cNvSpPr>
            <a:spLocks noGrp="1"/>
          </p:cNvSpPr>
          <p:nvPr>
            <p:ph type="sldNum" sz="quarter" idx="10"/>
          </p:nvPr>
        </p:nvSpPr>
        <p:spPr/>
        <p:txBody>
          <a:bodyPr/>
          <a:lstStyle/>
          <a:p>
            <a:fld id="{FBBC9451-71FC-4470-AA85-CBE7E5F92F83}" type="slidenum">
              <a:rPr lang="en-US" smtClean="0"/>
              <a:pPr/>
              <a:t>6</a:t>
            </a:fld>
            <a:endParaRPr lang="en-US"/>
          </a:p>
        </p:txBody>
      </p:sp>
    </p:spTree>
    <p:extLst>
      <p:ext uri="{BB962C8B-B14F-4D97-AF65-F5344CB8AC3E}">
        <p14:creationId xmlns:p14="http://schemas.microsoft.com/office/powerpoint/2010/main" val="3418553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k-MK" dirty="0"/>
          </a:p>
        </p:txBody>
      </p:sp>
      <p:sp>
        <p:nvSpPr>
          <p:cNvPr id="4" name="Slide Number Placeholder 3"/>
          <p:cNvSpPr>
            <a:spLocks noGrp="1"/>
          </p:cNvSpPr>
          <p:nvPr>
            <p:ph type="sldNum" sz="quarter" idx="10"/>
          </p:nvPr>
        </p:nvSpPr>
        <p:spPr/>
        <p:txBody>
          <a:bodyPr/>
          <a:lstStyle/>
          <a:p>
            <a:fld id="{FBBC9451-71FC-4470-AA85-CBE7E5F92F83}" type="slidenum">
              <a:rPr lang="en-US" smtClean="0"/>
              <a:pPr/>
              <a:t>7</a:t>
            </a:fld>
            <a:endParaRPr lang="en-US"/>
          </a:p>
        </p:txBody>
      </p:sp>
    </p:spTree>
    <p:extLst>
      <p:ext uri="{BB962C8B-B14F-4D97-AF65-F5344CB8AC3E}">
        <p14:creationId xmlns:p14="http://schemas.microsoft.com/office/powerpoint/2010/main" val="3418553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err="1" smtClean="0"/>
              <a:t>Член</a:t>
            </a:r>
            <a:r>
              <a:rPr lang="en-GB" sz="1200" b="1" dirty="0" smtClean="0"/>
              <a:t> 9-а</a:t>
            </a:r>
            <a:endParaRPr lang="mk-MK" sz="1200" b="1" dirty="0" smtClean="0"/>
          </a:p>
          <a:p>
            <a:r>
              <a:rPr lang="ru-RU" sz="1200" kern="1200" dirty="0" smtClean="0">
                <a:solidFill>
                  <a:schemeClr val="tx1"/>
                </a:solidFill>
                <a:effectLst/>
                <a:latin typeface="+mn-lt"/>
                <a:ea typeface="+mn-ea"/>
                <a:cs typeface="+mn-cs"/>
              </a:rPr>
              <a:t>Одредбите од овој закон се применуваат и на обработката на личните податоци преку вршење на видео надзор, освен ако со друг закон поинаку не е предвидено.</a:t>
            </a:r>
          </a:p>
          <a:p>
            <a:r>
              <a:rPr lang="en-GB" sz="1200" b="1" kern="1200" dirty="0" err="1" smtClean="0">
                <a:solidFill>
                  <a:schemeClr val="tx1"/>
                </a:solidFill>
                <a:effectLst/>
                <a:latin typeface="+mn-lt"/>
                <a:ea typeface="+mn-ea"/>
                <a:cs typeface="+mn-cs"/>
              </a:rPr>
              <a:t>Член</a:t>
            </a:r>
            <a:r>
              <a:rPr lang="en-GB" sz="1200" b="1" kern="1200" dirty="0" smtClean="0">
                <a:solidFill>
                  <a:schemeClr val="tx1"/>
                </a:solidFill>
                <a:effectLst/>
                <a:latin typeface="+mn-lt"/>
                <a:ea typeface="+mn-ea"/>
                <a:cs typeface="+mn-cs"/>
              </a:rPr>
              <a:t> 9-в</a:t>
            </a:r>
            <a:endParaRPr lang="mk-MK" sz="1200" b="1"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За вршење на видеонадзор во едностанбени и повеќестанбени објекти задолжително е потребна писмена изјава за согласност од сите сопственици, односно закупци на становите.</a:t>
            </a:r>
            <a:endParaRPr lang="mk-MK"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Забрането е пренесување на снимките од видео надзорот во едностанбените и повеќестанбените објекти преку кабелска телевизија (јавна или интерна мрежа), преку интернет или други електронски средства за пренос на податоци.</a:t>
            </a:r>
            <a:endParaRPr lang="mk-MK"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Забрането е снимање на влезови на индивидуални станови на други сопственици, односно закупци.</a:t>
            </a:r>
            <a:endParaRPr lang="mk-MK" sz="1200" kern="1200" dirty="0" smtClean="0">
              <a:solidFill>
                <a:schemeClr val="tx1"/>
              </a:solidFill>
              <a:effectLst/>
              <a:latin typeface="+mn-lt"/>
              <a:ea typeface="+mn-ea"/>
              <a:cs typeface="+mn-cs"/>
            </a:endParaRPr>
          </a:p>
          <a:p>
            <a:endParaRPr lang="mk-MK"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BC9451-71FC-4470-AA85-CBE7E5F92F83}" type="slidenum">
              <a:rPr lang="en-US" smtClean="0"/>
              <a:pPr/>
              <a:t>8</a:t>
            </a:fld>
            <a:endParaRPr lang="en-US"/>
          </a:p>
        </p:txBody>
      </p:sp>
    </p:spTree>
    <p:extLst>
      <p:ext uri="{BB962C8B-B14F-4D97-AF65-F5344CB8AC3E}">
        <p14:creationId xmlns:p14="http://schemas.microsoft.com/office/powerpoint/2010/main" val="3418553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err="1" smtClean="0"/>
              <a:t>Член</a:t>
            </a:r>
            <a:r>
              <a:rPr lang="en-GB" sz="1200" b="1" dirty="0" smtClean="0"/>
              <a:t> 9-а</a:t>
            </a:r>
            <a:endParaRPr lang="mk-MK" sz="1200" b="1" dirty="0" smtClean="0"/>
          </a:p>
          <a:p>
            <a:r>
              <a:rPr lang="ru-RU" sz="1200" kern="1200" dirty="0" smtClean="0">
                <a:solidFill>
                  <a:schemeClr val="tx1"/>
                </a:solidFill>
                <a:effectLst/>
                <a:latin typeface="+mn-lt"/>
                <a:ea typeface="+mn-ea"/>
                <a:cs typeface="+mn-cs"/>
              </a:rPr>
              <a:t>Одредбите од овој закон се применуваат и на обработката на личните податоци преку вршење на видео надзор, освен ако со друг закон поинаку не е предвидено.</a:t>
            </a:r>
          </a:p>
          <a:p>
            <a:r>
              <a:rPr lang="en-GB" sz="1200" b="1" kern="1200" dirty="0" err="1" smtClean="0">
                <a:solidFill>
                  <a:schemeClr val="tx1"/>
                </a:solidFill>
                <a:effectLst/>
                <a:latin typeface="+mn-lt"/>
                <a:ea typeface="+mn-ea"/>
                <a:cs typeface="+mn-cs"/>
              </a:rPr>
              <a:t>Член</a:t>
            </a:r>
            <a:r>
              <a:rPr lang="en-GB" sz="1200" b="1" kern="1200" dirty="0" smtClean="0">
                <a:solidFill>
                  <a:schemeClr val="tx1"/>
                </a:solidFill>
                <a:effectLst/>
                <a:latin typeface="+mn-lt"/>
                <a:ea typeface="+mn-ea"/>
                <a:cs typeface="+mn-cs"/>
              </a:rPr>
              <a:t> 9-в</a:t>
            </a:r>
            <a:endParaRPr lang="mk-MK" sz="1200" b="1"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За вршење на видеонадзор во едностанбени и повеќестанбени објекти задолжително е потребна писмена изјава за согласност од сите сопственици, односно закупци на становите.</a:t>
            </a:r>
            <a:endParaRPr lang="mk-MK"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Забрането е пренесување на снимките од видео надзорот во едностанбените и повеќестанбените објекти преку кабелска телевизија (јавна или интерна мрежа), преку интернет или други електронски средства за пренос на податоци.</a:t>
            </a:r>
            <a:endParaRPr lang="mk-MK"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Забрането е снимање на влезови на индивидуални станови на други сопственици, односно закупци.</a:t>
            </a:r>
            <a:endParaRPr lang="mk-MK" sz="1200" kern="1200" dirty="0" smtClean="0">
              <a:solidFill>
                <a:schemeClr val="tx1"/>
              </a:solidFill>
              <a:effectLst/>
              <a:latin typeface="+mn-lt"/>
              <a:ea typeface="+mn-ea"/>
              <a:cs typeface="+mn-cs"/>
            </a:endParaRPr>
          </a:p>
          <a:p>
            <a:endParaRPr lang="mk-MK"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BC9451-71FC-4470-AA85-CBE7E5F92F83}" type="slidenum">
              <a:rPr lang="en-US" smtClean="0"/>
              <a:pPr/>
              <a:t>9</a:t>
            </a:fld>
            <a:endParaRPr lang="en-US"/>
          </a:p>
        </p:txBody>
      </p:sp>
    </p:spTree>
    <p:extLst>
      <p:ext uri="{BB962C8B-B14F-4D97-AF65-F5344CB8AC3E}">
        <p14:creationId xmlns:p14="http://schemas.microsoft.com/office/powerpoint/2010/main" val="3418553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52C0ED-8803-4FE1-8362-052467891715}" type="datetime1">
              <a:rPr lang="en-US" smtClean="0"/>
              <a:pPr/>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C692C-4F2D-45F6-A9A8-8A3A8FE27806}" type="slidenum">
              <a:rPr lang="en-US" smtClean="0"/>
              <a:pPr/>
              <a:t>‹#›</a:t>
            </a:fld>
            <a:endParaRPr lang="en-US"/>
          </a:p>
        </p:txBody>
      </p:sp>
    </p:spTree>
    <p:extLst>
      <p:ext uri="{BB962C8B-B14F-4D97-AF65-F5344CB8AC3E}">
        <p14:creationId xmlns:p14="http://schemas.microsoft.com/office/powerpoint/2010/main" val="4001311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E5236-13AF-409E-BBFE-E5CC0F682425}" type="datetime1">
              <a:rPr lang="en-US" smtClean="0"/>
              <a:pPr/>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C692C-4F2D-45F6-A9A8-8A3A8FE27806}" type="slidenum">
              <a:rPr lang="en-US" smtClean="0"/>
              <a:pPr/>
              <a:t>‹#›</a:t>
            </a:fld>
            <a:endParaRPr lang="en-US"/>
          </a:p>
        </p:txBody>
      </p:sp>
    </p:spTree>
    <p:extLst>
      <p:ext uri="{BB962C8B-B14F-4D97-AF65-F5344CB8AC3E}">
        <p14:creationId xmlns:p14="http://schemas.microsoft.com/office/powerpoint/2010/main" val="4015152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B660E-22BD-49EE-A56A-CA0E2C13295E}" type="datetime1">
              <a:rPr lang="en-US" smtClean="0"/>
              <a:pPr/>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C692C-4F2D-45F6-A9A8-8A3A8FE27806}" type="slidenum">
              <a:rPr lang="en-US" smtClean="0"/>
              <a:pPr/>
              <a:t>‹#›</a:t>
            </a:fld>
            <a:endParaRPr lang="en-US"/>
          </a:p>
        </p:txBody>
      </p:sp>
    </p:spTree>
    <p:extLst>
      <p:ext uri="{BB962C8B-B14F-4D97-AF65-F5344CB8AC3E}">
        <p14:creationId xmlns:p14="http://schemas.microsoft.com/office/powerpoint/2010/main" val="3178367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A9444F-173F-4410-B935-D52F8F73BD03}" type="datetime1">
              <a:rPr lang="en-US" smtClean="0"/>
              <a:pPr/>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C692C-4F2D-45F6-A9A8-8A3A8FE27806}" type="slidenum">
              <a:rPr lang="en-US" smtClean="0"/>
              <a:pPr/>
              <a:t>‹#›</a:t>
            </a:fld>
            <a:endParaRPr lang="en-US"/>
          </a:p>
        </p:txBody>
      </p:sp>
    </p:spTree>
    <p:extLst>
      <p:ext uri="{BB962C8B-B14F-4D97-AF65-F5344CB8AC3E}">
        <p14:creationId xmlns:p14="http://schemas.microsoft.com/office/powerpoint/2010/main" val="263892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A721B2-8602-4CB5-A0B6-4FB88C2F6B55}" type="datetime1">
              <a:rPr lang="en-US" smtClean="0"/>
              <a:pPr/>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C692C-4F2D-45F6-A9A8-8A3A8FE27806}" type="slidenum">
              <a:rPr lang="en-US" smtClean="0"/>
              <a:pPr/>
              <a:t>‹#›</a:t>
            </a:fld>
            <a:endParaRPr lang="en-US"/>
          </a:p>
        </p:txBody>
      </p:sp>
    </p:spTree>
    <p:extLst>
      <p:ext uri="{BB962C8B-B14F-4D97-AF65-F5344CB8AC3E}">
        <p14:creationId xmlns:p14="http://schemas.microsoft.com/office/powerpoint/2010/main" val="2369330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C44777-CD09-4B28-B9A9-F38622E2EBE7}" type="datetime1">
              <a:rPr lang="en-US" smtClean="0"/>
              <a:pPr/>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C692C-4F2D-45F6-A9A8-8A3A8FE27806}" type="slidenum">
              <a:rPr lang="en-US" smtClean="0"/>
              <a:pPr/>
              <a:t>‹#›</a:t>
            </a:fld>
            <a:endParaRPr lang="en-US"/>
          </a:p>
        </p:txBody>
      </p:sp>
    </p:spTree>
    <p:extLst>
      <p:ext uri="{BB962C8B-B14F-4D97-AF65-F5344CB8AC3E}">
        <p14:creationId xmlns:p14="http://schemas.microsoft.com/office/powerpoint/2010/main" val="1942114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1ABEF8-BB20-4E52-A610-CCD9470F49FE}" type="datetime1">
              <a:rPr lang="en-US" smtClean="0"/>
              <a:pPr/>
              <a:t>4/22/2016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1C692C-4F2D-45F6-A9A8-8A3A8FE27806}" type="slidenum">
              <a:rPr lang="en-US" smtClean="0"/>
              <a:pPr/>
              <a:t>‹#›</a:t>
            </a:fld>
            <a:endParaRPr lang="en-US"/>
          </a:p>
        </p:txBody>
      </p:sp>
    </p:spTree>
    <p:extLst>
      <p:ext uri="{BB962C8B-B14F-4D97-AF65-F5344CB8AC3E}">
        <p14:creationId xmlns:p14="http://schemas.microsoft.com/office/powerpoint/2010/main" val="390663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9D50D4-4634-4FD0-8AA6-FDB840566961}" type="datetime1">
              <a:rPr lang="en-US" smtClean="0"/>
              <a:pPr/>
              <a:t>4/22/2016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1C692C-4F2D-45F6-A9A8-8A3A8FE27806}" type="slidenum">
              <a:rPr lang="en-US" smtClean="0"/>
              <a:pPr/>
              <a:t>‹#›</a:t>
            </a:fld>
            <a:endParaRPr lang="en-US"/>
          </a:p>
        </p:txBody>
      </p:sp>
    </p:spTree>
    <p:extLst>
      <p:ext uri="{BB962C8B-B14F-4D97-AF65-F5344CB8AC3E}">
        <p14:creationId xmlns:p14="http://schemas.microsoft.com/office/powerpoint/2010/main" val="291278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85B879-AD26-4115-822F-3BBC10033ACE}" type="datetime1">
              <a:rPr lang="en-US" smtClean="0"/>
              <a:pPr/>
              <a:t>4/22/2016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1C692C-4F2D-45F6-A9A8-8A3A8FE27806}" type="slidenum">
              <a:rPr lang="en-US" smtClean="0"/>
              <a:pPr/>
              <a:t>‹#›</a:t>
            </a:fld>
            <a:endParaRPr lang="en-US"/>
          </a:p>
        </p:txBody>
      </p:sp>
    </p:spTree>
    <p:extLst>
      <p:ext uri="{BB962C8B-B14F-4D97-AF65-F5344CB8AC3E}">
        <p14:creationId xmlns:p14="http://schemas.microsoft.com/office/powerpoint/2010/main" val="676417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1C6F8-6DDD-411C-B1B1-B93526AFB882}" type="datetime1">
              <a:rPr lang="en-US" smtClean="0"/>
              <a:pPr/>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C692C-4F2D-45F6-A9A8-8A3A8FE27806}" type="slidenum">
              <a:rPr lang="en-US" smtClean="0"/>
              <a:pPr/>
              <a:t>‹#›</a:t>
            </a:fld>
            <a:endParaRPr lang="en-US"/>
          </a:p>
        </p:txBody>
      </p:sp>
    </p:spTree>
    <p:extLst>
      <p:ext uri="{BB962C8B-B14F-4D97-AF65-F5344CB8AC3E}">
        <p14:creationId xmlns:p14="http://schemas.microsoft.com/office/powerpoint/2010/main" val="888819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F4E285-FCD4-40B6-91D0-7B010E24B874}" type="datetime1">
              <a:rPr lang="en-US" smtClean="0"/>
              <a:pPr/>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C692C-4F2D-45F6-A9A8-8A3A8FE27806}" type="slidenum">
              <a:rPr lang="en-US" smtClean="0"/>
              <a:pPr/>
              <a:t>‹#›</a:t>
            </a:fld>
            <a:endParaRPr lang="en-US"/>
          </a:p>
        </p:txBody>
      </p:sp>
    </p:spTree>
    <p:extLst>
      <p:ext uri="{BB962C8B-B14F-4D97-AF65-F5344CB8AC3E}">
        <p14:creationId xmlns:p14="http://schemas.microsoft.com/office/powerpoint/2010/main" val="3691732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1451E-E5C3-4B5E-B949-6893F1DD4424}" type="datetime1">
              <a:rPr lang="en-US" smtClean="0"/>
              <a:pPr/>
              <a:t>4/22/2016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C692C-4F2D-45F6-A9A8-8A3A8FE27806}" type="slidenum">
              <a:rPr lang="en-US" smtClean="0"/>
              <a:pPr/>
              <a:t>‹#›</a:t>
            </a:fld>
            <a:endParaRPr lang="en-US"/>
          </a:p>
        </p:txBody>
      </p:sp>
    </p:spTree>
    <p:extLst>
      <p:ext uri="{BB962C8B-B14F-4D97-AF65-F5344CB8AC3E}">
        <p14:creationId xmlns:p14="http://schemas.microsoft.com/office/powerpoint/2010/main" val="2850946242"/>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zlp.mk/"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hyperlink" Target="http://www.privacy.mk/" TargetMode="External"/><Relationship Id="rId2" Type="http://schemas.openxmlformats.org/officeDocument/2006/relationships/hyperlink" Target="mailto:goran.trajkovski@privacy.mk" TargetMode="Externa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57" y="1422737"/>
            <a:ext cx="8352927" cy="350865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a:gsLst>
                    <a:gs pos="0">
                      <a:prstClr val="black">
                        <a:lumMod val="65000"/>
                        <a:lumOff val="35000"/>
                      </a:prstClr>
                    </a:gs>
                    <a:gs pos="100000">
                      <a:prstClr val="black"/>
                    </a:gs>
                  </a:gsLst>
                  <a:lin ang="5400000" scaled="0"/>
                </a:gradFill>
                <a:effectLst>
                  <a:outerShdw blurRad="38100" dist="38100" dir="2700000" algn="tl">
                    <a:srgbClr val="000000">
                      <a:alpha val="43137"/>
                    </a:srgbClr>
                  </a:outerShdw>
                  <a:reflection blurRad="12700" stA="50000" endPos="50000" dist="5000" dir="5400000" sy="-100000" rotWithShape="0"/>
                </a:effectLst>
                <a:latin typeface="Arial Black" pitchFamily="34" charset="0"/>
              </a:rPr>
              <a:t>	</a:t>
            </a:r>
            <a:endParaRPr lang="en-US" sz="2800" b="1" cap="all" dirty="0" smtClean="0">
              <a:ln w="0"/>
              <a:gradFill>
                <a:gsLst>
                  <a:gs pos="0">
                    <a:prstClr val="black">
                      <a:lumMod val="65000"/>
                      <a:lumOff val="35000"/>
                    </a:prstClr>
                  </a:gs>
                  <a:gs pos="100000">
                    <a:prstClr val="black"/>
                  </a:gs>
                </a:gsLst>
                <a:lin ang="5400000" scaled="0"/>
              </a:gradFill>
              <a:effectLst>
                <a:outerShdw blurRad="38100" dist="38100" dir="2700000" algn="tl">
                  <a:srgbClr val="000000">
                    <a:alpha val="43137"/>
                  </a:srgbClr>
                </a:outerShdw>
                <a:reflection blurRad="12700" stA="50000" endPos="50000" dist="5000" dir="5400000" sy="-100000" rotWithShape="0"/>
              </a:effectLst>
              <a:latin typeface="Arial Black" pitchFamily="34" charset="0"/>
            </a:endParaRPr>
          </a:p>
          <a:p>
            <a:pPr algn="ctr"/>
            <a:r>
              <a:rPr lang="en-US" sz="2400" b="1" cap="all" dirty="0" smtClean="0">
                <a:ln w="0"/>
                <a:gradFill>
                  <a:gsLst>
                    <a:gs pos="0">
                      <a:prstClr val="black">
                        <a:lumMod val="65000"/>
                        <a:lumOff val="35000"/>
                      </a:prstClr>
                    </a:gs>
                    <a:gs pos="100000">
                      <a:prstClr val="black"/>
                    </a:gs>
                  </a:gsLst>
                  <a:lin ang="5400000" scaled="0"/>
                </a:gradFill>
                <a:effectLst>
                  <a:outerShdw blurRad="38100" dist="38100" dir="2700000" algn="tl">
                    <a:srgbClr val="000000">
                      <a:alpha val="43137"/>
                    </a:srgbClr>
                  </a:outerShdw>
                  <a:reflection blurRad="12700" stA="50000" endPos="50000" dist="5000" dir="5400000" sy="-100000" rotWithShape="0"/>
                </a:effectLst>
                <a:latin typeface="Verdana" panose="020B0604030504040204" pitchFamily="34" charset="0"/>
                <a:ea typeface="Verdana" panose="020B0604030504040204" pitchFamily="34" charset="0"/>
                <a:cs typeface="Verdana" panose="020B0604030504040204" pitchFamily="34" charset="0"/>
              </a:rPr>
              <a:t>Video </a:t>
            </a:r>
            <a:r>
              <a:rPr lang="en-US" sz="2400" b="1" cap="all" dirty="0" smtClean="0">
                <a:ln w="0"/>
                <a:gradFill>
                  <a:gsLst>
                    <a:gs pos="0">
                      <a:prstClr val="black">
                        <a:lumMod val="65000"/>
                        <a:lumOff val="35000"/>
                      </a:prstClr>
                    </a:gs>
                    <a:gs pos="100000">
                      <a:prstClr val="black"/>
                    </a:gs>
                  </a:gsLst>
                  <a:lin ang="5400000" scaled="0"/>
                </a:gradFill>
                <a:effectLst>
                  <a:outerShdw blurRad="38100" dist="38100" dir="2700000" algn="tl">
                    <a:srgbClr val="000000">
                      <a:alpha val="43137"/>
                    </a:srgbClr>
                  </a:outerShdw>
                  <a:reflection blurRad="12700" stA="50000" endPos="50000" dist="5000" dir="5400000" sy="-100000" rotWithShape="0"/>
                </a:effectLst>
                <a:latin typeface="Verdana" panose="020B0604030504040204" pitchFamily="34" charset="0"/>
                <a:ea typeface="Verdana" panose="020B0604030504040204" pitchFamily="34" charset="0"/>
                <a:cs typeface="Verdana" panose="020B0604030504040204" pitchFamily="34" charset="0"/>
              </a:rPr>
              <a:t>Surveillance </a:t>
            </a:r>
          </a:p>
          <a:p>
            <a:pPr algn="ctr"/>
            <a:r>
              <a:rPr lang="en-US" sz="2400" b="1" cap="all" dirty="0" smtClean="0">
                <a:ln w="0"/>
                <a:gradFill>
                  <a:gsLst>
                    <a:gs pos="0">
                      <a:prstClr val="black">
                        <a:lumMod val="65000"/>
                        <a:lumOff val="35000"/>
                      </a:prstClr>
                    </a:gs>
                    <a:gs pos="100000">
                      <a:prstClr val="black"/>
                    </a:gs>
                  </a:gsLst>
                  <a:lin ang="5400000" scaled="0"/>
                </a:gradFill>
                <a:effectLst>
                  <a:outerShdw blurRad="38100" dist="38100" dir="2700000" algn="tl">
                    <a:srgbClr val="000000">
                      <a:alpha val="43137"/>
                    </a:srgbClr>
                  </a:outerShdw>
                  <a:reflection blurRad="12700" stA="50000" endPos="50000" dist="5000" dir="5400000" sy="-100000" rotWithShape="0"/>
                </a:effectLst>
                <a:latin typeface="Verdana" panose="020B0604030504040204" pitchFamily="34" charset="0"/>
                <a:ea typeface="Verdana" panose="020B0604030504040204" pitchFamily="34" charset="0"/>
                <a:cs typeface="Verdana" panose="020B0604030504040204" pitchFamily="34" charset="0"/>
              </a:rPr>
              <a:t>	</a:t>
            </a:r>
            <a:r>
              <a:rPr lang="en-US" sz="2400" b="1" cap="all" dirty="0" smtClean="0">
                <a:ln w="0"/>
                <a:gradFill>
                  <a:gsLst>
                    <a:gs pos="0">
                      <a:prstClr val="black">
                        <a:lumMod val="65000"/>
                        <a:lumOff val="35000"/>
                      </a:prstClr>
                    </a:gs>
                    <a:gs pos="100000">
                      <a:prstClr val="black"/>
                    </a:gs>
                  </a:gsLst>
                  <a:lin ang="5400000" scaled="0"/>
                </a:gradFill>
                <a:effectLst>
                  <a:outerShdw blurRad="38100" dist="38100" dir="2700000" algn="tl">
                    <a:srgbClr val="000000">
                      <a:alpha val="43137"/>
                    </a:srgbClr>
                  </a:outerShdw>
                  <a:reflection blurRad="12700" stA="50000" endPos="50000" dist="5000" dir="5400000" sy="-100000" rotWithShape="0"/>
                </a:effectLst>
                <a:latin typeface="Verdana" panose="020B0604030504040204" pitchFamily="34" charset="0"/>
                <a:ea typeface="Verdana" panose="020B0604030504040204" pitchFamily="34" charset="0"/>
                <a:cs typeface="Verdana" panose="020B0604030504040204" pitchFamily="34" charset="0"/>
              </a:rPr>
              <a:t> in the Republic of Macedonia</a:t>
            </a:r>
          </a:p>
          <a:p>
            <a:pPr algn="ctr"/>
            <a:r>
              <a:rPr lang="en-US" sz="2800" b="1" cap="all" dirty="0" smtClean="0">
                <a:ln w="0"/>
                <a:gradFill>
                  <a:gsLst>
                    <a:gs pos="0">
                      <a:prstClr val="black">
                        <a:lumMod val="65000"/>
                        <a:lumOff val="35000"/>
                      </a:prstClr>
                    </a:gs>
                    <a:gs pos="100000">
                      <a:prstClr val="black"/>
                    </a:gs>
                  </a:gsLst>
                  <a:lin ang="5400000" scaled="0"/>
                </a:gradFill>
                <a:effectLst>
                  <a:outerShdw blurRad="38100" dist="38100" dir="2700000" algn="tl">
                    <a:srgbClr val="000000">
                      <a:alpha val="43137"/>
                    </a:srgbClr>
                  </a:outerShdw>
                  <a:reflection blurRad="12700" stA="50000" endPos="50000" dist="5000" dir="5400000" sy="-100000" rotWithShape="0"/>
                </a:effectLst>
                <a:latin typeface="Arial Black" pitchFamily="34" charset="0"/>
              </a:rPr>
              <a:t>       (</a:t>
            </a:r>
            <a:r>
              <a:rPr lang="en-US" sz="2000" b="1" cap="all" dirty="0">
                <a:ln w="0"/>
                <a:gradFill>
                  <a:gsLst>
                    <a:gs pos="0">
                      <a:prstClr val="black">
                        <a:lumMod val="65000"/>
                        <a:lumOff val="35000"/>
                      </a:prstClr>
                    </a:gs>
                    <a:gs pos="100000">
                      <a:prstClr val="black"/>
                    </a:gs>
                  </a:gsLst>
                  <a:lin ang="5400000" scaled="0"/>
                </a:gradFill>
                <a:effectLst>
                  <a:outerShdw blurRad="38100" dist="38100" dir="2700000" algn="tl">
                    <a:srgbClr val="000000">
                      <a:alpha val="43137"/>
                    </a:srgbClr>
                  </a:outerShdw>
                  <a:reflection blurRad="12700" stA="50000" endPos="50000" dist="5000" dir="5400000" sy="-100000" rotWithShape="0"/>
                </a:effectLst>
                <a:latin typeface="Arial Black" pitchFamily="34" charset="0"/>
              </a:rPr>
              <a:t>private homes and Judiciary)   </a:t>
            </a:r>
            <a:endParaRPr lang="en-US" sz="2000" b="1" cap="all" dirty="0" smtClean="0">
              <a:ln w="0"/>
              <a:gradFill>
                <a:gsLst>
                  <a:gs pos="0">
                    <a:prstClr val="black">
                      <a:lumMod val="65000"/>
                      <a:lumOff val="35000"/>
                    </a:prstClr>
                  </a:gs>
                  <a:gs pos="100000">
                    <a:prstClr val="black"/>
                  </a:gs>
                </a:gsLst>
                <a:lin ang="5400000" scaled="0"/>
              </a:gradFill>
              <a:effectLst>
                <a:outerShdw blurRad="38100" dist="38100" dir="2700000" algn="tl">
                  <a:srgbClr val="000000">
                    <a:alpha val="43137"/>
                  </a:srgbClr>
                </a:outerShdw>
                <a:reflection blurRad="12700" stA="50000" endPos="50000" dist="5000" dir="5400000" sy="-100000" rotWithShape="0"/>
              </a:effectLst>
              <a:latin typeface="Arial Black" pitchFamily="34" charset="0"/>
            </a:endParaRPr>
          </a:p>
          <a:p>
            <a:pPr algn="ctr"/>
            <a:endParaRPr lang="en-US" sz="2800" b="1" cap="all" dirty="0" smtClean="0">
              <a:ln w="0"/>
              <a:gradFill>
                <a:gsLst>
                  <a:gs pos="0">
                    <a:prstClr val="black">
                      <a:lumMod val="65000"/>
                      <a:lumOff val="35000"/>
                    </a:prstClr>
                  </a:gs>
                  <a:gs pos="100000">
                    <a:prstClr val="black"/>
                  </a:gs>
                </a:gsLst>
                <a:lin ang="5400000" scaled="0"/>
              </a:gradFill>
              <a:effectLst>
                <a:outerShdw blurRad="38100" dist="38100" dir="2700000" algn="tl">
                  <a:srgbClr val="000000">
                    <a:alpha val="43137"/>
                  </a:srgbClr>
                </a:outerShdw>
                <a:reflection blurRad="12700" stA="50000" endPos="50000" dist="5000" dir="5400000" sy="-100000" rotWithShape="0"/>
              </a:effectLst>
              <a:latin typeface="Arial Black" pitchFamily="34" charset="0"/>
            </a:endParaRPr>
          </a:p>
          <a:p>
            <a:pPr algn="ctr"/>
            <a:r>
              <a:rPr lang="mk-MK" sz="3600" b="1" cap="all" dirty="0" smtClean="0">
                <a:ln w="0"/>
                <a:gradFill>
                  <a:gsLst>
                    <a:gs pos="0">
                      <a:prstClr val="black">
                        <a:lumMod val="65000"/>
                        <a:lumOff val="35000"/>
                      </a:prstClr>
                    </a:gs>
                    <a:gs pos="100000">
                      <a:prstClr val="black"/>
                    </a:gs>
                  </a:gsLst>
                  <a:lin ang="5400000" scaled="0"/>
                </a:gradFill>
                <a:effectLst>
                  <a:outerShdw blurRad="38100" dist="38100" dir="2700000" algn="tl">
                    <a:srgbClr val="000000">
                      <a:alpha val="43137"/>
                    </a:srgbClr>
                  </a:outerShdw>
                  <a:reflection blurRad="12700" stA="50000" endPos="50000" dist="5000" dir="5400000" sy="-100000" rotWithShape="0"/>
                </a:effectLst>
                <a:latin typeface="Arial Black" pitchFamily="34" charset="0"/>
              </a:rPr>
              <a:t> </a:t>
            </a:r>
          </a:p>
          <a:p>
            <a:pPr algn="ctr"/>
            <a:endParaRPr lang="mk-MK" sz="3600" b="1" cap="all" dirty="0">
              <a:ln w="0"/>
              <a:gradFill>
                <a:gsLst>
                  <a:gs pos="0">
                    <a:prstClr val="black">
                      <a:lumMod val="65000"/>
                      <a:lumOff val="35000"/>
                    </a:prstClr>
                  </a:gs>
                  <a:gs pos="100000">
                    <a:prstClr val="black"/>
                  </a:gs>
                </a:gsLst>
                <a:lin ang="5400000" scaled="0"/>
              </a:gradFill>
              <a:effectLst>
                <a:outerShdw blurRad="38100" dist="38100" dir="2700000" algn="tl">
                  <a:srgbClr val="000000">
                    <a:alpha val="43137"/>
                  </a:srgbClr>
                </a:outerShdw>
                <a:reflection blurRad="12700" stA="50000" endPos="50000" dist="5000" dir="5400000" sy="-100000" rotWithShape="0"/>
              </a:effectLst>
              <a:latin typeface="Arial Black" pitchFamily="34" charset="0"/>
            </a:endParaRPr>
          </a:p>
          <a:p>
            <a:pPr algn="ctr"/>
            <a:r>
              <a:rPr lang="mk-MK" b="1" cap="all" dirty="0" smtClean="0">
                <a:ln w="0"/>
                <a:gradFill>
                  <a:gsLst>
                    <a:gs pos="0">
                      <a:prstClr val="black">
                        <a:lumMod val="65000"/>
                        <a:lumOff val="35000"/>
                      </a:prstClr>
                    </a:gs>
                    <a:gs pos="100000">
                      <a:prstClr val="black"/>
                    </a:gs>
                  </a:gsLst>
                  <a:lin ang="5400000" scaled="0"/>
                </a:gradFill>
                <a:effectLst>
                  <a:outerShdw blurRad="38100" dist="38100" dir="2700000" algn="tl">
                    <a:srgbClr val="000000">
                      <a:alpha val="43137"/>
                    </a:srgbClr>
                  </a:outerShdw>
                  <a:reflection blurRad="12700" stA="50000" endPos="50000" dist="5000" dir="5400000" sy="-100000" rotWithShape="0"/>
                </a:effectLst>
                <a:latin typeface="Arial Black" pitchFamily="34" charset="0"/>
              </a:rPr>
              <a:t> </a:t>
            </a:r>
            <a:r>
              <a:rPr lang="en-US" b="1" cap="all" dirty="0" smtClean="0">
                <a:ln w="0"/>
                <a:gradFill>
                  <a:gsLst>
                    <a:gs pos="0">
                      <a:prstClr val="black">
                        <a:lumMod val="65000"/>
                        <a:lumOff val="35000"/>
                      </a:prstClr>
                    </a:gs>
                    <a:gs pos="100000">
                      <a:prstClr val="black"/>
                    </a:gs>
                  </a:gsLst>
                  <a:lin ang="5400000" scaled="0"/>
                </a:gradFill>
                <a:effectLst>
                  <a:outerShdw blurRad="38100" dist="38100" dir="2700000" algn="tl">
                    <a:srgbClr val="000000">
                      <a:alpha val="43137"/>
                    </a:srgbClr>
                  </a:outerShdw>
                  <a:reflection blurRad="12700" stA="50000" endPos="50000" dist="5000" dir="5400000" sy="-100000" rotWithShape="0"/>
                </a:effectLst>
                <a:latin typeface="Arial Black" pitchFamily="34" charset="0"/>
              </a:rPr>
              <a:t>V</a:t>
            </a:r>
            <a:endParaRPr lang="mk-MK" b="1" cap="all" dirty="0" smtClean="0">
              <a:ln w="0"/>
              <a:gradFill>
                <a:gsLst>
                  <a:gs pos="0">
                    <a:prstClr val="black">
                      <a:lumMod val="65000"/>
                      <a:lumOff val="35000"/>
                    </a:prstClr>
                  </a:gs>
                  <a:gs pos="100000">
                    <a:prstClr val="black"/>
                  </a:gs>
                </a:gsLst>
                <a:lin ang="5400000" scaled="0"/>
              </a:gradFill>
              <a:effectLst>
                <a:outerShdw blurRad="38100" dist="38100" dir="2700000" algn="tl">
                  <a:srgbClr val="000000">
                    <a:alpha val="43137"/>
                  </a:srgbClr>
                </a:outerShdw>
                <a:reflection blurRad="12700" stA="50000" endPos="50000" dist="5000" dir="5400000" sy="-100000" rotWithShape="0"/>
              </a:effectLst>
              <a:latin typeface="Arial Black" pitchFamily="34" charset="0"/>
            </a:endParaRPr>
          </a:p>
        </p:txBody>
      </p:sp>
      <p:sp>
        <p:nvSpPr>
          <p:cNvPr id="5" name="Oval 4"/>
          <p:cNvSpPr/>
          <p:nvPr/>
        </p:nvSpPr>
        <p:spPr>
          <a:xfrm>
            <a:off x="685800" y="2438400"/>
            <a:ext cx="2116282" cy="1007918"/>
          </a:xfrm>
          <a:prstGeom prst="ellipse">
            <a:avLst/>
          </a:prstGeom>
          <a:gradFill flip="none" rotWithShape="1">
            <a:gsLst>
              <a:gs pos="0">
                <a:schemeClr val="bg1">
                  <a:alpha val="79000"/>
                </a:schemeClr>
              </a:gs>
              <a:gs pos="51000">
                <a:schemeClr val="bg1">
                  <a:alpha val="27000"/>
                </a:schemeClr>
              </a:gs>
              <a:gs pos="100000">
                <a:schemeClr val="tx1">
                  <a:alpha val="0"/>
                </a:schemeClr>
              </a:gs>
            </a:gsLst>
            <a:path path="circle">
              <a:fillToRect l="50000" t="50000" r="50000" b="50000"/>
            </a:path>
            <a:tileRect/>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Black" pitchFamily="34" charset="0"/>
            </a:endParaRPr>
          </a:p>
        </p:txBody>
      </p:sp>
      <p:sp>
        <p:nvSpPr>
          <p:cNvPr id="11" name="TextBox 10"/>
          <p:cNvSpPr txBox="1"/>
          <p:nvPr/>
        </p:nvSpPr>
        <p:spPr>
          <a:xfrm>
            <a:off x="280610" y="260647"/>
            <a:ext cx="3831960" cy="646331"/>
          </a:xfrm>
          <a:prstGeom prst="rect">
            <a:avLst/>
          </a:prstGeom>
          <a:solidFill>
            <a:schemeClr val="bg1">
              <a:lumMod val="95000"/>
            </a:schemeClr>
          </a:solidFill>
        </p:spPr>
        <p:txBody>
          <a:bodyPr wrap="square" rtlCol="0">
            <a:spAutoFit/>
          </a:bodyPr>
          <a:lstStyle/>
          <a:p>
            <a:pPr algn="ctr"/>
            <a:r>
              <a:rPr lang="en-US" b="1" dirty="0" smtClean="0">
                <a:solidFill>
                  <a:schemeClr val="bg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CEEDPA </a:t>
            </a:r>
          </a:p>
          <a:p>
            <a:pPr algn="ctr"/>
            <a:r>
              <a:rPr lang="en-US" b="1" dirty="0" smtClean="0">
                <a:solidFill>
                  <a:schemeClr val="bg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11-12 May, 2016</a:t>
            </a:r>
            <a:endParaRPr lang="mk-MK" b="1" dirty="0">
              <a:solidFill>
                <a:schemeClr val="bg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Slide Number Placeholder 2"/>
          <p:cNvSpPr>
            <a:spLocks noGrp="1"/>
          </p:cNvSpPr>
          <p:nvPr>
            <p:ph type="sldNum" sz="quarter" idx="12"/>
          </p:nvPr>
        </p:nvSpPr>
        <p:spPr/>
        <p:txBody>
          <a:bodyPr/>
          <a:lstStyle/>
          <a:p>
            <a:fld id="{FA1C692C-4F2D-45F6-A9A8-8A3A8FE27806}" type="slidenum">
              <a:rPr lang="en-US" smtClean="0"/>
              <a:pPr/>
              <a:t>1</a:t>
            </a:fld>
            <a:endParaRPr lang="en-US"/>
          </a:p>
        </p:txBody>
      </p:sp>
      <p:pic>
        <p:nvPicPr>
          <p:cNvPr id="12" name="Picture 13" descr="C:\Users\igork\Desktop\слики за презентација\1014404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10" y="3792347"/>
            <a:ext cx="8611870" cy="185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imagesCAO0V48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546" y="-126299"/>
            <a:ext cx="14017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cid:image001.jpg@01CF266C.DAEE7DA0"/>
          <p:cNvPicPr/>
          <p:nvPr/>
        </p:nvPicPr>
        <p:blipFill>
          <a:blip r:embed="rId5">
            <a:extLst>
              <a:ext uri="{28A0092B-C50C-407E-A947-70E740481C1C}">
                <a14:useLocalDpi xmlns:a14="http://schemas.microsoft.com/office/drawing/2010/main" val="0"/>
              </a:ext>
            </a:extLst>
          </a:blip>
          <a:srcRect/>
          <a:stretch>
            <a:fillRect/>
          </a:stretch>
        </p:blipFill>
        <p:spPr bwMode="auto">
          <a:xfrm>
            <a:off x="8100391" y="228984"/>
            <a:ext cx="792089" cy="677993"/>
          </a:xfrm>
          <a:prstGeom prst="rect">
            <a:avLst/>
          </a:prstGeom>
          <a:noFill/>
          <a:ln>
            <a:noFill/>
          </a:ln>
        </p:spPr>
      </p:pic>
    </p:spTree>
    <p:extLst>
      <p:ext uri="{BB962C8B-B14F-4D97-AF65-F5344CB8AC3E}">
        <p14:creationId xmlns:p14="http://schemas.microsoft.com/office/powerpoint/2010/main" val="35552637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xit" presetSubtype="0" fill="hold" grpId="2" nodeType="withEffect">
                                  <p:stCondLst>
                                    <p:cond delay="4000"/>
                                  </p:stCondLst>
                                  <p:childTnLst>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par>
                                <p:cTn id="11" presetID="10" presetClass="entr" presetSubtype="0" fill="hold" grpId="3" nodeType="withEffect">
                                  <p:stCondLst>
                                    <p:cond delay="5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10" presetClass="exit" presetSubtype="0" fill="hold" grpId="4" nodeType="withEffect">
                                  <p:stCondLst>
                                    <p:cond delay="7000"/>
                                  </p:stCondLst>
                                  <p:childTnLst>
                                    <p:animEffect transition="out" filter="fade">
                                      <p:cBhvr>
                                        <p:cTn id="15" dur="1000"/>
                                        <p:tgtEl>
                                          <p:spTgt spid="5"/>
                                        </p:tgtEl>
                                      </p:cBhvr>
                                    </p:animEffect>
                                    <p:set>
                                      <p:cBhvr>
                                        <p:cTn id="16" dur="1" fill="hold">
                                          <p:stCondLst>
                                            <p:cond delay="999"/>
                                          </p:stCondLst>
                                        </p:cTn>
                                        <p:tgtEl>
                                          <p:spTgt spid="5"/>
                                        </p:tgtEl>
                                        <p:attrNameLst>
                                          <p:attrName>style.visibility</p:attrName>
                                        </p:attrNameLst>
                                      </p:cBhvr>
                                      <p:to>
                                        <p:strVal val="hidden"/>
                                      </p:to>
                                    </p:set>
                                  </p:childTnLst>
                                </p:cTn>
                              </p:par>
                              <p:par>
                                <p:cTn id="17" presetID="63" presetClass="path" presetSubtype="0" repeatCount="2000" accel="50000" decel="50000" autoRev="1" fill="hold" grpId="1" nodeType="withEffect">
                                  <p:stCondLst>
                                    <p:cond delay="0"/>
                                  </p:stCondLst>
                                  <p:childTnLst>
                                    <p:animMotion origin="layout" path="M 5E-6 1.60962E-6 L 0.62605 1.60962E-6 " pathEditMode="relative" rAng="0" ptsTypes="AA">
                                      <p:cBhvr>
                                        <p:cTn id="18" dur="2000" fill="hold"/>
                                        <p:tgtEl>
                                          <p:spTgt spid="5"/>
                                        </p:tgtEl>
                                        <p:attrNameLst>
                                          <p:attrName>ppt_x</p:attrName>
                                          <p:attrName>ppt_y</p:attrName>
                                        </p:attrNameLst>
                                      </p:cBhvr>
                                      <p:rCtr x="3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P spid="5" grpId="4"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3429000" y="0"/>
            <a:ext cx="6858000" cy="6858000"/>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5" name="Arc 4"/>
          <p:cNvSpPr/>
          <p:nvPr/>
        </p:nvSpPr>
        <p:spPr>
          <a:xfrm>
            <a:off x="-152400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63500" y="460375"/>
            <a:ext cx="8988425" cy="1600200"/>
          </a:xfrm>
        </p:spPr>
        <p:txBody>
          <a:bodyPr rtlCol="0">
            <a:normAutofit/>
          </a:bodyPr>
          <a:lstStyle/>
          <a:p>
            <a:pPr fontAlgn="auto">
              <a:spcAft>
                <a:spcPts val="0"/>
              </a:spcAft>
              <a:defRPr/>
            </a:pPr>
            <a:r>
              <a:rPr lang="mk-MK" sz="2800" b="1" smtClean="0">
                <a:effectLst>
                  <a:outerShdw blurRad="38100" dist="38100" dir="2700000" algn="tl">
                    <a:srgbClr val="000000"/>
                  </a:outerShdw>
                </a:effectLst>
              </a:rPr>
              <a:t> </a:t>
            </a:r>
            <a:r>
              <a:rPr lang="en-US" sz="2000" b="1" smtClean="0">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Law on Criminal Proceedings  </a:t>
            </a:r>
            <a:endParaRPr lang="mk-MK" sz="2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endParaRPr lang="mk-MK" dirty="0">
              <a:effectLst>
                <a:outerShdw blurRad="38100" dist="38100" dir="2700000" algn="tl">
                  <a:srgbClr val="000000">
                    <a:alpha val="43137"/>
                  </a:srgbClr>
                </a:outerShdw>
              </a:effectLst>
              <a:latin typeface="Arial Black" pitchFamily="34" charset="0"/>
            </a:endParaRPr>
          </a:p>
          <a:p>
            <a:pPr fontAlgn="auto">
              <a:spcAft>
                <a:spcPts val="0"/>
              </a:spcAft>
              <a:buFont typeface="Arial" pitchFamily="34" charset="0"/>
              <a:buChar char="•"/>
              <a:defRPr/>
            </a:pPr>
            <a:endParaRPr lang="mk-MK" dirty="0"/>
          </a:p>
          <a:p>
            <a:pPr fontAlgn="auto">
              <a:spcAft>
                <a:spcPts val="0"/>
              </a:spcAft>
              <a:buFont typeface="Arial" pitchFamily="34" charset="0"/>
              <a:buChar char="•"/>
              <a:defRPr/>
            </a:pPr>
            <a:endParaRPr lang="mk-MK" dirty="0" smtClean="0"/>
          </a:p>
          <a:p>
            <a:pPr fontAlgn="auto">
              <a:spcAft>
                <a:spcPts val="0"/>
              </a:spcAft>
              <a:buFont typeface="Arial" pitchFamily="34" charset="0"/>
              <a:buChar char="•"/>
              <a:defRPr/>
            </a:pPr>
            <a:endParaRPr lang="mk-MK" dirty="0"/>
          </a:p>
        </p:txBody>
      </p:sp>
      <p:sp>
        <p:nvSpPr>
          <p:cNvPr id="6" name="Slide Number Placeholder 5"/>
          <p:cNvSpPr>
            <a:spLocks noGrp="1"/>
          </p:cNvSpPr>
          <p:nvPr>
            <p:ph type="sldNum" sz="quarter" idx="12"/>
          </p:nvPr>
        </p:nvSpPr>
        <p:spPr/>
        <p:txBody>
          <a:bodyPr/>
          <a:lstStyle/>
          <a:p>
            <a:pPr>
              <a:defRPr/>
            </a:pPr>
            <a:fld id="{AA2B1572-969E-45C4-93B5-8C624D67E276}" type="slidenum">
              <a:rPr lang="en-US"/>
              <a:pPr>
                <a:defRPr/>
              </a:pPr>
              <a:t>10</a:t>
            </a:fld>
            <a:endParaRPr lang="en-US"/>
          </a:p>
        </p:txBody>
      </p:sp>
      <p:sp>
        <p:nvSpPr>
          <p:cNvPr id="11" name="Content Placeholder 2"/>
          <p:cNvSpPr txBox="1">
            <a:spLocks/>
          </p:cNvSpPr>
          <p:nvPr/>
        </p:nvSpPr>
        <p:spPr>
          <a:xfrm>
            <a:off x="457200" y="1600200"/>
            <a:ext cx="8229600" cy="49974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mk-MK" sz="5500" dirty="0" smtClean="0">
              <a:effectLst>
                <a:outerShdw blurRad="38100" dist="38100" dir="2700000" algn="tl">
                  <a:srgbClr val="000000">
                    <a:alpha val="43137"/>
                  </a:srgbClr>
                </a:outerShdw>
              </a:effectLst>
              <a:latin typeface="Arial Black" pitchFamily="34" charset="0"/>
            </a:endParaRPr>
          </a:p>
          <a:p>
            <a:pPr marL="0" indent="0" fontAlgn="auto">
              <a:spcAft>
                <a:spcPts val="0"/>
              </a:spcAft>
              <a:buFont typeface="Arial" pitchFamily="34" charset="0"/>
              <a:buNone/>
              <a:defRPr/>
            </a:pPr>
            <a:r>
              <a:rPr lang="mk-MK" sz="5500" dirty="0" smtClean="0">
                <a:effectLst>
                  <a:outerShdw blurRad="38100" dist="38100" dir="2700000" algn="tl">
                    <a:srgbClr val="000000">
                      <a:alpha val="43137"/>
                    </a:srgbClr>
                  </a:outerShdw>
                </a:effectLst>
                <a:latin typeface="Arial Black" pitchFamily="34" charset="0"/>
              </a:rPr>
              <a:t> </a:t>
            </a:r>
            <a:r>
              <a:rPr lang="ru-RU" sz="4700" dirty="0" smtClean="0">
                <a:effectLst>
                  <a:outerShdw blurRad="38100" dist="38100" dir="2700000" algn="tl">
                    <a:srgbClr val="000000">
                      <a:alpha val="43137"/>
                    </a:srgbClr>
                  </a:outerShdw>
                </a:effectLst>
                <a:latin typeface="Arial Black" pitchFamily="34" charset="0"/>
              </a:rPr>
              <a:t> </a:t>
            </a:r>
            <a:endParaRPr lang="ru-RU" sz="4300" dirty="0" smtClean="0">
              <a:effectLst>
                <a:outerShdw blurRad="38100" dist="38100" dir="2700000" algn="tl">
                  <a:srgbClr val="000000">
                    <a:alpha val="43137"/>
                  </a:srgbClr>
                </a:outerShdw>
              </a:effectLst>
              <a:latin typeface="Arial Black" pitchFamily="34" charset="0"/>
            </a:endParaRPr>
          </a:p>
          <a:p>
            <a:pPr marL="1371600" lvl="3" indent="0" fontAlgn="auto">
              <a:spcAft>
                <a:spcPts val="0"/>
              </a:spcAft>
              <a:buFont typeface="Arial" pitchFamily="34" charset="0"/>
              <a:buNone/>
              <a:defRPr/>
            </a:pPr>
            <a:endParaRPr lang="mk-MK" sz="4300" dirty="0" smtClean="0">
              <a:effectLst>
                <a:outerShdw blurRad="38100" dist="38100" dir="2700000" algn="tl">
                  <a:srgbClr val="000000">
                    <a:alpha val="43137"/>
                  </a:srgbClr>
                </a:outerShdw>
              </a:effectLst>
              <a:latin typeface="Arial Black" pitchFamily="34" charset="0"/>
            </a:endParaRPr>
          </a:p>
          <a:p>
            <a:pPr fontAlgn="auto">
              <a:spcAft>
                <a:spcPts val="0"/>
              </a:spcAft>
              <a:defRPr/>
            </a:pPr>
            <a:endParaRPr lang="mk-MK" dirty="0" smtClean="0"/>
          </a:p>
          <a:p>
            <a:pPr fontAlgn="auto">
              <a:spcAft>
                <a:spcPts val="0"/>
              </a:spcAft>
              <a:defRPr/>
            </a:pPr>
            <a:endParaRPr lang="mk-MK" dirty="0"/>
          </a:p>
        </p:txBody>
      </p:sp>
      <p:graphicFrame>
        <p:nvGraphicFramePr>
          <p:cNvPr id="12" name="Content Placeholder 4"/>
          <p:cNvGraphicFramePr>
            <a:graphicFrameLocks/>
          </p:cNvGraphicFramePr>
          <p:nvPr>
            <p:extLst>
              <p:ext uri="{D42A27DB-BD31-4B8C-83A1-F6EECF244321}">
                <p14:modId xmlns:p14="http://schemas.microsoft.com/office/powerpoint/2010/main" val="3228155331"/>
              </p:ext>
            </p:extLst>
          </p:nvPr>
        </p:nvGraphicFramePr>
        <p:xfrm>
          <a:off x="251520" y="1654935"/>
          <a:ext cx="8712968" cy="4320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Oval 14"/>
          <p:cNvSpPr/>
          <p:nvPr/>
        </p:nvSpPr>
        <p:spPr>
          <a:xfrm>
            <a:off x="3728053" y="6397800"/>
            <a:ext cx="2226737" cy="323974"/>
          </a:xfrm>
          <a:prstGeom prst="ellipse">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prstClr val="white"/>
                </a:solidFill>
                <a:effectLst>
                  <a:outerShdw blurRad="38100" dist="38100" dir="2700000" algn="tl">
                    <a:srgbClr val="000000">
                      <a:alpha val="43137"/>
                    </a:srgbClr>
                  </a:outerShdw>
                </a:effectLst>
              </a:rPr>
              <a:t> </a:t>
            </a:r>
            <a:r>
              <a:rPr lang="en-US" b="1" dirty="0" smtClean="0">
                <a:solidFill>
                  <a:prstClr val="white"/>
                </a:solidFill>
                <a:effectLst>
                  <a:outerShdw blurRad="38100" dist="38100" dir="2700000" algn="tl">
                    <a:srgbClr val="000000">
                      <a:alpha val="43137"/>
                    </a:srgbClr>
                  </a:outerShdw>
                </a:effectLst>
              </a:rPr>
              <a:t> </a:t>
            </a:r>
            <a:endParaRPr lang="en-US" b="1" dirty="0">
              <a:solidFill>
                <a:prstClr val="white"/>
              </a:solidFill>
              <a:effectLst>
                <a:outerShdw blurRad="38100" dist="38100" dir="2700000" algn="tl">
                  <a:srgbClr val="000000">
                    <a:alpha val="43137"/>
                  </a:srgbClr>
                </a:outerShdw>
              </a:effectLst>
            </a:endParaRPr>
          </a:p>
        </p:txBody>
      </p:sp>
      <p:pic>
        <p:nvPicPr>
          <p:cNvPr id="13" name="Picture 12" descr="cid:image001.jpg@01CF266C.DAEE7DA0"/>
          <p:cNvPicPr/>
          <p:nvPr/>
        </p:nvPicPr>
        <p:blipFill>
          <a:blip r:embed="rId8">
            <a:extLst>
              <a:ext uri="{28A0092B-C50C-407E-A947-70E740481C1C}">
                <a14:useLocalDpi xmlns:a14="http://schemas.microsoft.com/office/drawing/2010/main" val="0"/>
              </a:ext>
            </a:extLst>
          </a:blip>
          <a:srcRect/>
          <a:stretch>
            <a:fillRect/>
          </a:stretch>
        </p:blipFill>
        <p:spPr bwMode="auto">
          <a:xfrm>
            <a:off x="7760143" y="84503"/>
            <a:ext cx="926657" cy="751743"/>
          </a:xfrm>
          <a:prstGeom prst="rect">
            <a:avLst/>
          </a:prstGeom>
          <a:noFill/>
          <a:ln>
            <a:noFill/>
          </a:ln>
        </p:spPr>
      </p:pic>
    </p:spTree>
    <p:extLst>
      <p:ext uri="{BB962C8B-B14F-4D97-AF65-F5344CB8AC3E}">
        <p14:creationId xmlns:p14="http://schemas.microsoft.com/office/powerpoint/2010/main" val="2194023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 presetClass="emph" presetSubtype="2" fill="hold" nodeType="afterEffect">
                                  <p:stCondLst>
                                    <p:cond delay="0"/>
                                  </p:stCondLst>
                                  <p:childTnLst>
                                    <p:animClr clrSpc="rgb" dir="cw">
                                      <p:cBhvr>
                                        <p:cTn id="10" dur="500" fill="hold"/>
                                        <p:tgtEl>
                                          <p:spTgt spid="15"/>
                                        </p:tgtEl>
                                        <p:attrNameLst>
                                          <p:attrName>fillcolor</p:attrName>
                                        </p:attrNameLst>
                                      </p:cBhvr>
                                      <p:to>
                                        <a:srgbClr val="829975"/>
                                      </p:to>
                                    </p:animClr>
                                    <p:set>
                                      <p:cBhvr>
                                        <p:cTn id="11" dur="500" fill="hold"/>
                                        <p:tgtEl>
                                          <p:spTgt spid="15"/>
                                        </p:tgtEl>
                                        <p:attrNameLst>
                                          <p:attrName>fill.type</p:attrName>
                                        </p:attrNameLst>
                                      </p:cBhvr>
                                      <p:to>
                                        <p:strVal val="solid"/>
                                      </p:to>
                                    </p:set>
                                    <p:set>
                                      <p:cBhvr>
                                        <p:cTn id="12" dur="500" fill="hold"/>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3429000" y="0"/>
            <a:ext cx="6858000" cy="6858000"/>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5" name="Arc 4"/>
          <p:cNvSpPr/>
          <p:nvPr/>
        </p:nvSpPr>
        <p:spPr>
          <a:xfrm>
            <a:off x="-152400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57200" y="660400"/>
            <a:ext cx="8229600" cy="1112838"/>
          </a:xfrm>
        </p:spPr>
        <p:txBody>
          <a:bodyPr rtlCol="0">
            <a:normAutofit/>
          </a:bodyPr>
          <a:lstStyle/>
          <a:p>
            <a:pPr fontAlgn="auto">
              <a:spcAft>
                <a:spcPts val="0"/>
              </a:spcAft>
              <a:defRPr/>
            </a:pPr>
            <a:r>
              <a:rPr lang="mk-MK" b="1" dirty="0" smtClean="0">
                <a:effectLst>
                  <a:outerShdw blurRad="38100" dist="38100" dir="2700000" algn="tl">
                    <a:srgbClr val="000000"/>
                  </a:outerShdw>
                </a:effectLst>
              </a:rPr>
              <a:t>  </a:t>
            </a:r>
            <a:r>
              <a:rPr lang="en-US" b="1" dirty="0" smtClean="0">
                <a:effectLst>
                  <a:outerShdw blurRad="38100" dist="38100" dir="2700000" algn="tl">
                    <a:srgbClr val="000000"/>
                  </a:outerShdw>
                </a:effectLst>
              </a:rPr>
              <a:t> </a:t>
            </a:r>
            <a:endParaRPr lang="mk-MK"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endParaRPr lang="mk-MK" dirty="0">
              <a:effectLst>
                <a:outerShdw blurRad="38100" dist="38100" dir="2700000" algn="tl">
                  <a:srgbClr val="000000">
                    <a:alpha val="43137"/>
                  </a:srgbClr>
                </a:outerShdw>
              </a:effectLst>
              <a:latin typeface="Arial Black" pitchFamily="34" charset="0"/>
            </a:endParaRPr>
          </a:p>
          <a:p>
            <a:pPr fontAlgn="auto">
              <a:spcAft>
                <a:spcPts val="0"/>
              </a:spcAft>
              <a:buFont typeface="Arial" pitchFamily="34" charset="0"/>
              <a:buChar char="•"/>
              <a:defRPr/>
            </a:pPr>
            <a:endParaRPr lang="mk-MK" dirty="0"/>
          </a:p>
          <a:p>
            <a:pPr fontAlgn="auto">
              <a:spcAft>
                <a:spcPts val="0"/>
              </a:spcAft>
              <a:buFont typeface="Arial" pitchFamily="34" charset="0"/>
              <a:buChar char="•"/>
              <a:defRPr/>
            </a:pPr>
            <a:endParaRPr lang="mk-MK" dirty="0" smtClean="0"/>
          </a:p>
          <a:p>
            <a:pPr fontAlgn="auto">
              <a:spcAft>
                <a:spcPts val="0"/>
              </a:spcAft>
              <a:buFont typeface="Arial" pitchFamily="34" charset="0"/>
              <a:buChar char="•"/>
              <a:defRPr/>
            </a:pPr>
            <a:endParaRPr lang="mk-MK" dirty="0"/>
          </a:p>
        </p:txBody>
      </p:sp>
      <p:sp>
        <p:nvSpPr>
          <p:cNvPr id="38920" name="TextBox 8"/>
          <p:cNvSpPr txBox="1">
            <a:spLocks noChangeArrowheads="1"/>
          </p:cNvSpPr>
          <p:nvPr/>
        </p:nvSpPr>
        <p:spPr bwMode="auto">
          <a:xfrm>
            <a:off x="3460750" y="258763"/>
            <a:ext cx="2209800" cy="401637"/>
          </a:xfrm>
          <a:prstGeom prst="rect">
            <a:avLst/>
          </a:prstGeom>
          <a:noFill/>
          <a:ln w="9525">
            <a:noFill/>
            <a:miter lim="800000"/>
            <a:headEnd/>
            <a:tailEnd/>
          </a:ln>
        </p:spPr>
        <p:txBody>
          <a:bodyPr>
            <a:spAutoFit/>
          </a:bodyPr>
          <a:lstStyle/>
          <a:p>
            <a:r>
              <a:rPr lang="mk-MK" sz="2000" dirty="0">
                <a:latin typeface="Calibri" pitchFamily="34" charset="0"/>
              </a:rPr>
              <a:t>       </a:t>
            </a:r>
            <a:r>
              <a:rPr lang="en-US" sz="2000" dirty="0" smtClean="0">
                <a:latin typeface="Calibri" pitchFamily="34" charset="0"/>
              </a:rPr>
              <a:t> </a:t>
            </a:r>
            <a:endParaRPr lang="mk-MK" sz="2000"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87EE1655-082B-47C3-980F-8AA9D855E0C1}" type="slidenum">
              <a:rPr lang="en-US"/>
              <a:pPr>
                <a:defRPr/>
              </a:pPr>
              <a:t>11</a:t>
            </a:fld>
            <a:endParaRPr lang="en-US"/>
          </a:p>
        </p:txBody>
      </p:sp>
      <p:sp>
        <p:nvSpPr>
          <p:cNvPr id="11" name="Content Placeholder 2"/>
          <p:cNvSpPr txBox="1">
            <a:spLocks/>
          </p:cNvSpPr>
          <p:nvPr/>
        </p:nvSpPr>
        <p:spPr>
          <a:xfrm>
            <a:off x="457200" y="1600200"/>
            <a:ext cx="8229600" cy="49974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mk-MK" sz="5500" dirty="0" smtClean="0">
              <a:effectLst>
                <a:outerShdw blurRad="38100" dist="38100" dir="2700000" algn="tl">
                  <a:srgbClr val="000000">
                    <a:alpha val="43137"/>
                  </a:srgbClr>
                </a:outerShdw>
              </a:effectLst>
              <a:latin typeface="Arial Black" pitchFamily="34" charset="0"/>
            </a:endParaRPr>
          </a:p>
          <a:p>
            <a:pPr marL="0" indent="0" fontAlgn="auto">
              <a:spcAft>
                <a:spcPts val="0"/>
              </a:spcAft>
              <a:buFont typeface="Arial" pitchFamily="34" charset="0"/>
              <a:buNone/>
              <a:defRPr/>
            </a:pPr>
            <a:r>
              <a:rPr lang="mk-MK" sz="5500" dirty="0" smtClean="0">
                <a:effectLst>
                  <a:outerShdw blurRad="38100" dist="38100" dir="2700000" algn="tl">
                    <a:srgbClr val="000000">
                      <a:alpha val="43137"/>
                    </a:srgbClr>
                  </a:outerShdw>
                </a:effectLst>
                <a:latin typeface="Arial Black" pitchFamily="34" charset="0"/>
              </a:rPr>
              <a:t> </a:t>
            </a:r>
            <a:r>
              <a:rPr lang="ru-RU" sz="4700" dirty="0" smtClean="0">
                <a:effectLst>
                  <a:outerShdw blurRad="38100" dist="38100" dir="2700000" algn="tl">
                    <a:srgbClr val="000000">
                      <a:alpha val="43137"/>
                    </a:srgbClr>
                  </a:outerShdw>
                </a:effectLst>
                <a:latin typeface="Arial Black" pitchFamily="34" charset="0"/>
              </a:rPr>
              <a:t> </a:t>
            </a:r>
            <a:endParaRPr lang="ru-RU" sz="4300" dirty="0" smtClean="0">
              <a:effectLst>
                <a:outerShdw blurRad="38100" dist="38100" dir="2700000" algn="tl">
                  <a:srgbClr val="000000">
                    <a:alpha val="43137"/>
                  </a:srgbClr>
                </a:outerShdw>
              </a:effectLst>
              <a:latin typeface="Arial Black" pitchFamily="34" charset="0"/>
            </a:endParaRPr>
          </a:p>
          <a:p>
            <a:pPr marL="1371600" lvl="3" indent="0" fontAlgn="auto">
              <a:spcAft>
                <a:spcPts val="0"/>
              </a:spcAft>
              <a:buFont typeface="Arial" pitchFamily="34" charset="0"/>
              <a:buNone/>
              <a:defRPr/>
            </a:pPr>
            <a:endParaRPr lang="mk-MK" sz="4300" dirty="0" smtClean="0">
              <a:effectLst>
                <a:outerShdw blurRad="38100" dist="38100" dir="2700000" algn="tl">
                  <a:srgbClr val="000000">
                    <a:alpha val="43137"/>
                  </a:srgbClr>
                </a:outerShdw>
              </a:effectLst>
              <a:latin typeface="Arial Black" pitchFamily="34" charset="0"/>
            </a:endParaRPr>
          </a:p>
          <a:p>
            <a:pPr fontAlgn="auto">
              <a:spcAft>
                <a:spcPts val="0"/>
              </a:spcAft>
              <a:defRPr/>
            </a:pPr>
            <a:endParaRPr lang="mk-MK" dirty="0" smtClean="0"/>
          </a:p>
          <a:p>
            <a:pPr fontAlgn="auto">
              <a:spcAft>
                <a:spcPts val="0"/>
              </a:spcAft>
              <a:defRPr/>
            </a:pPr>
            <a:endParaRPr lang="mk-MK" dirty="0"/>
          </a:p>
        </p:txBody>
      </p:sp>
      <p:sp>
        <p:nvSpPr>
          <p:cNvPr id="13" name="Oval 12"/>
          <p:cNvSpPr/>
          <p:nvPr/>
        </p:nvSpPr>
        <p:spPr>
          <a:xfrm>
            <a:off x="3707903" y="6399300"/>
            <a:ext cx="2226737" cy="323974"/>
          </a:xfrm>
          <a:prstGeom prst="ellipse">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prstClr val="white"/>
                </a:solidFill>
                <a:effectLst>
                  <a:outerShdw blurRad="38100" dist="38100" dir="2700000" algn="tl">
                    <a:srgbClr val="000000">
                      <a:alpha val="43137"/>
                    </a:srgbClr>
                  </a:outerShdw>
                </a:effectLst>
              </a:rPr>
              <a:t> </a:t>
            </a:r>
            <a:r>
              <a:rPr lang="en-US" b="1" dirty="0" smtClean="0">
                <a:solidFill>
                  <a:prstClr val="white"/>
                </a:solidFill>
                <a:effectLst>
                  <a:outerShdw blurRad="38100" dist="38100" dir="2700000" algn="tl">
                    <a:srgbClr val="000000">
                      <a:alpha val="43137"/>
                    </a:srgbClr>
                  </a:outerShdw>
                </a:effectLst>
              </a:rPr>
              <a:t> </a:t>
            </a:r>
            <a:endParaRPr lang="en-US" b="1" dirty="0">
              <a:solidFill>
                <a:prstClr val="white"/>
              </a:solidFill>
              <a:effectLst>
                <a:outerShdw blurRad="38100" dist="38100" dir="2700000" algn="tl">
                  <a:srgbClr val="000000">
                    <a:alpha val="43137"/>
                  </a:srgbClr>
                </a:outerShdw>
              </a:effectLst>
            </a:endParaRPr>
          </a:p>
        </p:txBody>
      </p:sp>
      <p:pic>
        <p:nvPicPr>
          <p:cNvPr id="38927" name="Picture 2"/>
          <p:cNvPicPr>
            <a:picLocks noChangeAspect="1" noChangeArrowheads="1"/>
          </p:cNvPicPr>
          <p:nvPr/>
        </p:nvPicPr>
        <p:blipFill>
          <a:blip r:embed="rId3"/>
          <a:srcRect/>
          <a:stretch>
            <a:fillRect/>
          </a:stretch>
        </p:blipFill>
        <p:spPr bwMode="auto">
          <a:xfrm>
            <a:off x="1187450" y="819150"/>
            <a:ext cx="7345363" cy="5508625"/>
          </a:xfrm>
          <a:prstGeom prst="rect">
            <a:avLst/>
          </a:prstGeom>
          <a:noFill/>
          <a:ln w="9525">
            <a:noFill/>
            <a:miter lim="800000"/>
            <a:headEnd/>
            <a:tailEnd/>
          </a:ln>
        </p:spPr>
      </p:pic>
    </p:spTree>
    <p:extLst>
      <p:ext uri="{BB962C8B-B14F-4D97-AF65-F5344CB8AC3E}">
        <p14:creationId xmlns:p14="http://schemas.microsoft.com/office/powerpoint/2010/main" val="2400466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mph" presetSubtype="2" fill="hold" nodeType="afterEffect">
                                  <p:stCondLst>
                                    <p:cond delay="0"/>
                                  </p:stCondLst>
                                  <p:childTnLst>
                                    <p:animClr clrSpc="rgb" dir="cw">
                                      <p:cBhvr>
                                        <p:cTn id="12" dur="500" fill="hold"/>
                                        <p:tgtEl>
                                          <p:spTgt spid="13"/>
                                        </p:tgtEl>
                                        <p:attrNameLst>
                                          <p:attrName>fillcolor</p:attrName>
                                        </p:attrNameLst>
                                      </p:cBhvr>
                                      <p:to>
                                        <a:srgbClr val="829975"/>
                                      </p:to>
                                    </p:animClr>
                                    <p:set>
                                      <p:cBhvr>
                                        <p:cTn id="13" dur="500" fill="hold"/>
                                        <p:tgtEl>
                                          <p:spTgt spid="13"/>
                                        </p:tgtEl>
                                        <p:attrNameLst>
                                          <p:attrName>fill.type</p:attrName>
                                        </p:attrNameLst>
                                      </p:cBhvr>
                                      <p:to>
                                        <p:strVal val="solid"/>
                                      </p:to>
                                    </p:set>
                                    <p:set>
                                      <p:cBhvr>
                                        <p:cTn id="14" dur="500" fill="hold"/>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3429000" y="0"/>
            <a:ext cx="6858000" cy="6858000"/>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5" name="Arc 4"/>
          <p:cNvSpPr/>
          <p:nvPr/>
        </p:nvSpPr>
        <p:spPr>
          <a:xfrm>
            <a:off x="-152400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154885" y="528463"/>
            <a:ext cx="8988425" cy="1600200"/>
          </a:xfrm>
        </p:spPr>
        <p:txBody>
          <a:bodyPr rtlCol="0">
            <a:normAutofit/>
          </a:bodyPr>
          <a:lstStyle/>
          <a:p>
            <a:pPr fontAlgn="auto">
              <a:spcAft>
                <a:spcPts val="0"/>
              </a:spcAft>
              <a:defRPr/>
            </a:pPr>
            <a:r>
              <a:rPr lang="mk-MK" sz="2800" b="1" dirty="0" smtClean="0">
                <a:effectLst>
                  <a:outerShdw blurRad="38100" dist="38100" dir="2700000" algn="tl">
                    <a:srgbClr val="000000"/>
                  </a:outerShdw>
                </a:effectLst>
              </a:rPr>
              <a:t> </a:t>
            </a:r>
            <a:r>
              <a:rPr lang="en-US" sz="2800" b="1" dirty="0" smtClean="0">
                <a:effectLst>
                  <a:outerShdw blurRad="38100" dist="38100" dir="2700000" algn="tl">
                    <a:srgbClr val="000000"/>
                  </a:outerShdw>
                </a:effectLst>
              </a:rPr>
              <a:t>Law on Criminal Proceedings </a:t>
            </a:r>
            <a:r>
              <a:rPr lang="mk-MK" sz="1800" b="1" dirty="0" smtClean="0">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 –  </a:t>
            </a:r>
            <a:r>
              <a:rPr lang="en-US" sz="1800" b="1" dirty="0" smtClean="0">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recording at Special Investigative Measures </a:t>
            </a:r>
            <a:endParaRPr lang="mk-MK" sz="18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endParaRPr lang="mk-MK" dirty="0">
              <a:effectLst>
                <a:outerShdw blurRad="38100" dist="38100" dir="2700000" algn="tl">
                  <a:srgbClr val="000000">
                    <a:alpha val="43137"/>
                  </a:srgbClr>
                </a:outerShdw>
              </a:effectLst>
              <a:latin typeface="Arial Black" pitchFamily="34" charset="0"/>
            </a:endParaRPr>
          </a:p>
          <a:p>
            <a:pPr fontAlgn="auto">
              <a:spcAft>
                <a:spcPts val="0"/>
              </a:spcAft>
              <a:buFont typeface="Arial" pitchFamily="34" charset="0"/>
              <a:buChar char="•"/>
              <a:defRPr/>
            </a:pPr>
            <a:endParaRPr lang="mk-MK" dirty="0"/>
          </a:p>
          <a:p>
            <a:pPr fontAlgn="auto">
              <a:spcAft>
                <a:spcPts val="0"/>
              </a:spcAft>
              <a:buFont typeface="Arial" pitchFamily="34" charset="0"/>
              <a:buChar char="•"/>
              <a:defRPr/>
            </a:pPr>
            <a:endParaRPr lang="mk-MK" dirty="0" smtClean="0"/>
          </a:p>
          <a:p>
            <a:pPr fontAlgn="auto">
              <a:spcAft>
                <a:spcPts val="0"/>
              </a:spcAft>
              <a:buFont typeface="Arial" pitchFamily="34" charset="0"/>
              <a:buChar char="•"/>
              <a:defRPr/>
            </a:pPr>
            <a:endParaRPr lang="mk-MK" dirty="0"/>
          </a:p>
        </p:txBody>
      </p:sp>
      <p:sp>
        <p:nvSpPr>
          <p:cNvPr id="6" name="Slide Number Placeholder 5"/>
          <p:cNvSpPr>
            <a:spLocks noGrp="1"/>
          </p:cNvSpPr>
          <p:nvPr>
            <p:ph type="sldNum" sz="quarter" idx="12"/>
          </p:nvPr>
        </p:nvSpPr>
        <p:spPr/>
        <p:txBody>
          <a:bodyPr/>
          <a:lstStyle/>
          <a:p>
            <a:pPr>
              <a:defRPr/>
            </a:pPr>
            <a:fld id="{588FDE79-025A-4532-820B-A396E3EFABE2}" type="slidenum">
              <a:rPr lang="en-US"/>
              <a:pPr>
                <a:defRPr/>
              </a:pPr>
              <a:t>12</a:t>
            </a:fld>
            <a:endParaRPr lang="en-US"/>
          </a:p>
        </p:txBody>
      </p:sp>
      <p:sp>
        <p:nvSpPr>
          <p:cNvPr id="11" name="Content Placeholder 2"/>
          <p:cNvSpPr txBox="1">
            <a:spLocks/>
          </p:cNvSpPr>
          <p:nvPr/>
        </p:nvSpPr>
        <p:spPr>
          <a:xfrm>
            <a:off x="457200" y="1600200"/>
            <a:ext cx="8229600" cy="49974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mk-MK" sz="5500" dirty="0" smtClean="0">
              <a:effectLst>
                <a:outerShdw blurRad="38100" dist="38100" dir="2700000" algn="tl">
                  <a:srgbClr val="000000">
                    <a:alpha val="43137"/>
                  </a:srgbClr>
                </a:outerShdw>
              </a:effectLst>
              <a:latin typeface="Arial Black" pitchFamily="34" charset="0"/>
            </a:endParaRPr>
          </a:p>
          <a:p>
            <a:pPr marL="0" indent="0" fontAlgn="auto">
              <a:spcAft>
                <a:spcPts val="0"/>
              </a:spcAft>
              <a:buFont typeface="Arial" pitchFamily="34" charset="0"/>
              <a:buNone/>
              <a:defRPr/>
            </a:pPr>
            <a:r>
              <a:rPr lang="mk-MK" sz="5500" dirty="0" smtClean="0">
                <a:effectLst>
                  <a:outerShdw blurRad="38100" dist="38100" dir="2700000" algn="tl">
                    <a:srgbClr val="000000">
                      <a:alpha val="43137"/>
                    </a:srgbClr>
                  </a:outerShdw>
                </a:effectLst>
                <a:latin typeface="Arial Black" pitchFamily="34" charset="0"/>
              </a:rPr>
              <a:t> </a:t>
            </a:r>
            <a:r>
              <a:rPr lang="ru-RU" sz="4700" dirty="0" smtClean="0">
                <a:effectLst>
                  <a:outerShdw blurRad="38100" dist="38100" dir="2700000" algn="tl">
                    <a:srgbClr val="000000">
                      <a:alpha val="43137"/>
                    </a:srgbClr>
                  </a:outerShdw>
                </a:effectLst>
                <a:latin typeface="Arial Black" pitchFamily="34" charset="0"/>
              </a:rPr>
              <a:t> </a:t>
            </a:r>
            <a:endParaRPr lang="ru-RU" sz="4300" dirty="0" smtClean="0">
              <a:effectLst>
                <a:outerShdw blurRad="38100" dist="38100" dir="2700000" algn="tl">
                  <a:srgbClr val="000000">
                    <a:alpha val="43137"/>
                  </a:srgbClr>
                </a:outerShdw>
              </a:effectLst>
              <a:latin typeface="Arial Black" pitchFamily="34" charset="0"/>
            </a:endParaRPr>
          </a:p>
          <a:p>
            <a:pPr marL="1371600" lvl="3" indent="0" fontAlgn="auto">
              <a:spcAft>
                <a:spcPts val="0"/>
              </a:spcAft>
              <a:buFont typeface="Arial" pitchFamily="34" charset="0"/>
              <a:buNone/>
              <a:defRPr/>
            </a:pPr>
            <a:endParaRPr lang="mk-MK" sz="4300" dirty="0" smtClean="0">
              <a:effectLst>
                <a:outerShdw blurRad="38100" dist="38100" dir="2700000" algn="tl">
                  <a:srgbClr val="000000">
                    <a:alpha val="43137"/>
                  </a:srgbClr>
                </a:outerShdw>
              </a:effectLst>
              <a:latin typeface="Arial Black" pitchFamily="34" charset="0"/>
            </a:endParaRPr>
          </a:p>
          <a:p>
            <a:pPr fontAlgn="auto">
              <a:spcAft>
                <a:spcPts val="0"/>
              </a:spcAft>
              <a:defRPr/>
            </a:pPr>
            <a:endParaRPr lang="mk-MK" dirty="0" smtClean="0"/>
          </a:p>
          <a:p>
            <a:pPr fontAlgn="auto">
              <a:spcAft>
                <a:spcPts val="0"/>
              </a:spcAft>
              <a:defRPr/>
            </a:pPr>
            <a:endParaRPr lang="mk-MK" dirty="0"/>
          </a:p>
        </p:txBody>
      </p:sp>
      <p:graphicFrame>
        <p:nvGraphicFramePr>
          <p:cNvPr id="12" name="Content Placeholder 4"/>
          <p:cNvGraphicFramePr>
            <a:graphicFrameLocks/>
          </p:cNvGraphicFramePr>
          <p:nvPr>
            <p:extLst>
              <p:ext uri="{D42A27DB-BD31-4B8C-83A1-F6EECF244321}">
                <p14:modId xmlns:p14="http://schemas.microsoft.com/office/powerpoint/2010/main" val="4171188624"/>
              </p:ext>
            </p:extLst>
          </p:nvPr>
        </p:nvGraphicFramePr>
        <p:xfrm>
          <a:off x="430405" y="2608940"/>
          <a:ext cx="8075239"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Oval 14"/>
          <p:cNvSpPr/>
          <p:nvPr/>
        </p:nvSpPr>
        <p:spPr>
          <a:xfrm>
            <a:off x="3728053" y="6397800"/>
            <a:ext cx="2825147" cy="323675"/>
          </a:xfrm>
          <a:prstGeom prst="ellipse">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mk-MK" dirty="0">
                <a:latin typeface="Calibri" pitchFamily="34" charset="0"/>
              </a:rPr>
              <a:t> </a:t>
            </a:r>
            <a:r>
              <a:rPr lang="en-US" dirty="0" smtClean="0">
                <a:latin typeface="Calibri" pitchFamily="34" charset="0"/>
              </a:rPr>
              <a:t>www.privacy.mk </a:t>
            </a:r>
            <a:endParaRPr lang="en-US" b="1" dirty="0">
              <a:solidFill>
                <a:prstClr val="white"/>
              </a:solidFill>
              <a:effectLst>
                <a:outerShdw blurRad="38100" dist="38100" dir="2700000" algn="tl">
                  <a:srgbClr val="000000">
                    <a:alpha val="43137"/>
                  </a:srgbClr>
                </a:outerShdw>
              </a:effectLst>
            </a:endParaRPr>
          </a:p>
        </p:txBody>
      </p:sp>
      <p:pic>
        <p:nvPicPr>
          <p:cNvPr id="13" name="Picture 12" descr="cid:image001.jpg@01CF266C.DAEE7DA0"/>
          <p:cNvPicPr/>
          <p:nvPr/>
        </p:nvPicPr>
        <p:blipFill>
          <a:blip r:embed="rId8">
            <a:extLst>
              <a:ext uri="{28A0092B-C50C-407E-A947-70E740481C1C}">
                <a14:useLocalDpi xmlns:a14="http://schemas.microsoft.com/office/drawing/2010/main" val="0"/>
              </a:ext>
            </a:extLst>
          </a:blip>
          <a:srcRect/>
          <a:stretch>
            <a:fillRect/>
          </a:stretch>
        </p:blipFill>
        <p:spPr bwMode="auto">
          <a:xfrm>
            <a:off x="7760143" y="84503"/>
            <a:ext cx="926657" cy="751743"/>
          </a:xfrm>
          <a:prstGeom prst="rect">
            <a:avLst/>
          </a:prstGeom>
          <a:noFill/>
          <a:ln>
            <a:noFill/>
          </a:ln>
        </p:spPr>
      </p:pic>
    </p:spTree>
    <p:extLst>
      <p:ext uri="{BB962C8B-B14F-4D97-AF65-F5344CB8AC3E}">
        <p14:creationId xmlns:p14="http://schemas.microsoft.com/office/powerpoint/2010/main" val="476035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 presetClass="emph" presetSubtype="2" fill="hold" nodeType="afterEffect">
                                  <p:stCondLst>
                                    <p:cond delay="0"/>
                                  </p:stCondLst>
                                  <p:childTnLst>
                                    <p:animClr clrSpc="rgb" dir="cw">
                                      <p:cBhvr>
                                        <p:cTn id="10" dur="500" fill="hold"/>
                                        <p:tgtEl>
                                          <p:spTgt spid="15"/>
                                        </p:tgtEl>
                                        <p:attrNameLst>
                                          <p:attrName>fillcolor</p:attrName>
                                        </p:attrNameLst>
                                      </p:cBhvr>
                                      <p:to>
                                        <a:srgbClr val="829975"/>
                                      </p:to>
                                    </p:animClr>
                                    <p:set>
                                      <p:cBhvr>
                                        <p:cTn id="11" dur="500" fill="hold"/>
                                        <p:tgtEl>
                                          <p:spTgt spid="15"/>
                                        </p:tgtEl>
                                        <p:attrNameLst>
                                          <p:attrName>fill.type</p:attrName>
                                        </p:attrNameLst>
                                      </p:cBhvr>
                                      <p:to>
                                        <p:strVal val="solid"/>
                                      </p:to>
                                    </p:set>
                                    <p:set>
                                      <p:cBhvr>
                                        <p:cTn id="12" dur="500" fill="hold"/>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3429000" y="0"/>
            <a:ext cx="6858000" cy="6858000"/>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5" name="Arc 4"/>
          <p:cNvSpPr/>
          <p:nvPr/>
        </p:nvSpPr>
        <p:spPr>
          <a:xfrm>
            <a:off x="-152400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63500" y="460375"/>
            <a:ext cx="8988425" cy="1600200"/>
          </a:xfrm>
        </p:spPr>
        <p:txBody>
          <a:bodyPr rtlCol="0">
            <a:normAutofit/>
          </a:bodyPr>
          <a:lstStyle/>
          <a:p>
            <a:pPr fontAlgn="auto">
              <a:spcAft>
                <a:spcPts val="0"/>
              </a:spcAft>
              <a:defRPr/>
            </a:pPr>
            <a:r>
              <a:rPr lang="mk-MK" sz="2800" b="1" dirty="0" smtClean="0">
                <a:effectLst>
                  <a:outerShdw blurRad="38100" dist="38100" dir="2700000" algn="tl">
                    <a:srgbClr val="000000"/>
                  </a:outerShdw>
                </a:effectLst>
              </a:rPr>
              <a:t> </a:t>
            </a:r>
            <a:r>
              <a:rPr lang="en-US" sz="2800" b="1" dirty="0" smtClean="0">
                <a:effectLst>
                  <a:outerShdw blurRad="38100" dist="38100" dir="2700000" algn="tl">
                    <a:srgbClr val="000000"/>
                  </a:outerShdw>
                </a:effectLst>
              </a:rPr>
              <a:t>Law on Criminal </a:t>
            </a:r>
            <a:r>
              <a:rPr lang="en-US" sz="2800" b="1" dirty="0" err="1" smtClean="0">
                <a:effectLst>
                  <a:outerShdw blurRad="38100" dist="38100" dir="2700000" algn="tl">
                    <a:srgbClr val="000000"/>
                  </a:outerShdw>
                </a:effectLst>
              </a:rPr>
              <a:t>Proceeedings</a:t>
            </a:r>
            <a:r>
              <a:rPr lang="en-US" sz="2800" b="1" dirty="0" smtClean="0">
                <a:effectLst>
                  <a:outerShdw blurRad="38100" dist="38100" dir="2700000" algn="tl">
                    <a:srgbClr val="000000"/>
                  </a:outerShdw>
                </a:effectLst>
              </a:rPr>
              <a:t> </a:t>
            </a:r>
            <a:endParaRPr lang="mk-MK"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endParaRPr lang="mk-MK" dirty="0">
              <a:effectLst>
                <a:outerShdw blurRad="38100" dist="38100" dir="2700000" algn="tl">
                  <a:srgbClr val="000000">
                    <a:alpha val="43137"/>
                  </a:srgbClr>
                </a:outerShdw>
              </a:effectLst>
              <a:latin typeface="Arial Black" pitchFamily="34" charset="0"/>
            </a:endParaRPr>
          </a:p>
          <a:p>
            <a:pPr fontAlgn="auto">
              <a:spcAft>
                <a:spcPts val="0"/>
              </a:spcAft>
              <a:buFont typeface="Arial" pitchFamily="34" charset="0"/>
              <a:buChar char="•"/>
              <a:defRPr/>
            </a:pPr>
            <a:endParaRPr lang="mk-MK" dirty="0"/>
          </a:p>
          <a:p>
            <a:pPr fontAlgn="auto">
              <a:spcAft>
                <a:spcPts val="0"/>
              </a:spcAft>
              <a:buFont typeface="Arial" pitchFamily="34" charset="0"/>
              <a:buChar char="•"/>
              <a:defRPr/>
            </a:pPr>
            <a:endParaRPr lang="mk-MK" dirty="0" smtClean="0"/>
          </a:p>
          <a:p>
            <a:pPr fontAlgn="auto">
              <a:spcAft>
                <a:spcPts val="0"/>
              </a:spcAft>
              <a:buFont typeface="Arial" pitchFamily="34" charset="0"/>
              <a:buChar char="•"/>
              <a:defRPr/>
            </a:pPr>
            <a:endParaRPr lang="mk-MK" dirty="0"/>
          </a:p>
        </p:txBody>
      </p:sp>
      <p:sp>
        <p:nvSpPr>
          <p:cNvPr id="49160" name="TextBox 8"/>
          <p:cNvSpPr txBox="1">
            <a:spLocks noChangeArrowheads="1"/>
          </p:cNvSpPr>
          <p:nvPr/>
        </p:nvSpPr>
        <p:spPr bwMode="auto">
          <a:xfrm>
            <a:off x="3460750" y="258763"/>
            <a:ext cx="2209800" cy="5018087"/>
          </a:xfrm>
          <a:prstGeom prst="rect">
            <a:avLst/>
          </a:prstGeom>
          <a:noFill/>
          <a:ln w="9525">
            <a:noFill/>
            <a:miter lim="800000"/>
            <a:headEnd/>
            <a:tailEnd/>
          </a:ln>
        </p:spPr>
        <p:txBody>
          <a:bodyPr>
            <a:spAutoFit/>
          </a:bodyPr>
          <a:lstStyle/>
          <a:p>
            <a:r>
              <a:rPr lang="mk-MK" sz="2000">
                <a:latin typeface="Calibri" pitchFamily="34" charset="0"/>
              </a:rPr>
              <a:t>    </a:t>
            </a:r>
          </a:p>
          <a:p>
            <a:endParaRPr lang="mk-MK" sz="2000">
              <a:latin typeface="Calibri" pitchFamily="34" charset="0"/>
            </a:endParaRPr>
          </a:p>
          <a:p>
            <a:endParaRPr lang="mk-MK" sz="2000">
              <a:latin typeface="Calibri" pitchFamily="34" charset="0"/>
            </a:endParaRPr>
          </a:p>
          <a:p>
            <a:endParaRPr lang="mk-MK" sz="2000">
              <a:latin typeface="Calibri" pitchFamily="34" charset="0"/>
            </a:endParaRPr>
          </a:p>
          <a:p>
            <a:endParaRPr lang="mk-MK" sz="2000">
              <a:latin typeface="Calibri" pitchFamily="34" charset="0"/>
            </a:endParaRPr>
          </a:p>
          <a:p>
            <a:endParaRPr lang="mk-MK" sz="2000">
              <a:latin typeface="Calibri" pitchFamily="34" charset="0"/>
            </a:endParaRPr>
          </a:p>
          <a:p>
            <a:endParaRPr lang="mk-MK" sz="2000">
              <a:latin typeface="Calibri" pitchFamily="34" charset="0"/>
            </a:endParaRPr>
          </a:p>
          <a:p>
            <a:endParaRPr lang="mk-MK" sz="2000">
              <a:latin typeface="Calibri" pitchFamily="34" charset="0"/>
            </a:endParaRPr>
          </a:p>
          <a:p>
            <a:endParaRPr lang="mk-MK" sz="2000">
              <a:latin typeface="Calibri" pitchFamily="34" charset="0"/>
            </a:endParaRPr>
          </a:p>
          <a:p>
            <a:endParaRPr lang="mk-MK" sz="2000">
              <a:latin typeface="Calibri" pitchFamily="34" charset="0"/>
            </a:endParaRPr>
          </a:p>
          <a:p>
            <a:r>
              <a:rPr lang="mk-MK" sz="2000">
                <a:latin typeface="Calibri" pitchFamily="34" charset="0"/>
              </a:rPr>
              <a:t> </a:t>
            </a:r>
          </a:p>
          <a:p>
            <a:endParaRPr lang="mk-MK" sz="2000">
              <a:latin typeface="Calibri" pitchFamily="34" charset="0"/>
            </a:endParaRPr>
          </a:p>
          <a:p>
            <a:endParaRPr lang="mk-MK" sz="2000">
              <a:latin typeface="Calibri" pitchFamily="34" charset="0"/>
            </a:endParaRPr>
          </a:p>
          <a:p>
            <a:endParaRPr lang="mk-MK" sz="2000">
              <a:latin typeface="Calibri" pitchFamily="34" charset="0"/>
            </a:endParaRPr>
          </a:p>
          <a:p>
            <a:endParaRPr lang="mk-MK" sz="2000">
              <a:latin typeface="Calibri" pitchFamily="34" charset="0"/>
            </a:endParaRPr>
          </a:p>
          <a:p>
            <a:r>
              <a:rPr lang="mk-MK" sz="2000">
                <a:latin typeface="Calibri" pitchFamily="34" charset="0"/>
              </a:rPr>
              <a:t>  </a:t>
            </a:r>
            <a:r>
              <a:rPr lang="en-US" sz="2000">
                <a:latin typeface="Calibri" pitchFamily="34" charset="0"/>
              </a:rPr>
              <a:t>www.dzlp.mk </a:t>
            </a:r>
            <a:endParaRPr lang="mk-MK" sz="2000">
              <a:latin typeface="Calibri" pitchFamily="34" charset="0"/>
            </a:endParaRPr>
          </a:p>
        </p:txBody>
      </p:sp>
      <p:sp>
        <p:nvSpPr>
          <p:cNvPr id="6" name="Slide Number Placeholder 5"/>
          <p:cNvSpPr>
            <a:spLocks noGrp="1"/>
          </p:cNvSpPr>
          <p:nvPr>
            <p:ph type="sldNum" sz="quarter" idx="12"/>
          </p:nvPr>
        </p:nvSpPr>
        <p:spPr/>
        <p:txBody>
          <a:bodyPr/>
          <a:lstStyle/>
          <a:p>
            <a:pPr>
              <a:defRPr/>
            </a:pPr>
            <a:fld id="{AF102C6F-9F73-4DD1-A654-428A3272BFD2}" type="slidenum">
              <a:rPr lang="en-US"/>
              <a:pPr>
                <a:defRPr/>
              </a:pPr>
              <a:t>13</a:t>
            </a:fld>
            <a:endParaRPr lang="en-US"/>
          </a:p>
        </p:txBody>
      </p:sp>
      <p:sp>
        <p:nvSpPr>
          <p:cNvPr id="11" name="Content Placeholder 2"/>
          <p:cNvSpPr txBox="1">
            <a:spLocks/>
          </p:cNvSpPr>
          <p:nvPr/>
        </p:nvSpPr>
        <p:spPr>
          <a:xfrm>
            <a:off x="457200" y="1600200"/>
            <a:ext cx="8229600" cy="49974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mk-MK" sz="5500" dirty="0" smtClean="0">
              <a:effectLst>
                <a:outerShdw blurRad="38100" dist="38100" dir="2700000" algn="tl">
                  <a:srgbClr val="000000">
                    <a:alpha val="43137"/>
                  </a:srgbClr>
                </a:outerShdw>
              </a:effectLst>
              <a:latin typeface="Arial Black" pitchFamily="34" charset="0"/>
            </a:endParaRPr>
          </a:p>
          <a:p>
            <a:pPr marL="0" indent="0" fontAlgn="auto">
              <a:spcAft>
                <a:spcPts val="0"/>
              </a:spcAft>
              <a:buFont typeface="Arial" pitchFamily="34" charset="0"/>
              <a:buNone/>
              <a:defRPr/>
            </a:pPr>
            <a:r>
              <a:rPr lang="mk-MK" sz="5500" dirty="0" smtClean="0">
                <a:effectLst>
                  <a:outerShdw blurRad="38100" dist="38100" dir="2700000" algn="tl">
                    <a:srgbClr val="000000">
                      <a:alpha val="43137"/>
                    </a:srgbClr>
                  </a:outerShdw>
                </a:effectLst>
                <a:latin typeface="Arial Black" pitchFamily="34" charset="0"/>
              </a:rPr>
              <a:t> </a:t>
            </a:r>
            <a:r>
              <a:rPr lang="ru-RU" sz="4700" dirty="0" smtClean="0">
                <a:effectLst>
                  <a:outerShdw blurRad="38100" dist="38100" dir="2700000" algn="tl">
                    <a:srgbClr val="000000">
                      <a:alpha val="43137"/>
                    </a:srgbClr>
                  </a:outerShdw>
                </a:effectLst>
                <a:latin typeface="Arial Black" pitchFamily="34" charset="0"/>
              </a:rPr>
              <a:t> </a:t>
            </a:r>
            <a:endParaRPr lang="ru-RU" sz="4300" dirty="0" smtClean="0">
              <a:effectLst>
                <a:outerShdw blurRad="38100" dist="38100" dir="2700000" algn="tl">
                  <a:srgbClr val="000000">
                    <a:alpha val="43137"/>
                  </a:srgbClr>
                </a:outerShdw>
              </a:effectLst>
              <a:latin typeface="Arial Black" pitchFamily="34" charset="0"/>
            </a:endParaRPr>
          </a:p>
          <a:p>
            <a:pPr marL="1371600" lvl="3" indent="0" fontAlgn="auto">
              <a:spcAft>
                <a:spcPts val="0"/>
              </a:spcAft>
              <a:buFont typeface="Arial" pitchFamily="34" charset="0"/>
              <a:buNone/>
              <a:defRPr/>
            </a:pPr>
            <a:endParaRPr lang="mk-MK" sz="4300" dirty="0" smtClean="0">
              <a:effectLst>
                <a:outerShdw blurRad="38100" dist="38100" dir="2700000" algn="tl">
                  <a:srgbClr val="000000">
                    <a:alpha val="43137"/>
                  </a:srgbClr>
                </a:outerShdw>
              </a:effectLst>
              <a:latin typeface="Arial Black" pitchFamily="34" charset="0"/>
            </a:endParaRPr>
          </a:p>
          <a:p>
            <a:pPr fontAlgn="auto">
              <a:spcAft>
                <a:spcPts val="0"/>
              </a:spcAft>
              <a:defRPr/>
            </a:pPr>
            <a:endParaRPr lang="mk-MK" dirty="0" smtClean="0"/>
          </a:p>
          <a:p>
            <a:pPr fontAlgn="auto">
              <a:spcAft>
                <a:spcPts val="0"/>
              </a:spcAft>
              <a:defRPr/>
            </a:pPr>
            <a:endParaRPr lang="mk-MK" dirty="0"/>
          </a:p>
        </p:txBody>
      </p:sp>
      <p:graphicFrame>
        <p:nvGraphicFramePr>
          <p:cNvPr id="12" name="Content Placeholder 4"/>
          <p:cNvGraphicFramePr>
            <a:graphicFrameLocks/>
          </p:cNvGraphicFramePr>
          <p:nvPr>
            <p:extLst>
              <p:ext uri="{D42A27DB-BD31-4B8C-83A1-F6EECF244321}">
                <p14:modId xmlns:p14="http://schemas.microsoft.com/office/powerpoint/2010/main" val="2295209104"/>
              </p:ext>
            </p:extLst>
          </p:nvPr>
        </p:nvGraphicFramePr>
        <p:xfrm>
          <a:off x="611560" y="1556793"/>
          <a:ext cx="8075239"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Oval 14"/>
          <p:cNvSpPr/>
          <p:nvPr/>
        </p:nvSpPr>
        <p:spPr>
          <a:xfrm>
            <a:off x="3728053" y="6397800"/>
            <a:ext cx="2226737" cy="323974"/>
          </a:xfrm>
          <a:prstGeom prst="ellipse">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prstClr val="white"/>
                </a:solidFill>
                <a:effectLst>
                  <a:outerShdw blurRad="38100" dist="38100" dir="2700000" algn="tl">
                    <a:srgbClr val="000000">
                      <a:alpha val="43137"/>
                    </a:srgbClr>
                  </a:outerShdw>
                </a:effectLst>
              </a:rPr>
              <a:t> </a:t>
            </a:r>
            <a:r>
              <a:rPr lang="en-US" b="1" dirty="0" smtClean="0">
                <a:solidFill>
                  <a:prstClr val="white"/>
                </a:solidFill>
                <a:effectLst>
                  <a:outerShdw blurRad="38100" dist="38100" dir="2700000" algn="tl">
                    <a:srgbClr val="000000">
                      <a:alpha val="43137"/>
                    </a:srgbClr>
                  </a:outerShdw>
                </a:effectLst>
              </a:rPr>
              <a:t> </a:t>
            </a:r>
            <a:endParaRPr lang="en-US" b="1" dirty="0">
              <a:solidFill>
                <a:prstClr val="white"/>
              </a:solidFill>
              <a:effectLst>
                <a:outerShdw blurRad="38100" dist="38100" dir="2700000" algn="tl">
                  <a:srgbClr val="000000">
                    <a:alpha val="43137"/>
                  </a:srgbClr>
                </a:outerShdw>
              </a:effectLst>
            </a:endParaRPr>
          </a:p>
        </p:txBody>
      </p:sp>
      <p:sp>
        <p:nvSpPr>
          <p:cNvPr id="13" name="Down Arrow 12"/>
          <p:cNvSpPr/>
          <p:nvPr/>
        </p:nvSpPr>
        <p:spPr>
          <a:xfrm rot="5400000">
            <a:off x="7539831" y="3523457"/>
            <a:ext cx="3025775" cy="481012"/>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mk-MK" b="1" dirty="0"/>
              <a:t> </a:t>
            </a:r>
            <a:endParaRPr lang="mk-MK" sz="2800" b="1" dirty="0"/>
          </a:p>
        </p:txBody>
      </p:sp>
    </p:spTree>
    <p:extLst>
      <p:ext uri="{BB962C8B-B14F-4D97-AF65-F5344CB8AC3E}">
        <p14:creationId xmlns:p14="http://schemas.microsoft.com/office/powerpoint/2010/main" val="2153344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 presetClass="emph" presetSubtype="2" fill="hold" nodeType="afterEffect">
                                  <p:stCondLst>
                                    <p:cond delay="0"/>
                                  </p:stCondLst>
                                  <p:childTnLst>
                                    <p:animClr clrSpc="rgb" dir="cw">
                                      <p:cBhvr>
                                        <p:cTn id="10" dur="500" fill="hold"/>
                                        <p:tgtEl>
                                          <p:spTgt spid="15"/>
                                        </p:tgtEl>
                                        <p:attrNameLst>
                                          <p:attrName>fillcolor</p:attrName>
                                        </p:attrNameLst>
                                      </p:cBhvr>
                                      <p:to>
                                        <a:srgbClr val="829975"/>
                                      </p:to>
                                    </p:animClr>
                                    <p:set>
                                      <p:cBhvr>
                                        <p:cTn id="11" dur="500" fill="hold"/>
                                        <p:tgtEl>
                                          <p:spTgt spid="15"/>
                                        </p:tgtEl>
                                        <p:attrNameLst>
                                          <p:attrName>fill.type</p:attrName>
                                        </p:attrNameLst>
                                      </p:cBhvr>
                                      <p:to>
                                        <p:strVal val="solid"/>
                                      </p:to>
                                    </p:set>
                                    <p:set>
                                      <p:cBhvr>
                                        <p:cTn id="12" dur="500" fill="hold"/>
                                        <p:tgtEl>
                                          <p:spTgt spid="15"/>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7292"/>
            <a:ext cx="8229600" cy="1223963"/>
          </a:xfrm>
        </p:spPr>
        <p:txBody>
          <a:bodyPr rtlCol="0">
            <a:normAutofit/>
          </a:bodyPr>
          <a:lstStyle/>
          <a:p>
            <a:pPr fontAlgn="auto">
              <a:spcAft>
                <a:spcPts val="0"/>
              </a:spcAft>
              <a:defRPr/>
            </a:pPr>
            <a:r>
              <a:rPr lang="mk-MK" sz="2000" dirty="0" smtClean="0">
                <a:latin typeface="Verdana" panose="020B0604030504040204" pitchFamily="34" charset="0"/>
                <a:ea typeface="Verdana" panose="020B0604030504040204" pitchFamily="34" charset="0"/>
                <a:cs typeface="Verdana" panose="020B0604030504040204" pitchFamily="34" charset="0"/>
              </a:rPr>
              <a:t> </a:t>
            </a:r>
            <a:r>
              <a:rPr lang="en-US" sz="20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Deadlines for records keeping </a:t>
            </a:r>
            <a:endParaRPr lang="mk-MK" sz="2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5" name="Down Arrow 4"/>
          <p:cNvSpPr/>
          <p:nvPr/>
        </p:nvSpPr>
        <p:spPr>
          <a:xfrm>
            <a:off x="1227138" y="4652963"/>
            <a:ext cx="6121400" cy="923925"/>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mk-MK"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LONGER ONLY IN CASES PRESCRIBED BY LAW </a:t>
            </a:r>
            <a:endParaRPr lang="mk-MK"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Up Arrow 6"/>
          <p:cNvSpPr/>
          <p:nvPr/>
        </p:nvSpPr>
        <p:spPr>
          <a:xfrm rot="16200000">
            <a:off x="516732" y="1129506"/>
            <a:ext cx="3543300" cy="3998913"/>
          </a:xfrm>
          <a:prstGeom prst="upArrow">
            <a:avLst>
              <a:gd name="adj1" fmla="val 50000"/>
              <a:gd name="adj2" fmla="val 35000"/>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sp>
      <p:grpSp>
        <p:nvGrpSpPr>
          <p:cNvPr id="9" name="Group 8"/>
          <p:cNvGrpSpPr>
            <a:grpSpLocks/>
          </p:cNvGrpSpPr>
          <p:nvPr/>
        </p:nvGrpSpPr>
        <p:grpSpPr bwMode="auto">
          <a:xfrm>
            <a:off x="4478338" y="1363663"/>
            <a:ext cx="3600450" cy="3529012"/>
            <a:chOff x="4311357" y="791412"/>
            <a:chExt cx="3917900" cy="3917900"/>
          </a:xfrm>
        </p:grpSpPr>
        <p:sp>
          <p:nvSpPr>
            <p:cNvPr id="10" name="Up Arrow 9"/>
            <p:cNvSpPr/>
            <p:nvPr/>
          </p:nvSpPr>
          <p:spPr>
            <a:xfrm rot="5400000">
              <a:off x="4311357" y="791412"/>
              <a:ext cx="3917900" cy="3917900"/>
            </a:xfrm>
            <a:prstGeom prst="upArrow">
              <a:avLst>
                <a:gd name="adj1" fmla="val 50000"/>
                <a:gd name="adj2" fmla="val 35000"/>
              </a:avLst>
            </a:prstGeom>
            <a:solidFill>
              <a:srgbClr val="FFFF00"/>
            </a:solidFill>
          </p:spPr>
          <p:style>
            <a:lnRef idx="0">
              <a:schemeClr val="lt1">
                <a:hueOff val="0"/>
                <a:satOff val="0"/>
                <a:lumOff val="0"/>
                <a:alphaOff val="0"/>
              </a:schemeClr>
            </a:lnRef>
            <a:fillRef idx="3">
              <a:schemeClr val="accent1">
                <a:shade val="80000"/>
                <a:hueOff val="306246"/>
                <a:satOff val="-4392"/>
                <a:lumOff val="25615"/>
                <a:alphaOff val="0"/>
              </a:schemeClr>
            </a:fillRef>
            <a:effectRef idx="3">
              <a:schemeClr val="accent1">
                <a:shade val="80000"/>
                <a:hueOff val="306246"/>
                <a:satOff val="-4392"/>
                <a:lumOff val="25615"/>
                <a:alphaOff val="0"/>
              </a:schemeClr>
            </a:effectRef>
            <a:fontRef idx="minor">
              <a:schemeClr val="lt1"/>
            </a:fontRef>
          </p:style>
        </p:sp>
        <p:sp>
          <p:nvSpPr>
            <p:cNvPr id="11" name="Up Arrow 4"/>
            <p:cNvSpPr/>
            <p:nvPr/>
          </p:nvSpPr>
          <p:spPr>
            <a:xfrm>
              <a:off x="4311357" y="1771328"/>
              <a:ext cx="3232094" cy="1958069"/>
            </a:xfrm>
            <a:prstGeom prst="rect">
              <a:avLst/>
            </a:prstGeom>
          </p:spPr>
          <p:style>
            <a:lnRef idx="0">
              <a:scrgbClr r="0" g="0" b="0"/>
            </a:lnRef>
            <a:fillRef idx="0">
              <a:scrgbClr r="0" g="0" b="0"/>
            </a:fillRef>
            <a:effectRef idx="0">
              <a:scrgbClr r="0" g="0" b="0"/>
            </a:effectRef>
            <a:fontRef idx="minor">
              <a:schemeClr val="lt1"/>
            </a:fontRef>
          </p:style>
          <p:txBody>
            <a:bodyPr lIns="135128" tIns="135128" rIns="135128" bIns="135128" spcCol="1270" anchor="ctr"/>
            <a:lstStyle/>
            <a:p>
              <a:pPr algn="ctr" defTabSz="844550" fontAlgn="auto">
                <a:lnSpc>
                  <a:spcPct val="90000"/>
                </a:lnSpc>
                <a:spcAft>
                  <a:spcPct val="35000"/>
                </a:spcAft>
                <a:defRPr/>
              </a:pPr>
              <a:r>
                <a:rPr lang="mk-MK" sz="1900" dirty="0"/>
                <a:t> </a:t>
              </a:r>
              <a:endParaRPr lang="en-US" sz="1900" dirty="0"/>
            </a:p>
          </p:txBody>
        </p:sp>
      </p:grpSp>
      <p:sp>
        <p:nvSpPr>
          <p:cNvPr id="19" name="Rectangle 18"/>
          <p:cNvSpPr/>
          <p:nvPr/>
        </p:nvSpPr>
        <p:spPr>
          <a:xfrm>
            <a:off x="538163" y="2484438"/>
            <a:ext cx="3783012" cy="707886"/>
          </a:xfrm>
          <a:prstGeom prst="rect">
            <a:avLst/>
          </a:prstGeom>
        </p:spPr>
        <p:txBody>
          <a:bodyPr>
            <a:spAutoFit/>
          </a:bodyPr>
          <a:lstStyle/>
          <a:p>
            <a:pPr algn="ctr" fontAlgn="auto">
              <a:spcBef>
                <a:spcPts val="0"/>
              </a:spcBef>
              <a:spcAft>
                <a:spcPts val="0"/>
              </a:spcAft>
              <a:defRPr/>
            </a:pPr>
            <a:r>
              <a:rPr lang="mk-MK" sz="2000" b="1" dirty="0">
                <a:effectLst>
                  <a:outerShdw blurRad="38100" dist="38100" dir="2700000" algn="tl">
                    <a:srgbClr val="000000">
                      <a:alpha val="43137"/>
                    </a:srgbClr>
                  </a:outerShdw>
                </a:effectLst>
                <a:latin typeface="+mn-lt"/>
              </a:rPr>
              <a:t> </a:t>
            </a:r>
          </a:p>
          <a:p>
            <a:pPr algn="ctr" fontAlgn="auto">
              <a:spcBef>
                <a:spcPts val="0"/>
              </a:spcBef>
              <a:spcAft>
                <a:spcPts val="0"/>
              </a:spcAft>
              <a:defRPr/>
            </a:pPr>
            <a:r>
              <a:rPr lang="en-US" sz="2000" b="1" dirty="0" smtClean="0">
                <a:effectLst>
                  <a:outerShdw blurRad="38100" dist="38100" dir="2700000" algn="tl">
                    <a:srgbClr val="000000">
                      <a:alpha val="43137"/>
                    </a:srgbClr>
                  </a:outerShdw>
                </a:effectLst>
                <a:latin typeface="+mn-lt"/>
              </a:rPr>
              <a:t>FULFILLING</a:t>
            </a:r>
            <a:r>
              <a:rPr lang="en-US" sz="2000" b="1" dirty="0" smtClean="0">
                <a:effectLst>
                  <a:outerShdw blurRad="38100" dist="38100" dir="2700000" algn="tl">
                    <a:srgbClr val="000000">
                      <a:alpha val="43137"/>
                    </a:srgbClr>
                  </a:outerShdw>
                </a:effectLst>
              </a:rPr>
              <a:t> THE GOAL</a:t>
            </a:r>
            <a:endParaRPr lang="mk-MK" sz="16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23" name="Rectangle 22"/>
          <p:cNvSpPr/>
          <p:nvPr/>
        </p:nvSpPr>
        <p:spPr>
          <a:xfrm>
            <a:off x="4702175" y="2808288"/>
            <a:ext cx="3151188" cy="338554"/>
          </a:xfrm>
          <a:prstGeom prst="rect">
            <a:avLst/>
          </a:prstGeom>
        </p:spPr>
        <p:txBody>
          <a:bodyPr>
            <a:spAutoFit/>
          </a:bodyPr>
          <a:lstStyle/>
          <a:p>
            <a:pPr algn="ctr" fontAlgn="auto">
              <a:spcBef>
                <a:spcPts val="0"/>
              </a:spcBef>
              <a:spcAft>
                <a:spcPts val="0"/>
              </a:spcAft>
              <a:defRPr/>
            </a:pPr>
            <a:r>
              <a:rPr lang="en-US" sz="1600" b="1" dirty="0" smtClean="0">
                <a:latin typeface="Verdana" panose="020B0604030504040204" pitchFamily="34" charset="0"/>
                <a:ea typeface="Verdana" panose="020B0604030504040204" pitchFamily="34" charset="0"/>
                <a:cs typeface="Verdana" panose="020B0604030504040204" pitchFamily="34" charset="0"/>
              </a:rPr>
              <a:t>AT MOST FOR 30 DAYS </a:t>
            </a:r>
            <a:endParaRPr lang="mk-MK" sz="16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p:txBody>
          <a:bodyPr/>
          <a:lstStyle/>
          <a:p>
            <a:pPr>
              <a:defRPr/>
            </a:pPr>
            <a:fld id="{DC80340F-2224-41FB-BFBE-15F5CE8BA05B}" type="slidenum">
              <a:rPr lang="en-US"/>
              <a:pPr>
                <a:defRPr/>
              </a:pPr>
              <a:t>14</a:t>
            </a:fld>
            <a:endParaRPr lang="en-US"/>
          </a:p>
        </p:txBody>
      </p:sp>
      <p:sp>
        <p:nvSpPr>
          <p:cNvPr id="61450" name="TextBox 14"/>
          <p:cNvSpPr txBox="1">
            <a:spLocks noChangeArrowheads="1"/>
          </p:cNvSpPr>
          <p:nvPr/>
        </p:nvSpPr>
        <p:spPr bwMode="auto">
          <a:xfrm>
            <a:off x="3460750" y="258763"/>
            <a:ext cx="2209800" cy="401637"/>
          </a:xfrm>
          <a:prstGeom prst="rect">
            <a:avLst/>
          </a:prstGeom>
          <a:noFill/>
          <a:ln w="9525">
            <a:noFill/>
            <a:miter lim="800000"/>
            <a:headEnd/>
            <a:tailEnd/>
          </a:ln>
        </p:spPr>
        <p:txBody>
          <a:bodyPr>
            <a:spAutoFit/>
          </a:bodyPr>
          <a:lstStyle/>
          <a:p>
            <a:r>
              <a:rPr lang="mk-MK" sz="2000" dirty="0">
                <a:latin typeface="Calibri" pitchFamily="34" charset="0"/>
              </a:rPr>
              <a:t>    </a:t>
            </a:r>
            <a:r>
              <a:rPr lang="en-US" sz="2000" dirty="0" smtClean="0">
                <a:latin typeface="Calibri" pitchFamily="34" charset="0"/>
              </a:rPr>
              <a:t> </a:t>
            </a:r>
            <a:endParaRPr lang="mk-MK" sz="2000" dirty="0">
              <a:latin typeface="Calibri" pitchFamily="34" charset="0"/>
            </a:endParaRPr>
          </a:p>
        </p:txBody>
      </p:sp>
      <p:sp>
        <p:nvSpPr>
          <p:cNvPr id="16" name="Oval 15"/>
          <p:cNvSpPr/>
          <p:nvPr/>
        </p:nvSpPr>
        <p:spPr>
          <a:xfrm>
            <a:off x="3707904" y="6131883"/>
            <a:ext cx="2226737" cy="323974"/>
          </a:xfrm>
          <a:prstGeom prst="ellipse">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prstClr val="white"/>
                </a:solidFill>
                <a:effectLst>
                  <a:outerShdw blurRad="38100" dist="38100" dir="2700000" algn="tl">
                    <a:srgbClr val="000000">
                      <a:alpha val="43137"/>
                    </a:srgbClr>
                  </a:outerShdw>
                </a:effectLst>
              </a:rPr>
              <a:t> </a:t>
            </a:r>
            <a:endParaRPr lang="en-US" b="1" dirty="0" smtClean="0">
              <a:solidFill>
                <a:prstClr val="white"/>
              </a:solidFill>
              <a:effectLst>
                <a:outerShdw blurRad="38100" dist="38100" dir="2700000" algn="tl">
                  <a:srgbClr val="000000">
                    <a:alpha val="43137"/>
                  </a:srgbClr>
                </a:outerShdw>
              </a:effectLst>
            </a:endParaRPr>
          </a:p>
          <a:p>
            <a:pPr algn="ctr" fontAlgn="auto">
              <a:spcBef>
                <a:spcPts val="0"/>
              </a:spcBef>
              <a:spcAft>
                <a:spcPts val="0"/>
              </a:spcAft>
              <a:defRPr/>
            </a:pPr>
            <a:r>
              <a:rPr lang="en-US" b="1" dirty="0" smtClean="0">
                <a:solidFill>
                  <a:prstClr val="white"/>
                </a:solidFill>
                <a:effectLst>
                  <a:outerShdw blurRad="38100" dist="38100" dir="2700000" algn="tl">
                    <a:srgbClr val="000000">
                      <a:alpha val="43137"/>
                    </a:srgbClr>
                  </a:outerShdw>
                </a:effectLst>
              </a:rPr>
              <a:t> </a:t>
            </a:r>
            <a:endParaRPr lang="en-US" b="1" dirty="0">
              <a:solidFill>
                <a:prstClr val="white"/>
              </a:solidFill>
              <a:effectLst>
                <a:outerShdw blurRad="38100" dist="38100" dir="2700000" algn="tl">
                  <a:srgbClr val="000000">
                    <a:alpha val="43137"/>
                  </a:srgbClr>
                </a:outerShdw>
              </a:effectLst>
            </a:endParaRPr>
          </a:p>
          <a:p>
            <a:pPr algn="ctr" fontAlgn="auto">
              <a:spcBef>
                <a:spcPts val="0"/>
              </a:spcBef>
              <a:spcAft>
                <a:spcPts val="0"/>
              </a:spcAft>
              <a:defRPr/>
            </a:pPr>
            <a:endParaRPr lang="en-US" b="1" dirty="0">
              <a:solidFill>
                <a:prstClr val="white"/>
              </a:solidFill>
              <a:effectLst>
                <a:outerShdw blurRad="38100" dist="38100" dir="2700000" algn="tl">
                  <a:srgbClr val="000000">
                    <a:alpha val="43137"/>
                  </a:srgbClr>
                </a:outerShdw>
              </a:effectLst>
            </a:endParaRPr>
          </a:p>
        </p:txBody>
      </p:sp>
      <p:pic>
        <p:nvPicPr>
          <p:cNvPr id="13" name="Picture 12" descr="cid:image001.jpg@01CF266C.DAEE7DA0"/>
          <p:cNvPicPr/>
          <p:nvPr/>
        </p:nvPicPr>
        <p:blipFill>
          <a:blip r:embed="rId2">
            <a:extLst>
              <a:ext uri="{28A0092B-C50C-407E-A947-70E740481C1C}">
                <a14:useLocalDpi xmlns:a14="http://schemas.microsoft.com/office/drawing/2010/main" val="0"/>
              </a:ext>
            </a:extLst>
          </a:blip>
          <a:srcRect/>
          <a:stretch>
            <a:fillRect/>
          </a:stretch>
        </p:blipFill>
        <p:spPr bwMode="auto">
          <a:xfrm>
            <a:off x="7760143" y="84503"/>
            <a:ext cx="926657" cy="751743"/>
          </a:xfrm>
          <a:prstGeom prst="rect">
            <a:avLst/>
          </a:prstGeom>
          <a:noFill/>
          <a:ln>
            <a:noFill/>
          </a:ln>
        </p:spPr>
      </p:pic>
    </p:spTree>
    <p:extLst>
      <p:ext uri="{BB962C8B-B14F-4D97-AF65-F5344CB8AC3E}">
        <p14:creationId xmlns:p14="http://schemas.microsoft.com/office/powerpoint/2010/main" val="311871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 presetClass="emph" presetSubtype="2" fill="hold" nodeType="afterEffect">
                                  <p:stCondLst>
                                    <p:cond delay="0"/>
                                  </p:stCondLst>
                                  <p:childTnLst>
                                    <p:animClr clrSpc="rgb" dir="cw">
                                      <p:cBhvr>
                                        <p:cTn id="29" dur="500" fill="hold"/>
                                        <p:tgtEl>
                                          <p:spTgt spid="16"/>
                                        </p:tgtEl>
                                        <p:attrNameLst>
                                          <p:attrName>fillcolor</p:attrName>
                                        </p:attrNameLst>
                                      </p:cBhvr>
                                      <p:to>
                                        <a:srgbClr val="829975"/>
                                      </p:to>
                                    </p:animClr>
                                    <p:set>
                                      <p:cBhvr>
                                        <p:cTn id="30" dur="500" fill="hold"/>
                                        <p:tgtEl>
                                          <p:spTgt spid="16"/>
                                        </p:tgtEl>
                                        <p:attrNameLst>
                                          <p:attrName>fill.type</p:attrName>
                                        </p:attrNameLst>
                                      </p:cBhvr>
                                      <p:to>
                                        <p:strVal val="solid"/>
                                      </p:to>
                                    </p:set>
                                    <p:set>
                                      <p:cBhvr>
                                        <p:cTn id="31" dur="500" fill="hold"/>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3429001" y="1"/>
            <a:ext cx="6858002" cy="6858000"/>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 name="Arc 4"/>
          <p:cNvSpPr/>
          <p:nvPr/>
        </p:nvSpPr>
        <p:spPr>
          <a:xfrm>
            <a:off x="-152400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1275" y="452369"/>
            <a:ext cx="8229600" cy="1041162"/>
          </a:xfrm>
        </p:spPr>
        <p:txBody>
          <a:bodyPr>
            <a:noAutofit/>
          </a:bodyPr>
          <a:lstStyle/>
          <a:p>
            <a:r>
              <a:rPr lang="en-US" sz="2400" b="1" dirty="0" smtClean="0">
                <a:latin typeface="Arial Black" panose="020B0A04020102020204" pitchFamily="34" charset="0"/>
              </a:rPr>
              <a:t>Statistics </a:t>
            </a:r>
            <a:endParaRPr lang="mk-MK" sz="2400" dirty="0">
              <a:latin typeface="Arial Black" panose="020B0A04020102020204" pitchFamily="34" charset="0"/>
            </a:endParaRPr>
          </a:p>
        </p:txBody>
      </p:sp>
      <p:sp>
        <p:nvSpPr>
          <p:cNvPr id="3" name="Content Placeholder 2"/>
          <p:cNvSpPr>
            <a:spLocks noGrp="1"/>
          </p:cNvSpPr>
          <p:nvPr>
            <p:ph idx="1"/>
          </p:nvPr>
        </p:nvSpPr>
        <p:spPr>
          <a:xfrm>
            <a:off x="457200" y="1905000"/>
            <a:ext cx="8229600" cy="4692352"/>
          </a:xfrm>
        </p:spPr>
        <p:txBody>
          <a:bodyPr>
            <a:normAutofit fontScale="85000" lnSpcReduction="10000"/>
          </a:bodyPr>
          <a:lstStyle/>
          <a:p>
            <a:endParaRPr lang="mk-MK" sz="1800" b="1" u="sng" dirty="0" smtClean="0"/>
          </a:p>
          <a:p>
            <a:endParaRPr lang="mk-MK" sz="1800" b="1" u="sng" dirty="0" smtClean="0"/>
          </a:p>
          <a:p>
            <a:endParaRPr lang="mk-MK" sz="1800" b="1" u="sng" dirty="0" smtClean="0"/>
          </a:p>
          <a:p>
            <a:endParaRPr lang="mk-MK" sz="1800" b="1" u="sng" dirty="0"/>
          </a:p>
          <a:p>
            <a:endParaRPr lang="mk-MK" sz="1800" b="1" u="sng" dirty="0" smtClean="0"/>
          </a:p>
          <a:p>
            <a:endParaRPr lang="mk-MK" sz="1800" b="1" u="sng" dirty="0"/>
          </a:p>
          <a:p>
            <a:endParaRPr lang="mk-MK" sz="1800" b="1" u="sng" dirty="0" smtClean="0"/>
          </a:p>
          <a:p>
            <a:endParaRPr lang="mk-MK" sz="1800" b="1" u="sng" dirty="0"/>
          </a:p>
          <a:p>
            <a:endParaRPr lang="mk-MK" sz="1800" b="1" u="sng" dirty="0" smtClean="0"/>
          </a:p>
          <a:p>
            <a:endParaRPr lang="mk-MK" sz="1800" b="1" u="sng" dirty="0"/>
          </a:p>
          <a:p>
            <a:endParaRPr lang="mk-MK" sz="1800" b="1" u="sng" dirty="0" smtClean="0"/>
          </a:p>
          <a:p>
            <a:endParaRPr lang="mk-MK" sz="1800" b="1" u="sng" dirty="0"/>
          </a:p>
          <a:p>
            <a:endParaRPr lang="mk-MK" sz="1800" b="1" u="sng" dirty="0" smtClean="0"/>
          </a:p>
          <a:p>
            <a:endParaRPr lang="mk-MK" sz="1800" b="1" u="sng" dirty="0"/>
          </a:p>
          <a:p>
            <a:endParaRPr lang="mk-MK" sz="1800" b="1" u="sng" dirty="0" smtClean="0"/>
          </a:p>
          <a:p>
            <a:endParaRPr lang="mk-MK" sz="1800" b="1" u="sng" dirty="0"/>
          </a:p>
          <a:p>
            <a:endParaRPr lang="mk-MK" sz="1800" b="1" u="sng" dirty="0" smtClean="0"/>
          </a:p>
          <a:p>
            <a:r>
              <a:rPr lang="mk-MK" sz="1800" b="1" u="sng" dirty="0" smtClean="0"/>
              <a:t> </a:t>
            </a:r>
            <a:endParaRPr lang="mk-MK" sz="1800" dirty="0"/>
          </a:p>
        </p:txBody>
      </p:sp>
      <p:sp>
        <p:nvSpPr>
          <p:cNvPr id="9" name="TextBox 8"/>
          <p:cNvSpPr txBox="1"/>
          <p:nvPr/>
        </p:nvSpPr>
        <p:spPr>
          <a:xfrm>
            <a:off x="3461175" y="259536"/>
            <a:ext cx="2209800" cy="400110"/>
          </a:xfrm>
          <a:prstGeom prst="rect">
            <a:avLst/>
          </a:prstGeom>
          <a:noFill/>
        </p:spPr>
        <p:txBody>
          <a:bodyPr wrap="square" rtlCol="0">
            <a:spAutoFit/>
          </a:bodyPr>
          <a:lstStyle/>
          <a:p>
            <a:r>
              <a:rPr lang="mk-MK" sz="2000" dirty="0" smtClean="0"/>
              <a:t> </a:t>
            </a:r>
            <a:r>
              <a:rPr lang="en-US" sz="2000" dirty="0"/>
              <a:t>www.privacy.mk </a:t>
            </a:r>
            <a:endParaRPr lang="mk-MK" sz="2000" dirty="0"/>
          </a:p>
        </p:txBody>
      </p:sp>
      <p:sp>
        <p:nvSpPr>
          <p:cNvPr id="6" name="Slide Number Placeholder 5"/>
          <p:cNvSpPr>
            <a:spLocks noGrp="1"/>
          </p:cNvSpPr>
          <p:nvPr>
            <p:ph type="sldNum" sz="quarter" idx="12"/>
          </p:nvPr>
        </p:nvSpPr>
        <p:spPr/>
        <p:txBody>
          <a:bodyPr/>
          <a:lstStyle/>
          <a:p>
            <a:fld id="{FA1C692C-4F2D-45F6-A9A8-8A3A8FE27806}" type="slidenum">
              <a:rPr lang="en-US" smtClean="0"/>
              <a:pPr/>
              <a:t>15</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165244526"/>
              </p:ext>
            </p:extLst>
          </p:nvPr>
        </p:nvGraphicFramePr>
        <p:xfrm>
          <a:off x="1853055" y="1412776"/>
          <a:ext cx="6049144" cy="4648866"/>
        </p:xfrm>
        <a:graphic>
          <a:graphicData uri="http://schemas.openxmlformats.org/drawingml/2006/table">
            <a:tbl>
              <a:tblPr firstRow="1" bandRow="1">
                <a:tableStyleId>{5C22544A-7EE6-4342-B048-85BDC9FD1C3A}</a:tableStyleId>
              </a:tblPr>
              <a:tblGrid>
                <a:gridCol w="1908064"/>
                <a:gridCol w="2070540"/>
                <a:gridCol w="2070540"/>
              </a:tblGrid>
              <a:tr h="1289742">
                <a:tc>
                  <a:txBody>
                    <a:bodyPr/>
                    <a:lstStyle/>
                    <a:p>
                      <a:r>
                        <a:rPr lang="en-US" dirty="0" smtClean="0"/>
                        <a:t>Year</a:t>
                      </a:r>
                      <a:r>
                        <a:rPr lang="mk-MK" dirty="0" smtClean="0"/>
                        <a:t> </a:t>
                      </a:r>
                      <a:endParaRPr lang="mk-MK" dirty="0"/>
                    </a:p>
                  </a:txBody>
                  <a:tcPr/>
                </a:tc>
                <a:tc>
                  <a:txBody>
                    <a:bodyPr/>
                    <a:lstStyle/>
                    <a:p>
                      <a:r>
                        <a:rPr lang="en-US" dirty="0" smtClean="0"/>
                        <a:t> Inspections Total</a:t>
                      </a:r>
                      <a:r>
                        <a:rPr lang="en-US" baseline="0" dirty="0" smtClean="0"/>
                        <a:t> </a:t>
                      </a:r>
                      <a:endParaRPr lang="mk-MK" dirty="0"/>
                    </a:p>
                  </a:txBody>
                  <a:tcPr/>
                </a:tc>
                <a:tc>
                  <a:txBody>
                    <a:bodyPr/>
                    <a:lstStyle/>
                    <a:p>
                      <a:r>
                        <a:rPr lang="en-US" dirty="0" smtClean="0"/>
                        <a:t> Complaints</a:t>
                      </a:r>
                      <a:r>
                        <a:rPr lang="en-US" baseline="0" dirty="0" smtClean="0"/>
                        <a:t> </a:t>
                      </a:r>
                      <a:r>
                        <a:rPr lang="en-US" dirty="0" smtClean="0"/>
                        <a:t>for video surveillance</a:t>
                      </a:r>
                      <a:endParaRPr lang="mk-MK" dirty="0"/>
                    </a:p>
                  </a:txBody>
                  <a:tcPr/>
                </a:tc>
              </a:tr>
              <a:tr h="559854">
                <a:tc>
                  <a:txBody>
                    <a:bodyPr/>
                    <a:lstStyle/>
                    <a:p>
                      <a:pPr algn="ctr"/>
                      <a:r>
                        <a:rPr lang="en-US" sz="2000" b="1" dirty="0" smtClean="0"/>
                        <a:t>2015 </a:t>
                      </a:r>
                      <a:endParaRPr lang="mk-MK" sz="2000" b="1" dirty="0"/>
                    </a:p>
                  </a:txBody>
                  <a:tcPr/>
                </a:tc>
                <a:tc>
                  <a:txBody>
                    <a:bodyPr/>
                    <a:lstStyle/>
                    <a:p>
                      <a:pPr algn="ctr"/>
                      <a:r>
                        <a:rPr lang="en-US" b="1" dirty="0" smtClean="0">
                          <a:effectLst>
                            <a:outerShdw blurRad="38100" dist="38100" dir="2700000" algn="tl">
                              <a:srgbClr val="000000">
                                <a:alpha val="43137"/>
                              </a:srgbClr>
                            </a:outerShdw>
                          </a:effectLst>
                        </a:rPr>
                        <a:t>394</a:t>
                      </a:r>
                      <a:endParaRPr lang="mk-MK" b="1" dirty="0">
                        <a:effectLst>
                          <a:outerShdw blurRad="38100" dist="38100" dir="2700000" algn="tl">
                            <a:srgbClr val="000000">
                              <a:alpha val="43137"/>
                            </a:srgbClr>
                          </a:outerShdw>
                        </a:effectLst>
                      </a:endParaRPr>
                    </a:p>
                  </a:txBody>
                  <a:tcPr/>
                </a:tc>
                <a:tc>
                  <a:txBody>
                    <a:bodyPr/>
                    <a:lstStyle/>
                    <a:p>
                      <a:pPr algn="ctr"/>
                      <a:r>
                        <a:rPr lang="en-US" b="1" dirty="0" smtClean="0"/>
                        <a:t>12</a:t>
                      </a:r>
                      <a:endParaRPr lang="mk-MK" b="1" dirty="0"/>
                    </a:p>
                  </a:txBody>
                  <a:tcPr/>
                </a:tc>
              </a:tr>
              <a:tr h="559854">
                <a:tc>
                  <a:txBody>
                    <a:bodyPr/>
                    <a:lstStyle/>
                    <a:p>
                      <a:pPr algn="ctr"/>
                      <a:r>
                        <a:rPr lang="en-US" sz="2000" b="1" dirty="0" smtClean="0"/>
                        <a:t>2014 </a:t>
                      </a:r>
                      <a:endParaRPr lang="mk-MK" sz="2000" b="1" dirty="0"/>
                    </a:p>
                  </a:txBody>
                  <a:tcPr/>
                </a:tc>
                <a:tc>
                  <a:txBody>
                    <a:bodyPr/>
                    <a:lstStyle/>
                    <a:p>
                      <a:pPr algn="ctr"/>
                      <a:r>
                        <a:rPr lang="en-US" b="1" dirty="0" smtClean="0">
                          <a:effectLst>
                            <a:outerShdw blurRad="38100" dist="38100" dir="2700000" algn="tl">
                              <a:srgbClr val="000000">
                                <a:alpha val="43137"/>
                              </a:srgbClr>
                            </a:outerShdw>
                          </a:effectLst>
                        </a:rPr>
                        <a:t>395</a:t>
                      </a:r>
                      <a:endParaRPr lang="mk-MK" b="1" dirty="0">
                        <a:effectLst>
                          <a:outerShdw blurRad="38100" dist="38100" dir="2700000" algn="tl">
                            <a:srgbClr val="000000">
                              <a:alpha val="43137"/>
                            </a:srgbClr>
                          </a:outerShdw>
                        </a:effectLst>
                      </a:endParaRPr>
                    </a:p>
                  </a:txBody>
                  <a:tcPr/>
                </a:tc>
                <a:tc>
                  <a:txBody>
                    <a:bodyPr/>
                    <a:lstStyle/>
                    <a:p>
                      <a:pPr algn="ctr"/>
                      <a:r>
                        <a:rPr lang="en-US" b="1" dirty="0" smtClean="0"/>
                        <a:t>4</a:t>
                      </a:r>
                      <a:endParaRPr lang="mk-MK" b="1" dirty="0"/>
                    </a:p>
                  </a:txBody>
                  <a:tcPr/>
                </a:tc>
              </a:tr>
              <a:tr h="559854">
                <a:tc>
                  <a:txBody>
                    <a:bodyPr/>
                    <a:lstStyle/>
                    <a:p>
                      <a:pPr algn="ctr"/>
                      <a:r>
                        <a:rPr lang="mk-MK" sz="2000" b="1" dirty="0" smtClean="0"/>
                        <a:t>2013</a:t>
                      </a:r>
                      <a:endParaRPr lang="mk-MK" sz="2000" b="1" dirty="0"/>
                    </a:p>
                  </a:txBody>
                  <a:tcPr/>
                </a:tc>
                <a:tc>
                  <a:txBody>
                    <a:bodyPr/>
                    <a:lstStyle/>
                    <a:p>
                      <a:pPr algn="ctr"/>
                      <a:r>
                        <a:rPr lang="en-US" b="1" dirty="0" smtClean="0">
                          <a:effectLst>
                            <a:outerShdw blurRad="38100" dist="38100" dir="2700000" algn="tl">
                              <a:srgbClr val="000000">
                                <a:alpha val="43137"/>
                              </a:srgbClr>
                            </a:outerShdw>
                          </a:effectLst>
                        </a:rPr>
                        <a:t> 387</a:t>
                      </a:r>
                      <a:endParaRPr lang="mk-MK" b="1" dirty="0">
                        <a:effectLst>
                          <a:outerShdw blurRad="38100" dist="38100" dir="2700000" algn="tl">
                            <a:srgbClr val="000000">
                              <a:alpha val="43137"/>
                            </a:srgbClr>
                          </a:outerShdw>
                        </a:effectLst>
                      </a:endParaRPr>
                    </a:p>
                  </a:txBody>
                  <a:tcPr/>
                </a:tc>
                <a:tc>
                  <a:txBody>
                    <a:bodyPr/>
                    <a:lstStyle/>
                    <a:p>
                      <a:pPr algn="ctr"/>
                      <a:r>
                        <a:rPr lang="en-US" b="1" dirty="0" smtClean="0"/>
                        <a:t>7</a:t>
                      </a:r>
                      <a:endParaRPr lang="mk-MK" b="1" dirty="0"/>
                    </a:p>
                  </a:txBody>
                  <a:tcPr/>
                </a:tc>
              </a:tr>
              <a:tr h="559854">
                <a:tc>
                  <a:txBody>
                    <a:bodyPr/>
                    <a:lstStyle/>
                    <a:p>
                      <a:pPr algn="ctr"/>
                      <a:r>
                        <a:rPr lang="mk-MK" sz="2000" b="1" dirty="0" smtClean="0"/>
                        <a:t>2012</a:t>
                      </a:r>
                      <a:endParaRPr lang="mk-MK" sz="2000" b="1" dirty="0"/>
                    </a:p>
                  </a:txBody>
                  <a:tcPr/>
                </a:tc>
                <a:tc>
                  <a:txBody>
                    <a:bodyPr/>
                    <a:lstStyle/>
                    <a:p>
                      <a:pPr algn="ctr"/>
                      <a:r>
                        <a:rPr lang="en-US" b="1" dirty="0" smtClean="0">
                          <a:effectLst>
                            <a:outerShdw blurRad="38100" dist="38100" dir="2700000" algn="tl">
                              <a:srgbClr val="000000">
                                <a:alpha val="43137"/>
                              </a:srgbClr>
                            </a:outerShdw>
                          </a:effectLst>
                        </a:rPr>
                        <a:t>368</a:t>
                      </a:r>
                      <a:endParaRPr lang="mk-MK" b="1" dirty="0">
                        <a:effectLst>
                          <a:outerShdw blurRad="38100" dist="38100" dir="2700000" algn="tl">
                            <a:srgbClr val="000000">
                              <a:alpha val="43137"/>
                            </a:srgbClr>
                          </a:outerShdw>
                        </a:effectLst>
                      </a:endParaRPr>
                    </a:p>
                  </a:txBody>
                  <a:tcPr/>
                </a:tc>
                <a:tc>
                  <a:txBody>
                    <a:bodyPr/>
                    <a:lstStyle/>
                    <a:p>
                      <a:pPr algn="ctr"/>
                      <a:r>
                        <a:rPr lang="en-US" b="1" dirty="0" smtClean="0"/>
                        <a:t>2</a:t>
                      </a:r>
                      <a:endParaRPr lang="mk-MK" b="1" dirty="0"/>
                    </a:p>
                  </a:txBody>
                  <a:tcPr/>
                </a:tc>
              </a:tr>
              <a:tr h="559854">
                <a:tc>
                  <a:txBody>
                    <a:bodyPr/>
                    <a:lstStyle/>
                    <a:p>
                      <a:pPr algn="ctr"/>
                      <a:r>
                        <a:rPr lang="mk-MK" sz="2000" b="1" dirty="0" smtClean="0"/>
                        <a:t>201</a:t>
                      </a:r>
                      <a:r>
                        <a:rPr lang="en-US" sz="2000" b="1" dirty="0" smtClean="0"/>
                        <a:t>1</a:t>
                      </a:r>
                      <a:endParaRPr lang="mk-MK" sz="2000" b="1" dirty="0"/>
                    </a:p>
                  </a:txBody>
                  <a:tcPr/>
                </a:tc>
                <a:tc>
                  <a:txBody>
                    <a:bodyPr/>
                    <a:lstStyle/>
                    <a:p>
                      <a:pPr algn="ctr"/>
                      <a:r>
                        <a:rPr lang="en-US" b="1" dirty="0" smtClean="0">
                          <a:effectLst>
                            <a:outerShdw blurRad="38100" dist="38100" dir="2700000" algn="tl">
                              <a:srgbClr val="000000">
                                <a:alpha val="43137"/>
                              </a:srgbClr>
                            </a:outerShdw>
                          </a:effectLst>
                        </a:rPr>
                        <a:t>146</a:t>
                      </a:r>
                      <a:endParaRPr lang="mk-MK" b="1" dirty="0">
                        <a:effectLst>
                          <a:outerShdw blurRad="38100" dist="38100" dir="2700000" algn="tl">
                            <a:srgbClr val="000000">
                              <a:alpha val="43137"/>
                            </a:srgbClr>
                          </a:outerShdw>
                        </a:effectLst>
                      </a:endParaRPr>
                    </a:p>
                  </a:txBody>
                  <a:tcPr/>
                </a:tc>
                <a:tc>
                  <a:txBody>
                    <a:bodyPr/>
                    <a:lstStyle/>
                    <a:p>
                      <a:pPr algn="ctr"/>
                      <a:r>
                        <a:rPr lang="en-US" dirty="0" smtClean="0"/>
                        <a:t>2</a:t>
                      </a:r>
                      <a:endParaRPr lang="mk-MK" dirty="0"/>
                    </a:p>
                  </a:txBody>
                  <a:tcPr/>
                </a:tc>
              </a:tr>
              <a:tr h="559854">
                <a:tc>
                  <a:txBody>
                    <a:bodyPr/>
                    <a:lstStyle/>
                    <a:p>
                      <a:pPr algn="ctr"/>
                      <a:r>
                        <a:rPr lang="mk-MK" sz="2000" b="1" dirty="0" smtClean="0"/>
                        <a:t>20</a:t>
                      </a:r>
                      <a:r>
                        <a:rPr lang="en-US" sz="2000" b="1" dirty="0" smtClean="0"/>
                        <a:t>1</a:t>
                      </a:r>
                      <a:r>
                        <a:rPr lang="mk-MK" sz="2000" b="1" dirty="0" smtClean="0"/>
                        <a:t>0</a:t>
                      </a:r>
                      <a:endParaRPr lang="mk-MK" sz="2000" b="1" dirty="0"/>
                    </a:p>
                  </a:txBody>
                  <a:tcPr/>
                </a:tc>
                <a:tc>
                  <a:txBody>
                    <a:bodyPr/>
                    <a:lstStyle/>
                    <a:p>
                      <a:pPr algn="ctr"/>
                      <a:r>
                        <a:rPr lang="en-US" b="1" dirty="0" smtClean="0">
                          <a:effectLst>
                            <a:outerShdw blurRad="38100" dist="38100" dir="2700000" algn="tl">
                              <a:srgbClr val="000000">
                                <a:alpha val="43137"/>
                              </a:srgbClr>
                            </a:outerShdw>
                          </a:effectLst>
                        </a:rPr>
                        <a:t>117</a:t>
                      </a:r>
                      <a:endParaRPr lang="mk-MK" b="1" dirty="0">
                        <a:effectLst>
                          <a:outerShdw blurRad="38100" dist="38100" dir="2700000" algn="tl">
                            <a:srgbClr val="000000">
                              <a:alpha val="43137"/>
                            </a:srgbClr>
                          </a:outerShdw>
                        </a:effectLst>
                      </a:endParaRPr>
                    </a:p>
                  </a:txBody>
                  <a:tcPr/>
                </a:tc>
                <a:tc>
                  <a:txBody>
                    <a:bodyPr/>
                    <a:lstStyle/>
                    <a:p>
                      <a:pPr algn="ctr"/>
                      <a:r>
                        <a:rPr lang="en-US" dirty="0" smtClean="0"/>
                        <a:t>2</a:t>
                      </a:r>
                      <a:endParaRPr lang="mk-MK" dirty="0"/>
                    </a:p>
                  </a:txBody>
                  <a:tcPr/>
                </a:tc>
              </a:tr>
            </a:tbl>
          </a:graphicData>
        </a:graphic>
      </p:graphicFrame>
      <p:pic>
        <p:nvPicPr>
          <p:cNvPr id="12" name="Picture 11" descr="cid:image001.jpg@01CF266C.DAEE7DA0"/>
          <p:cNvPicPr/>
          <p:nvPr/>
        </p:nvPicPr>
        <p:blipFill>
          <a:blip r:embed="rId3">
            <a:extLst>
              <a:ext uri="{28A0092B-C50C-407E-A947-70E740481C1C}">
                <a14:useLocalDpi xmlns:a14="http://schemas.microsoft.com/office/drawing/2010/main" val="0"/>
              </a:ext>
            </a:extLst>
          </a:blip>
          <a:srcRect/>
          <a:stretch>
            <a:fillRect/>
          </a:stretch>
        </p:blipFill>
        <p:spPr bwMode="auto">
          <a:xfrm>
            <a:off x="7902199" y="381385"/>
            <a:ext cx="926657" cy="553772"/>
          </a:xfrm>
          <a:prstGeom prst="rect">
            <a:avLst/>
          </a:prstGeom>
          <a:noFill/>
          <a:ln>
            <a:noFill/>
          </a:ln>
        </p:spPr>
      </p:pic>
    </p:spTree>
    <p:extLst>
      <p:ext uri="{BB962C8B-B14F-4D97-AF65-F5344CB8AC3E}">
        <p14:creationId xmlns:p14="http://schemas.microsoft.com/office/powerpoint/2010/main" val="328403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484784"/>
          </a:xfrm>
        </p:spPr>
        <p:txBody>
          <a:bodyPr>
            <a:noAutofit/>
          </a:bodyPr>
          <a:lstStyle/>
          <a:p>
            <a:r>
              <a:rPr lang="en-US" sz="2800" b="1" dirty="0" smtClean="0">
                <a:effectLst>
                  <a:outerShdw blurRad="38100" dist="38100" dir="2700000" algn="tl">
                    <a:srgbClr val="000000">
                      <a:alpha val="43137"/>
                    </a:srgbClr>
                  </a:outerShdw>
                </a:effectLst>
              </a:rPr>
              <a:t>PROCEDURE UPON COMPLAINTS FOR UNLAWFUL VIDEO SURVEILLANCE IN PRIVATE HOMES –PRACTICE</a:t>
            </a:r>
            <a:r>
              <a:rPr lang="mk-MK" sz="2800" b="1" dirty="0" smtClean="0">
                <a:effectLst>
                  <a:outerShdw blurRad="38100" dist="38100" dir="2700000" algn="tl">
                    <a:srgbClr val="000000">
                      <a:alpha val="43137"/>
                    </a:srgbClr>
                  </a:outerShdw>
                </a:effectLst>
              </a:rPr>
              <a:t> </a:t>
            </a:r>
            <a:endParaRPr lang="mk-MK" sz="2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268760"/>
            <a:ext cx="8229600" cy="5328592"/>
          </a:xfrm>
        </p:spPr>
        <p:txBody>
          <a:bodyPr>
            <a:noAutofit/>
          </a:bodyPr>
          <a:lstStyle/>
          <a:p>
            <a:pPr lvl="0">
              <a:buFontTx/>
              <a:buChar char="-"/>
            </a:pPr>
            <a:r>
              <a:rPr lang="en-US" sz="2400" b="1" dirty="0" smtClean="0"/>
              <a:t>Complaint by physical person </a:t>
            </a:r>
            <a:endParaRPr lang="en-US" sz="2400" b="1" dirty="0"/>
          </a:p>
          <a:p>
            <a:pPr lvl="0">
              <a:buFontTx/>
              <a:buChar char="-"/>
            </a:pPr>
            <a:r>
              <a:rPr lang="en-US" sz="2400" b="1" dirty="0" smtClean="0"/>
              <a:t>Mediation/consultation </a:t>
            </a:r>
          </a:p>
          <a:p>
            <a:pPr lvl="0">
              <a:buFontTx/>
              <a:buChar char="-"/>
            </a:pPr>
            <a:r>
              <a:rPr lang="en-US" sz="2400" b="1" dirty="0"/>
              <a:t>written explanation by physical person/controller of video surveillance in private home </a:t>
            </a:r>
            <a:endParaRPr lang="en-US" sz="2400" b="1" dirty="0" smtClean="0"/>
          </a:p>
          <a:p>
            <a:pPr lvl="0">
              <a:buFontTx/>
              <a:buChar char="-"/>
            </a:pPr>
            <a:r>
              <a:rPr lang="en-US" sz="2400" b="1" dirty="0"/>
              <a:t>a</a:t>
            </a:r>
            <a:r>
              <a:rPr lang="en-US" sz="2400" b="1" dirty="0" smtClean="0"/>
              <a:t>ccess to video cameras in private premises - only with consent of the owner (Written report by inspector/Decision with corrective measures)</a:t>
            </a:r>
          </a:p>
          <a:p>
            <a:pPr lvl="0">
              <a:buFontTx/>
              <a:buChar char="-"/>
            </a:pPr>
            <a:r>
              <a:rPr lang="en-US" sz="2400" b="1" dirty="0" smtClean="0"/>
              <a:t>Conclusion for termination of the procedure if there are no conditions for investigation or there is a procedure before court </a:t>
            </a:r>
          </a:p>
          <a:p>
            <a:pPr lvl="0">
              <a:buFontTx/>
              <a:buChar char="-"/>
            </a:pPr>
            <a:endParaRPr lang="mk-MK" sz="1400" b="1" dirty="0" smtClean="0"/>
          </a:p>
          <a:p>
            <a:pPr marL="0" indent="0">
              <a:buNone/>
            </a:pPr>
            <a:r>
              <a:rPr lang="en-US" sz="2400" b="1" dirty="0" smtClean="0"/>
              <a:t>    – citizens are advised to go to court </a:t>
            </a:r>
          </a:p>
          <a:p>
            <a:pPr marL="0" indent="0">
              <a:buNone/>
            </a:pPr>
            <a:r>
              <a:rPr lang="en-US" sz="2400" b="1" dirty="0" smtClean="0"/>
              <a:t>       Intention </a:t>
            </a:r>
            <a:r>
              <a:rPr lang="en-US" sz="2400" b="1" dirty="0"/>
              <a:t>to </a:t>
            </a:r>
            <a:r>
              <a:rPr lang="en-US" sz="2400" b="1" dirty="0" smtClean="0"/>
              <a:t>change practice </a:t>
            </a:r>
            <a:endParaRPr lang="mk-MK" sz="2400" b="1" dirty="0"/>
          </a:p>
          <a:p>
            <a:pPr marL="0" indent="0">
              <a:buNone/>
            </a:pPr>
            <a:r>
              <a:rPr lang="mk-MK" sz="2400" b="1" dirty="0" smtClean="0"/>
              <a:t>	 </a:t>
            </a:r>
            <a:endParaRPr lang="en-US" sz="2400" dirty="0"/>
          </a:p>
        </p:txBody>
      </p:sp>
      <p:sp>
        <p:nvSpPr>
          <p:cNvPr id="4" name="Slide Number Placeholder 3"/>
          <p:cNvSpPr>
            <a:spLocks noGrp="1"/>
          </p:cNvSpPr>
          <p:nvPr>
            <p:ph type="sldNum" sz="quarter" idx="12"/>
          </p:nvPr>
        </p:nvSpPr>
        <p:spPr/>
        <p:txBody>
          <a:bodyPr/>
          <a:lstStyle/>
          <a:p>
            <a:fld id="{FA1C692C-4F2D-45F6-A9A8-8A3A8FE27806}" type="slidenum">
              <a:rPr lang="en-US" smtClean="0"/>
              <a:pPr/>
              <a:t>16</a:t>
            </a:fld>
            <a:endParaRPr lang="en-US"/>
          </a:p>
        </p:txBody>
      </p:sp>
      <p:pic>
        <p:nvPicPr>
          <p:cNvPr id="5" name="Picture 4" descr="cid:image001.jpg@01CF266C.DAEE7DA0"/>
          <p:cNvPicPr/>
          <p:nvPr/>
        </p:nvPicPr>
        <p:blipFill>
          <a:blip r:embed="rId2">
            <a:extLst>
              <a:ext uri="{28A0092B-C50C-407E-A947-70E740481C1C}">
                <a14:useLocalDpi xmlns:a14="http://schemas.microsoft.com/office/drawing/2010/main" val="0"/>
              </a:ext>
            </a:extLst>
          </a:blip>
          <a:srcRect/>
          <a:stretch>
            <a:fillRect/>
          </a:stretch>
        </p:blipFill>
        <p:spPr bwMode="auto">
          <a:xfrm>
            <a:off x="8217343" y="1108912"/>
            <a:ext cx="926657" cy="751743"/>
          </a:xfrm>
          <a:prstGeom prst="rect">
            <a:avLst/>
          </a:prstGeom>
          <a:noFill/>
          <a:ln>
            <a:noFill/>
          </a:ln>
        </p:spPr>
      </p:pic>
    </p:spTree>
    <p:extLst>
      <p:ext uri="{BB962C8B-B14F-4D97-AF65-F5344CB8AC3E}">
        <p14:creationId xmlns:p14="http://schemas.microsoft.com/office/powerpoint/2010/main" val="395367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96" y="-963488"/>
            <a:ext cx="8229600" cy="2317076"/>
          </a:xfrm>
        </p:spPr>
        <p:txBody>
          <a:bodyPr>
            <a:normAutofit/>
          </a:bodyPr>
          <a:lstStyle/>
          <a:p>
            <a:r>
              <a:rPr lang="en-US" sz="4000" b="1" dirty="0" smtClean="0">
                <a:effectLst>
                  <a:outerShdw blurRad="38100" dist="38100" dir="2700000" algn="tl">
                    <a:srgbClr val="000000">
                      <a:alpha val="43137"/>
                    </a:srgbClr>
                  </a:outerShdw>
                </a:effectLst>
              </a:rPr>
              <a:t>Usual problems </a:t>
            </a:r>
            <a:endParaRPr lang="mk-MK" sz="4000" b="1" dirty="0">
              <a:effectLst>
                <a:outerShdw blurRad="38100" dist="38100" dir="2700000" algn="tl">
                  <a:srgbClr val="000000">
                    <a:alpha val="43137"/>
                  </a:srgbClr>
                </a:outerShdw>
              </a:effectLst>
            </a:endParaRPr>
          </a:p>
        </p:txBody>
      </p:sp>
      <p:sp>
        <p:nvSpPr>
          <p:cNvPr id="5" name="Down Arrow 4"/>
          <p:cNvSpPr/>
          <p:nvPr/>
        </p:nvSpPr>
        <p:spPr>
          <a:xfrm>
            <a:off x="1327291" y="548680"/>
            <a:ext cx="6192971" cy="1992476"/>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200" b="1" dirty="0" smtClean="0">
              <a:solidFill>
                <a:schemeClr val="tx1"/>
              </a:solidFill>
              <a:effectLst>
                <a:outerShdw blurRad="38100" dist="38100" dir="2700000" algn="tl">
                  <a:srgbClr val="000000">
                    <a:alpha val="43137"/>
                  </a:srgbClr>
                </a:outerShdw>
              </a:effectLst>
            </a:endParaRPr>
          </a:p>
          <a:p>
            <a:pPr algn="ctr"/>
            <a:r>
              <a:rPr lang="en-US" sz="2200" b="1" dirty="0" smtClean="0">
                <a:solidFill>
                  <a:schemeClr val="tx1"/>
                </a:solidFill>
                <a:effectLst>
                  <a:outerShdw blurRad="38100" dist="38100" dir="2700000" algn="tl">
                    <a:srgbClr val="000000">
                      <a:alpha val="43137"/>
                    </a:srgbClr>
                  </a:outerShdw>
                </a:effectLst>
              </a:rPr>
              <a:t>VIDEO SURVEILLANCE OF PRIVATE PROPERTY OF  OTHER PERSONS </a:t>
            </a:r>
            <a:endParaRPr lang="mk-MK" sz="2200" b="1" dirty="0">
              <a:solidFill>
                <a:schemeClr val="tx1"/>
              </a:solidFill>
              <a:effectLst>
                <a:outerShdw blurRad="38100" dist="38100" dir="2700000" algn="tl">
                  <a:srgbClr val="000000">
                    <a:alpha val="43137"/>
                  </a:srgbClr>
                </a:outerShdw>
              </a:effectLst>
            </a:endParaRPr>
          </a:p>
        </p:txBody>
      </p:sp>
      <p:grpSp>
        <p:nvGrpSpPr>
          <p:cNvPr id="6" name="Group 5"/>
          <p:cNvGrpSpPr/>
          <p:nvPr/>
        </p:nvGrpSpPr>
        <p:grpSpPr>
          <a:xfrm>
            <a:off x="16079" y="1725321"/>
            <a:ext cx="3734779" cy="3310888"/>
            <a:chOff x="258567" y="791411"/>
            <a:chExt cx="3917900" cy="3917900"/>
          </a:xfrm>
          <a:solidFill>
            <a:schemeClr val="accent2">
              <a:lumMod val="60000"/>
              <a:lumOff val="40000"/>
            </a:schemeClr>
          </a:solidFill>
        </p:grpSpPr>
        <p:sp>
          <p:nvSpPr>
            <p:cNvPr id="7" name="Up Arrow 6"/>
            <p:cNvSpPr/>
            <p:nvPr/>
          </p:nvSpPr>
          <p:spPr>
            <a:xfrm rot="16200000">
              <a:off x="258567" y="791411"/>
              <a:ext cx="3917900" cy="3917900"/>
            </a:xfrm>
            <a:prstGeom prst="upArrow">
              <a:avLst>
                <a:gd name="adj1" fmla="val 50000"/>
                <a:gd name="adj2" fmla="val 35000"/>
              </a:avLst>
            </a:prstGeom>
          </p:spPr>
          <p:style>
            <a:lnRef idx="1">
              <a:schemeClr val="accent5"/>
            </a:lnRef>
            <a:fillRef idx="3">
              <a:schemeClr val="accent5"/>
            </a:fillRef>
            <a:effectRef idx="2">
              <a:schemeClr val="accent5"/>
            </a:effectRef>
            <a:fontRef idx="minor">
              <a:schemeClr val="lt1"/>
            </a:fontRef>
          </p:style>
        </p:sp>
        <p:sp>
          <p:nvSpPr>
            <p:cNvPr id="8" name="Up Arrow 4"/>
            <p:cNvSpPr/>
            <p:nvPr/>
          </p:nvSpPr>
          <p:spPr>
            <a:xfrm>
              <a:off x="685976" y="2104053"/>
              <a:ext cx="3232267" cy="1352441"/>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mk-MK" sz="2200" b="1" i="0" kern="1200" dirty="0" smtClean="0">
                  <a:solidFill>
                    <a:schemeClr val="tx1"/>
                  </a:solidFill>
                  <a:effectLst>
                    <a:outerShdw blurRad="38100" dist="38100" dir="2700000" algn="tl">
                      <a:srgbClr val="000000">
                        <a:alpha val="43137"/>
                      </a:srgbClr>
                    </a:outerShdw>
                  </a:effectLst>
                </a:rPr>
                <a:t> </a:t>
              </a:r>
              <a:r>
                <a:rPr lang="en-US" sz="2200" b="1" i="0" kern="1200" dirty="0" smtClean="0">
                  <a:solidFill>
                    <a:schemeClr val="tx1"/>
                  </a:solidFill>
                  <a:effectLst>
                    <a:outerShdw blurRad="38100" dist="38100" dir="2700000" algn="tl">
                      <a:srgbClr val="000000">
                        <a:alpha val="43137"/>
                      </a:srgbClr>
                    </a:outerShdw>
                  </a:effectLst>
                </a:rPr>
                <a:t>VIDEO SURVEILLANCE OF PUBLIC SPACES </a:t>
              </a:r>
              <a:endParaRPr lang="en-US" sz="2200" b="1" kern="1200" dirty="0">
                <a:solidFill>
                  <a:schemeClr val="tx1"/>
                </a:solidFill>
                <a:effectLst>
                  <a:outerShdw blurRad="38100" dist="38100" dir="2700000" algn="tl">
                    <a:srgbClr val="000000">
                      <a:alpha val="43137"/>
                    </a:srgbClr>
                  </a:outerShdw>
                </a:effectLst>
              </a:endParaRPr>
            </a:p>
          </p:txBody>
        </p:sp>
      </p:grpSp>
      <p:grpSp>
        <p:nvGrpSpPr>
          <p:cNvPr id="9" name="Group 8"/>
          <p:cNvGrpSpPr/>
          <p:nvPr/>
        </p:nvGrpSpPr>
        <p:grpSpPr>
          <a:xfrm>
            <a:off x="5702809" y="1305196"/>
            <a:ext cx="3600400" cy="3528393"/>
            <a:chOff x="4311357" y="791412"/>
            <a:chExt cx="3917900" cy="3917900"/>
          </a:xfrm>
        </p:grpSpPr>
        <p:sp>
          <p:nvSpPr>
            <p:cNvPr id="10" name="Up Arrow 9"/>
            <p:cNvSpPr/>
            <p:nvPr/>
          </p:nvSpPr>
          <p:spPr>
            <a:xfrm rot="5400000">
              <a:off x="4311357" y="791412"/>
              <a:ext cx="3917900" cy="3917900"/>
            </a:xfrm>
            <a:prstGeom prst="upArrow">
              <a:avLst>
                <a:gd name="adj1" fmla="val 50000"/>
                <a:gd name="adj2" fmla="val 35000"/>
              </a:avLst>
            </a:prstGeom>
            <a:solidFill>
              <a:srgbClr val="FFFF00"/>
            </a:solidFill>
          </p:spPr>
          <p:style>
            <a:lnRef idx="0">
              <a:schemeClr val="lt1">
                <a:hueOff val="0"/>
                <a:satOff val="0"/>
                <a:lumOff val="0"/>
                <a:alphaOff val="0"/>
              </a:schemeClr>
            </a:lnRef>
            <a:fillRef idx="3">
              <a:schemeClr val="accent1">
                <a:shade val="80000"/>
                <a:hueOff val="306246"/>
                <a:satOff val="-4392"/>
                <a:lumOff val="25615"/>
                <a:alphaOff val="0"/>
              </a:schemeClr>
            </a:fillRef>
            <a:effectRef idx="3">
              <a:schemeClr val="accent1">
                <a:shade val="80000"/>
                <a:hueOff val="306246"/>
                <a:satOff val="-4392"/>
                <a:lumOff val="25615"/>
                <a:alphaOff val="0"/>
              </a:schemeClr>
            </a:effectRef>
            <a:fontRef idx="minor">
              <a:schemeClr val="lt1"/>
            </a:fontRef>
          </p:style>
        </p:sp>
        <p:sp>
          <p:nvSpPr>
            <p:cNvPr id="11" name="Up Arrow 4"/>
            <p:cNvSpPr/>
            <p:nvPr/>
          </p:nvSpPr>
          <p:spPr>
            <a:xfrm>
              <a:off x="4311358" y="1770887"/>
              <a:ext cx="3232267" cy="19589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mk-MK" sz="1900" b="0" i="0" kern="1200" dirty="0" smtClean="0"/>
                <a:t> </a:t>
              </a:r>
              <a:endParaRPr lang="en-US" sz="1900" kern="1200" dirty="0"/>
            </a:p>
          </p:txBody>
        </p:sp>
      </p:grpSp>
      <p:sp>
        <p:nvSpPr>
          <p:cNvPr id="19" name="Rectangle 18"/>
          <p:cNvSpPr/>
          <p:nvPr/>
        </p:nvSpPr>
        <p:spPr>
          <a:xfrm>
            <a:off x="453796" y="3069393"/>
            <a:ext cx="3782280" cy="369332"/>
          </a:xfrm>
          <a:prstGeom prst="rect">
            <a:avLst/>
          </a:prstGeom>
        </p:spPr>
        <p:txBody>
          <a:bodyPr wrap="square">
            <a:spAutoFit/>
          </a:bodyPr>
          <a:lstStyle/>
          <a:p>
            <a:pPr algn="ctr"/>
            <a:r>
              <a:rPr lang="mk-MK" b="1" dirty="0" smtClean="0">
                <a:effectLst>
                  <a:outerShdw blurRad="38100" dist="38100" dir="2700000" algn="tl">
                    <a:srgbClr val="000000">
                      <a:alpha val="43137"/>
                    </a:srgbClr>
                  </a:outerShdw>
                </a:effectLst>
              </a:rPr>
              <a:t> </a:t>
            </a:r>
            <a:endParaRPr lang="mk-MK" b="1" dirty="0">
              <a:effectLst>
                <a:outerShdw blurRad="38100" dist="38100" dir="2700000" algn="tl">
                  <a:srgbClr val="000000">
                    <a:alpha val="43137"/>
                  </a:srgbClr>
                </a:outerShdw>
              </a:effectLst>
            </a:endParaRPr>
          </a:p>
        </p:txBody>
      </p:sp>
      <p:sp>
        <p:nvSpPr>
          <p:cNvPr id="23" name="Rectangle 22"/>
          <p:cNvSpPr/>
          <p:nvPr/>
        </p:nvSpPr>
        <p:spPr>
          <a:xfrm>
            <a:off x="5612362" y="2192390"/>
            <a:ext cx="3151226" cy="1477328"/>
          </a:xfrm>
          <a:prstGeom prst="rect">
            <a:avLst/>
          </a:prstGeom>
        </p:spPr>
        <p:txBody>
          <a:bodyPr wrap="square">
            <a:spAutoFit/>
          </a:bodyPr>
          <a:lstStyle/>
          <a:p>
            <a:pPr algn="ctr"/>
            <a:r>
              <a:rPr lang="mk-MK" b="1"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VIDEO SURVEILLANCE OF COLLECTIVE PROPERTY OF PHYSICAL PERSONS – </a:t>
            </a:r>
            <a:r>
              <a:rPr lang="en-US" b="1" dirty="0" smtClean="0">
                <a:solidFill>
                  <a:srgbClr val="C00000"/>
                </a:solidFill>
                <a:effectLst>
                  <a:outerShdw blurRad="38100" dist="38100" dir="2700000" algn="tl">
                    <a:srgbClr val="000000">
                      <a:alpha val="43137"/>
                    </a:srgbClr>
                  </a:outerShdw>
                </a:effectLst>
              </a:rPr>
              <a:t>PROPERTY RIGHTS ARE NOT CLEAR </a:t>
            </a:r>
            <a:endParaRPr lang="mk-MK" b="1" dirty="0">
              <a:solidFill>
                <a:srgbClr val="C00000"/>
              </a:solidFill>
              <a:effectLst>
                <a:outerShdw blurRad="38100" dist="38100" dir="2700000" algn="tl">
                  <a:srgbClr val="000000">
                    <a:alpha val="43137"/>
                  </a:srgbClr>
                </a:outerShdw>
              </a:effectLst>
            </a:endParaRPr>
          </a:p>
        </p:txBody>
      </p:sp>
      <p:sp>
        <p:nvSpPr>
          <p:cNvPr id="15" name="Down Arrow 14"/>
          <p:cNvSpPr/>
          <p:nvPr/>
        </p:nvSpPr>
        <p:spPr>
          <a:xfrm rot="16200000">
            <a:off x="879896" y="4216057"/>
            <a:ext cx="1995200" cy="2907970"/>
          </a:xfrm>
          <a:prstGeom prst="downArrow">
            <a:avLst>
              <a:gd name="adj1" fmla="val 50000"/>
              <a:gd name="adj2" fmla="val 51270"/>
            </a:avLst>
          </a:prstGeom>
        </p:spPr>
        <p:style>
          <a:lnRef idx="0">
            <a:schemeClr val="accent3"/>
          </a:lnRef>
          <a:fillRef idx="3">
            <a:schemeClr val="accent3"/>
          </a:fillRef>
          <a:effectRef idx="3">
            <a:schemeClr val="accent3"/>
          </a:effectRef>
          <a:fontRef idx="minor">
            <a:schemeClr val="lt1"/>
          </a:fontRef>
        </p:style>
        <p:txBody>
          <a:bodyPr vert="vert" rtlCol="0" anchor="ctr"/>
          <a:lstStyle/>
          <a:p>
            <a:pPr algn="ctr"/>
            <a:r>
              <a:rPr lang="mk-MK" sz="2200" b="1" dirty="0" smtClean="0"/>
              <a:t> </a:t>
            </a:r>
            <a:r>
              <a:rPr lang="en-US" sz="2200" b="1" dirty="0" smtClean="0">
                <a:solidFill>
                  <a:schemeClr val="tx1"/>
                </a:solidFill>
              </a:rPr>
              <a:t>FALSE  CAMERAS </a:t>
            </a:r>
            <a:endParaRPr lang="mk-MK" sz="2200" b="1" dirty="0">
              <a:solidFill>
                <a:schemeClr val="tx1"/>
              </a:solidFill>
            </a:endParaRPr>
          </a:p>
        </p:txBody>
      </p:sp>
      <p:sp>
        <p:nvSpPr>
          <p:cNvPr id="3" name="Slide Number Placeholder 2"/>
          <p:cNvSpPr>
            <a:spLocks noGrp="1"/>
          </p:cNvSpPr>
          <p:nvPr>
            <p:ph type="sldNum" sz="quarter" idx="12"/>
          </p:nvPr>
        </p:nvSpPr>
        <p:spPr/>
        <p:txBody>
          <a:bodyPr/>
          <a:lstStyle/>
          <a:p>
            <a:fld id="{FA1C692C-4F2D-45F6-A9A8-8A3A8FE27806}" type="slidenum">
              <a:rPr lang="en-US" smtClean="0"/>
              <a:pPr/>
              <a:t>17</a:t>
            </a:fld>
            <a:endParaRPr lang="en-US"/>
          </a:p>
        </p:txBody>
      </p:sp>
      <p:sp>
        <p:nvSpPr>
          <p:cNvPr id="17" name="Up Arrow 16"/>
          <p:cNvSpPr/>
          <p:nvPr/>
        </p:nvSpPr>
        <p:spPr>
          <a:xfrm rot="16200000">
            <a:off x="3840522" y="3026749"/>
            <a:ext cx="3543682" cy="3998303"/>
          </a:xfrm>
          <a:prstGeom prst="upArrow">
            <a:avLst>
              <a:gd name="adj1" fmla="val 50000"/>
              <a:gd name="adj2" fmla="val 35000"/>
            </a:avLst>
          </a:prstGeom>
        </p:spPr>
        <p:style>
          <a:lnRef idx="0">
            <a:schemeClr val="accent2"/>
          </a:lnRef>
          <a:fillRef idx="3">
            <a:schemeClr val="accent2"/>
          </a:fillRef>
          <a:effectRef idx="3">
            <a:schemeClr val="accent2"/>
          </a:effectRef>
          <a:fontRef idx="minor">
            <a:schemeClr val="lt1"/>
          </a:fontRef>
        </p:style>
      </p:sp>
      <p:sp>
        <p:nvSpPr>
          <p:cNvPr id="4" name="Rectangle 3"/>
          <p:cNvSpPr/>
          <p:nvPr/>
        </p:nvSpPr>
        <p:spPr>
          <a:xfrm>
            <a:off x="4330309" y="4297545"/>
            <a:ext cx="3172700"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b="1" dirty="0" smtClean="0">
                <a:solidFill>
                  <a:schemeClr val="tx1"/>
                </a:solidFill>
                <a:effectLst>
                  <a:outerShdw blurRad="38100" dist="38100" dir="2700000" algn="tl">
                    <a:srgbClr val="000000">
                      <a:alpha val="43137"/>
                    </a:srgbClr>
                  </a:outerShdw>
                </a:effectLst>
              </a:rPr>
              <a:t>VIDEO SURVEILLANCE IN APARTMENT BUILDINGS (COLLECTIVE CORRIDORS, STAIRS, ENTRANCES)</a:t>
            </a:r>
            <a:endParaRPr lang="en-US" dirty="0">
              <a:solidFill>
                <a:schemeClr val="tx1"/>
              </a:solidFill>
              <a:effectLst>
                <a:outerShdw blurRad="38100" dist="38100" dir="2700000" algn="tl">
                  <a:srgbClr val="000000">
                    <a:alpha val="43137"/>
                  </a:srgbClr>
                </a:outerShdw>
              </a:effectLst>
            </a:endParaRPr>
          </a:p>
        </p:txBody>
      </p:sp>
      <p:pic>
        <p:nvPicPr>
          <p:cNvPr id="16" name="Picture 15" descr="cid:image001.jpg@01CF266C.DAEE7DA0"/>
          <p:cNvPicPr/>
          <p:nvPr/>
        </p:nvPicPr>
        <p:blipFill>
          <a:blip r:embed="rId2">
            <a:extLst>
              <a:ext uri="{28A0092B-C50C-407E-A947-70E740481C1C}">
                <a14:useLocalDpi xmlns:a14="http://schemas.microsoft.com/office/drawing/2010/main" val="0"/>
              </a:ext>
            </a:extLst>
          </a:blip>
          <a:srcRect/>
          <a:stretch>
            <a:fillRect/>
          </a:stretch>
        </p:blipFill>
        <p:spPr bwMode="auto">
          <a:xfrm>
            <a:off x="7760143" y="84503"/>
            <a:ext cx="926657" cy="751743"/>
          </a:xfrm>
          <a:prstGeom prst="rect">
            <a:avLst/>
          </a:prstGeom>
          <a:noFill/>
          <a:ln>
            <a:noFill/>
          </a:ln>
        </p:spPr>
      </p:pic>
    </p:spTree>
    <p:extLst>
      <p:ext uri="{BB962C8B-B14F-4D97-AF65-F5344CB8AC3E}">
        <p14:creationId xmlns:p14="http://schemas.microsoft.com/office/powerpoint/2010/main" val="96581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p:bldP spid="23"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rPr>
              <a:t>CASE </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2400" b="1" dirty="0" smtClean="0">
                <a:effectLst>
                  <a:outerShdw blurRad="38100" dist="38100" dir="2700000" algn="tl">
                    <a:srgbClr val="000000">
                      <a:alpha val="43137"/>
                    </a:srgbClr>
                  </a:outerShdw>
                </a:effectLst>
              </a:rPr>
              <a:t>Complaint submitted by son, for unlawful video surveillance installed by his father at the front yard and entrances of the house used by their families, father is owner of the whole property </a:t>
            </a:r>
          </a:p>
          <a:p>
            <a:endParaRPr lang="en-US" sz="2400" b="1" dirty="0" smtClean="0">
              <a:effectLst>
                <a:outerShdw blurRad="38100" dist="38100" dir="2700000" algn="tl">
                  <a:srgbClr val="000000">
                    <a:alpha val="43137"/>
                  </a:srgbClr>
                </a:outerShdw>
              </a:effectLst>
            </a:endParaRPr>
          </a:p>
          <a:p>
            <a:r>
              <a:rPr lang="en-US" sz="2400" b="1" dirty="0" smtClean="0">
                <a:effectLst>
                  <a:outerShdw blurRad="38100" dist="38100" dir="2700000" algn="tl">
                    <a:srgbClr val="000000">
                      <a:alpha val="43137"/>
                    </a:srgbClr>
                  </a:outerShdw>
                </a:effectLst>
              </a:rPr>
              <a:t>Inspection procedure initiated by the Directorate for Personal Data Protection </a:t>
            </a:r>
          </a:p>
          <a:p>
            <a:endParaRPr lang="en-US" sz="2400" b="1" dirty="0" smtClean="0">
              <a:effectLst>
                <a:outerShdw blurRad="38100" dist="38100" dir="2700000" algn="tl">
                  <a:srgbClr val="000000">
                    <a:alpha val="43137"/>
                  </a:srgbClr>
                </a:outerShdw>
              </a:effectLst>
            </a:endParaRPr>
          </a:p>
          <a:p>
            <a:r>
              <a:rPr lang="en-US" sz="2400" b="1" dirty="0" smtClean="0">
                <a:effectLst>
                  <a:outerShdw blurRad="38100" dist="38100" dir="2700000" algn="tl">
                    <a:srgbClr val="000000">
                      <a:alpha val="43137"/>
                    </a:srgbClr>
                  </a:outerShdw>
                </a:effectLst>
              </a:rPr>
              <a:t>Violation of the right of the complainant is established </a:t>
            </a:r>
          </a:p>
          <a:p>
            <a:endParaRPr lang="en-US" sz="2400" dirty="0"/>
          </a:p>
        </p:txBody>
      </p:sp>
      <p:sp>
        <p:nvSpPr>
          <p:cNvPr id="4" name="Slide Number Placeholder 3"/>
          <p:cNvSpPr>
            <a:spLocks noGrp="1"/>
          </p:cNvSpPr>
          <p:nvPr>
            <p:ph type="sldNum" sz="quarter" idx="12"/>
          </p:nvPr>
        </p:nvSpPr>
        <p:spPr/>
        <p:txBody>
          <a:bodyPr/>
          <a:lstStyle/>
          <a:p>
            <a:fld id="{FA1C692C-4F2D-45F6-A9A8-8A3A8FE27806}" type="slidenum">
              <a:rPr lang="en-US" smtClean="0"/>
              <a:pPr/>
              <a:t>18</a:t>
            </a:fld>
            <a:endParaRPr lang="en-US"/>
          </a:p>
        </p:txBody>
      </p:sp>
      <p:pic>
        <p:nvPicPr>
          <p:cNvPr id="5" name="Picture 4" descr="cid:image001.jpg@01CF266C.DAEE7DA0"/>
          <p:cNvPicPr/>
          <p:nvPr/>
        </p:nvPicPr>
        <p:blipFill>
          <a:blip r:embed="rId2">
            <a:extLst>
              <a:ext uri="{28A0092B-C50C-407E-A947-70E740481C1C}">
                <a14:useLocalDpi xmlns:a14="http://schemas.microsoft.com/office/drawing/2010/main" val="0"/>
              </a:ext>
            </a:extLst>
          </a:blip>
          <a:srcRect/>
          <a:stretch>
            <a:fillRect/>
          </a:stretch>
        </p:blipFill>
        <p:spPr bwMode="auto">
          <a:xfrm>
            <a:off x="7760143" y="84503"/>
            <a:ext cx="926657" cy="751743"/>
          </a:xfrm>
          <a:prstGeom prst="rect">
            <a:avLst/>
          </a:prstGeom>
          <a:noFill/>
          <a:ln>
            <a:noFill/>
          </a:ln>
        </p:spPr>
      </p:pic>
    </p:spTree>
    <p:extLst>
      <p:ext uri="{BB962C8B-B14F-4D97-AF65-F5344CB8AC3E}">
        <p14:creationId xmlns:p14="http://schemas.microsoft.com/office/powerpoint/2010/main" val="2199011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CASE </a:t>
            </a:r>
            <a:r>
              <a:rPr lang="en-US" dirty="0" smtClean="0"/>
              <a:t> </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endParaRPr lang="en-US" sz="2400" b="1" dirty="0" smtClean="0">
              <a:effectLst>
                <a:outerShdw blurRad="38100" dist="38100" dir="2700000" algn="tl">
                  <a:srgbClr val="000000">
                    <a:alpha val="43137"/>
                  </a:srgbClr>
                </a:outerShdw>
              </a:effectLst>
            </a:endParaRPr>
          </a:p>
          <a:p>
            <a:r>
              <a:rPr lang="en-US" sz="2400" b="1" dirty="0" smtClean="0">
                <a:effectLst>
                  <a:outerShdw blurRad="38100" dist="38100" dir="2700000" algn="tl">
                    <a:srgbClr val="000000">
                      <a:alpha val="43137"/>
                    </a:srgbClr>
                  </a:outerShdw>
                </a:effectLst>
              </a:rPr>
              <a:t>DPDP  was informed  that video surveillance is complied with data protection law</a:t>
            </a:r>
          </a:p>
          <a:p>
            <a:endParaRPr lang="en-US" sz="2400" b="1" dirty="0" smtClean="0">
              <a:effectLst>
                <a:outerShdw blurRad="38100" dist="38100" dir="2700000" algn="tl">
                  <a:srgbClr val="000000">
                    <a:alpha val="43137"/>
                  </a:srgbClr>
                </a:outerShdw>
              </a:effectLst>
            </a:endParaRPr>
          </a:p>
          <a:p>
            <a:r>
              <a:rPr lang="en-US" sz="2400" b="1" dirty="0">
                <a:effectLst>
                  <a:outerShdw blurRad="38100" dist="38100" dir="2700000" algn="tl">
                    <a:srgbClr val="000000">
                      <a:alpha val="43137"/>
                    </a:srgbClr>
                  </a:outerShdw>
                </a:effectLst>
              </a:rPr>
              <a:t>Criminal procedure initiated by the son for unlawful video recording  according to Penal Code </a:t>
            </a:r>
            <a:r>
              <a:rPr lang="en-US" sz="2400" b="1" dirty="0" smtClean="0">
                <a:effectLst>
                  <a:outerShdw blurRad="38100" dist="38100" dir="2700000" algn="tl">
                    <a:srgbClr val="000000">
                      <a:alpha val="43137"/>
                    </a:srgbClr>
                  </a:outerShdw>
                </a:effectLst>
              </a:rPr>
              <a:t>after the decision of DPA</a:t>
            </a:r>
            <a:endParaRPr lang="en-US" sz="2400" b="1" dirty="0">
              <a:effectLst>
                <a:outerShdw blurRad="38100" dist="38100" dir="2700000" algn="tl">
                  <a:srgbClr val="000000">
                    <a:alpha val="43137"/>
                  </a:srgbClr>
                </a:outerShdw>
              </a:effectLst>
            </a:endParaRP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FA1C692C-4F2D-45F6-A9A8-8A3A8FE27806}" type="slidenum">
              <a:rPr lang="en-US" smtClean="0"/>
              <a:pPr/>
              <a:t>19</a:t>
            </a:fld>
            <a:endParaRPr lang="en-US"/>
          </a:p>
        </p:txBody>
      </p:sp>
      <p:pic>
        <p:nvPicPr>
          <p:cNvPr id="5" name="Picture 4" descr="cid:image001.jpg@01CF266C.DAEE7DA0"/>
          <p:cNvPicPr/>
          <p:nvPr/>
        </p:nvPicPr>
        <p:blipFill>
          <a:blip r:embed="rId2">
            <a:extLst>
              <a:ext uri="{28A0092B-C50C-407E-A947-70E740481C1C}">
                <a14:useLocalDpi xmlns:a14="http://schemas.microsoft.com/office/drawing/2010/main" val="0"/>
              </a:ext>
            </a:extLst>
          </a:blip>
          <a:srcRect/>
          <a:stretch>
            <a:fillRect/>
          </a:stretch>
        </p:blipFill>
        <p:spPr bwMode="auto">
          <a:xfrm>
            <a:off x="7760143" y="84503"/>
            <a:ext cx="926657" cy="751743"/>
          </a:xfrm>
          <a:prstGeom prst="rect">
            <a:avLst/>
          </a:prstGeom>
          <a:noFill/>
          <a:ln>
            <a:noFill/>
          </a:ln>
        </p:spPr>
      </p:pic>
    </p:spTree>
    <p:extLst>
      <p:ext uri="{BB962C8B-B14F-4D97-AF65-F5344CB8AC3E}">
        <p14:creationId xmlns:p14="http://schemas.microsoft.com/office/powerpoint/2010/main" val="1909315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c 13"/>
          <p:cNvSpPr/>
          <p:nvPr/>
        </p:nvSpPr>
        <p:spPr>
          <a:xfrm>
            <a:off x="-3429002" y="1"/>
            <a:ext cx="6296502" cy="6858000"/>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flipH="1">
            <a:off x="2867499" y="1135559"/>
            <a:ext cx="5929988" cy="707886"/>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Arial Black" pitchFamily="34" charset="0"/>
              </a:rPr>
              <a:t>Legislation</a:t>
            </a:r>
            <a:endParaRPr lang="mk-MK" sz="2000" dirty="0" smtClean="0">
              <a:effectLst>
                <a:outerShdw blurRad="38100" dist="38100" dir="2700000" algn="tl">
                  <a:srgbClr val="000000">
                    <a:alpha val="43137"/>
                  </a:srgbClr>
                </a:outerShdw>
              </a:effectLst>
              <a:latin typeface="Arial Black" pitchFamily="34" charset="0"/>
            </a:endParaRPr>
          </a:p>
          <a:p>
            <a:endParaRPr lang="en-US" sz="2000" dirty="0">
              <a:effectLst>
                <a:outerShdw blurRad="38100" dist="38100" dir="2700000" algn="tl">
                  <a:srgbClr val="000000">
                    <a:alpha val="43137"/>
                  </a:srgbClr>
                </a:outerShdw>
              </a:effectLst>
              <a:latin typeface="Arial Black" pitchFamily="34" charset="0"/>
            </a:endParaRPr>
          </a:p>
        </p:txBody>
      </p:sp>
      <p:sp>
        <p:nvSpPr>
          <p:cNvPr id="9" name="TextBox 8"/>
          <p:cNvSpPr txBox="1"/>
          <p:nvPr/>
        </p:nvSpPr>
        <p:spPr>
          <a:xfrm flipH="1">
            <a:off x="3455484" y="2195536"/>
            <a:ext cx="5200485"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latin typeface="Arial Black" panose="020B0A04020102020204" pitchFamily="34" charset="0"/>
              </a:rPr>
              <a:t>Procedural aspects, condition</a:t>
            </a:r>
            <a:endParaRPr lang="mk-MK" sz="2000" dirty="0">
              <a:effectLst>
                <a:outerShdw blurRad="38100" dist="38100" dir="2700000" algn="tl">
                  <a:srgbClr val="000000">
                    <a:alpha val="43137"/>
                  </a:srgbClr>
                </a:outerShdw>
              </a:effectLst>
              <a:latin typeface="Arial Black" panose="020B0A04020102020204" pitchFamily="34" charset="0"/>
            </a:endParaRPr>
          </a:p>
        </p:txBody>
      </p:sp>
      <p:sp>
        <p:nvSpPr>
          <p:cNvPr id="10" name="TextBox 9"/>
          <p:cNvSpPr txBox="1"/>
          <p:nvPr/>
        </p:nvSpPr>
        <p:spPr>
          <a:xfrm flipH="1">
            <a:off x="3455484" y="3211199"/>
            <a:ext cx="5320385" cy="738664"/>
          </a:xfrm>
          <a:prstGeom prst="rect">
            <a:avLst/>
          </a:prstGeom>
          <a:noFill/>
        </p:spPr>
        <p:txBody>
          <a:bodyPr wrap="square" rtlCol="0">
            <a:spAutoFit/>
          </a:bodyPr>
          <a:lstStyle/>
          <a:p>
            <a:r>
              <a:rPr lang="mk-MK" sz="2200" dirty="0" smtClean="0">
                <a:effectLst>
                  <a:outerShdw blurRad="38100" dist="38100" dir="2700000" algn="tl">
                    <a:srgbClr val="000000">
                      <a:alpha val="43137"/>
                    </a:srgbClr>
                  </a:outerShdw>
                </a:effectLst>
                <a:latin typeface="Corbel" pitchFamily="34" charset="0"/>
              </a:rPr>
              <a:t> </a:t>
            </a:r>
          </a:p>
          <a:p>
            <a:r>
              <a:rPr lang="mk-MK" sz="2000" dirty="0" smtClean="0">
                <a:effectLst>
                  <a:outerShdw blurRad="38100" dist="38100" dir="2700000" algn="tl">
                    <a:srgbClr val="000000">
                      <a:alpha val="43137"/>
                    </a:srgbClr>
                  </a:outerShdw>
                </a:effectLst>
                <a:latin typeface="Arial Black" pitchFamily="34" charset="0"/>
              </a:rPr>
              <a:t> </a:t>
            </a:r>
            <a:r>
              <a:rPr lang="en-US" sz="2000" dirty="0" smtClean="0">
                <a:effectLst>
                  <a:outerShdw blurRad="38100" dist="38100" dir="2700000" algn="tl">
                    <a:srgbClr val="000000">
                      <a:alpha val="43137"/>
                    </a:srgbClr>
                  </a:outerShdw>
                </a:effectLst>
                <a:latin typeface="Arial Black" pitchFamily="34" charset="0"/>
              </a:rPr>
              <a:t>Cases (Court Practice)</a:t>
            </a:r>
            <a:endParaRPr lang="en-US" sz="2000" dirty="0">
              <a:effectLst>
                <a:outerShdw blurRad="38100" dist="38100" dir="2700000" algn="tl">
                  <a:srgbClr val="000000">
                    <a:alpha val="43137"/>
                  </a:srgbClr>
                </a:outerShdw>
              </a:effectLst>
              <a:latin typeface="Arial Black" pitchFamily="34" charset="0"/>
            </a:endParaRPr>
          </a:p>
        </p:txBody>
      </p:sp>
      <p:sp>
        <p:nvSpPr>
          <p:cNvPr id="15" name="Oval 14"/>
          <p:cNvSpPr/>
          <p:nvPr/>
        </p:nvSpPr>
        <p:spPr>
          <a:xfrm>
            <a:off x="2292072" y="1403067"/>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2714578" y="2443631"/>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2772803" y="3609334"/>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Arc 18"/>
          <p:cNvSpPr/>
          <p:nvPr/>
        </p:nvSpPr>
        <p:spPr>
          <a:xfrm>
            <a:off x="-152400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4"/>
          <p:cNvGrpSpPr/>
          <p:nvPr/>
        </p:nvGrpSpPr>
        <p:grpSpPr>
          <a:xfrm rot="5400000">
            <a:off x="-2687012" y="3026360"/>
            <a:ext cx="5423165" cy="289630"/>
            <a:chOff x="-3200400" y="3314700"/>
            <a:chExt cx="6246420" cy="228600"/>
          </a:xfrm>
        </p:grpSpPr>
        <p:sp>
          <p:nvSpPr>
            <p:cNvPr id="13" name="Rounded Rectangle 12"/>
            <p:cNvSpPr/>
            <p:nvPr/>
          </p:nvSpPr>
          <p:spPr>
            <a:xfrm rot="5400000">
              <a:off x="1331520" y="1828800"/>
              <a:ext cx="228600" cy="3200400"/>
            </a:xfrm>
            <a:prstGeom prst="roundRect">
              <a:avLst>
                <a:gd name="adj" fmla="val 35051"/>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ounded Rectangle 2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3" name="Oval 22"/>
          <p:cNvSpPr/>
          <p:nvPr/>
        </p:nvSpPr>
        <p:spPr>
          <a:xfrm>
            <a:off x="2567915" y="4641272"/>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169389" y="3618427"/>
            <a:ext cx="1838645" cy="369332"/>
          </a:xfrm>
          <a:prstGeom prst="rect">
            <a:avLst/>
          </a:prstGeom>
        </p:spPr>
        <p:txBody>
          <a:bodyPr wrap="none">
            <a:spAutoFit/>
          </a:bodyPr>
          <a:lstStyle/>
          <a:p>
            <a:r>
              <a:rPr lang="en-US" dirty="0" smtClean="0">
                <a:hlinkClick r:id="rId3"/>
              </a:rPr>
              <a:t>www.dzlp.privacy</a:t>
            </a:r>
            <a:endParaRPr lang="mk-MK" dirty="0"/>
          </a:p>
        </p:txBody>
      </p:sp>
      <p:sp>
        <p:nvSpPr>
          <p:cNvPr id="4" name="Slide Number Placeholder 3"/>
          <p:cNvSpPr>
            <a:spLocks noGrp="1"/>
          </p:cNvSpPr>
          <p:nvPr>
            <p:ph type="sldNum" sz="quarter" idx="12"/>
          </p:nvPr>
        </p:nvSpPr>
        <p:spPr/>
        <p:txBody>
          <a:bodyPr/>
          <a:lstStyle/>
          <a:p>
            <a:fld id="{FA1C692C-4F2D-45F6-A9A8-8A3A8FE27806}" type="slidenum">
              <a:rPr lang="en-US" smtClean="0"/>
              <a:pPr/>
              <a:t>2</a:t>
            </a:fld>
            <a:endParaRPr lang="en-US"/>
          </a:p>
        </p:txBody>
      </p:sp>
      <p:sp>
        <p:nvSpPr>
          <p:cNvPr id="25" name="TextBox 24"/>
          <p:cNvSpPr txBox="1"/>
          <p:nvPr/>
        </p:nvSpPr>
        <p:spPr>
          <a:xfrm flipH="1">
            <a:off x="3051645" y="4522113"/>
            <a:ext cx="5320385" cy="430887"/>
          </a:xfrm>
          <a:prstGeom prst="rect">
            <a:avLst/>
          </a:prstGeom>
          <a:noFill/>
        </p:spPr>
        <p:txBody>
          <a:bodyPr wrap="square" rtlCol="0">
            <a:spAutoFit/>
          </a:bodyPr>
          <a:lstStyle/>
          <a:p>
            <a:r>
              <a:rPr lang="mk-MK" sz="2200" dirty="0" smtClean="0">
                <a:effectLst>
                  <a:outerShdw blurRad="38100" dist="38100" dir="2700000" algn="tl">
                    <a:srgbClr val="000000">
                      <a:alpha val="43137"/>
                    </a:srgbClr>
                  </a:outerShdw>
                </a:effectLst>
                <a:latin typeface="Corbel" pitchFamily="34" charset="0"/>
              </a:rPr>
              <a:t> </a:t>
            </a:r>
            <a:r>
              <a:rPr lang="mk-MK" sz="2000" dirty="0" smtClean="0">
                <a:effectLst>
                  <a:outerShdw blurRad="38100" dist="38100" dir="2700000" algn="tl">
                    <a:srgbClr val="000000">
                      <a:alpha val="43137"/>
                    </a:srgbClr>
                  </a:outerShdw>
                </a:effectLst>
                <a:latin typeface="Arial Black" pitchFamily="34" charset="0"/>
              </a:rPr>
              <a:t> </a:t>
            </a:r>
            <a:r>
              <a:rPr lang="en-US" sz="2000" dirty="0" smtClean="0">
                <a:effectLst>
                  <a:outerShdw blurRad="38100" dist="38100" dir="2700000" algn="tl">
                    <a:srgbClr val="000000">
                      <a:alpha val="43137"/>
                    </a:srgbClr>
                  </a:outerShdw>
                </a:effectLst>
                <a:latin typeface="Arial Black" pitchFamily="34" charset="0"/>
              </a:rPr>
              <a:t>Conclusions, Recommendations </a:t>
            </a:r>
            <a:endParaRPr lang="en-US" sz="2000" dirty="0">
              <a:effectLst>
                <a:outerShdw blurRad="38100" dist="38100" dir="2700000" algn="tl">
                  <a:srgbClr val="000000">
                    <a:alpha val="43137"/>
                  </a:srgbClr>
                </a:outerShdw>
              </a:effectLst>
              <a:latin typeface="Arial Black" pitchFamily="34" charset="0"/>
            </a:endParaRPr>
          </a:p>
        </p:txBody>
      </p:sp>
      <p:pic>
        <p:nvPicPr>
          <p:cNvPr id="21" name="Picture 20" descr="cid:image001.jpg@01CF266C.DAEE7DA0"/>
          <p:cNvPicPr/>
          <p:nvPr/>
        </p:nvPicPr>
        <p:blipFill>
          <a:blip r:embed="rId4">
            <a:extLst>
              <a:ext uri="{28A0092B-C50C-407E-A947-70E740481C1C}">
                <a14:useLocalDpi xmlns:a14="http://schemas.microsoft.com/office/drawing/2010/main" val="0"/>
              </a:ext>
            </a:extLst>
          </a:blip>
          <a:srcRect/>
          <a:stretch>
            <a:fillRect/>
          </a:stretch>
        </p:blipFill>
        <p:spPr bwMode="auto">
          <a:xfrm>
            <a:off x="7884367" y="228984"/>
            <a:ext cx="1008113" cy="751743"/>
          </a:xfrm>
          <a:prstGeom prst="rect">
            <a:avLst/>
          </a:prstGeom>
          <a:noFill/>
          <a:ln>
            <a:noFill/>
          </a:ln>
        </p:spPr>
      </p:pic>
    </p:spTree>
    <p:extLst>
      <p:ext uri="{BB962C8B-B14F-4D97-AF65-F5344CB8AC3E}">
        <p14:creationId xmlns:p14="http://schemas.microsoft.com/office/powerpoint/2010/main" val="256486288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15"/>
                                        </p:tgtEl>
                                        <p:attrNameLst>
                                          <p:attrName>fillcolor</p:attrName>
                                        </p:attrNameLst>
                                      </p:cBhvr>
                                      <p:to>
                                        <a:srgbClr val="829975"/>
                                      </p:to>
                                    </p:animClr>
                                    <p:set>
                                      <p:cBhvr>
                                        <p:cTn id="10" dur="500" fill="hold"/>
                                        <p:tgtEl>
                                          <p:spTgt spid="15"/>
                                        </p:tgtEl>
                                        <p:attrNameLst>
                                          <p:attrName>fill.type</p:attrName>
                                        </p:attrNameLst>
                                      </p:cBhvr>
                                      <p:to>
                                        <p:strVal val="solid"/>
                                      </p:to>
                                    </p:set>
                                    <p:set>
                                      <p:cBhvr>
                                        <p:cTn id="11" dur="500" fill="hold"/>
                                        <p:tgtEl>
                                          <p:spTgt spid="15"/>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320000">
                                      <p:cBhvr>
                                        <p:cTn id="18" dur="500" fill="hold"/>
                                        <p:tgtEl>
                                          <p:spTgt spid="2"/>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16"/>
                                        </p:tgtEl>
                                        <p:attrNameLst>
                                          <p:attrName>fillcolor</p:attrName>
                                        </p:attrNameLst>
                                      </p:cBhvr>
                                      <p:to>
                                        <a:srgbClr val="829975"/>
                                      </p:to>
                                    </p:animClr>
                                    <p:set>
                                      <p:cBhvr>
                                        <p:cTn id="22" dur="500" fill="hold"/>
                                        <p:tgtEl>
                                          <p:spTgt spid="16"/>
                                        </p:tgtEl>
                                        <p:attrNameLst>
                                          <p:attrName>fill.type</p:attrName>
                                        </p:attrNameLst>
                                      </p:cBhvr>
                                      <p:to>
                                        <p:strVal val="solid"/>
                                      </p:to>
                                    </p:set>
                                    <p:set>
                                      <p:cBhvr>
                                        <p:cTn id="23" dur="500" fill="hold"/>
                                        <p:tgtEl>
                                          <p:spTgt spid="16"/>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320000">
                                      <p:cBhvr>
                                        <p:cTn id="30" dur="500" fill="hold"/>
                                        <p:tgtEl>
                                          <p:spTgt spid="2"/>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dir="cw">
                                      <p:cBhvr>
                                        <p:cTn id="33" dur="500" fill="hold"/>
                                        <p:tgtEl>
                                          <p:spTgt spid="17"/>
                                        </p:tgtEl>
                                        <p:attrNameLst>
                                          <p:attrName>fillcolor</p:attrName>
                                        </p:attrNameLst>
                                      </p:cBhvr>
                                      <p:to>
                                        <a:srgbClr val="829975"/>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320000">
                                      <p:cBhvr>
                                        <p:cTn id="42" dur="500" fill="hold"/>
                                        <p:tgtEl>
                                          <p:spTgt spid="2"/>
                                        </p:tgtEl>
                                        <p:attrNameLst>
                                          <p:attrName>r</p:attrName>
                                        </p:attrNameLst>
                                      </p:cBhvr>
                                    </p:animRot>
                                  </p:childTnLst>
                                </p:cTn>
                              </p:par>
                            </p:childTnLst>
                          </p:cTn>
                        </p:par>
                        <p:par>
                          <p:cTn id="43" fill="hold">
                            <p:stCondLst>
                              <p:cond delay="500"/>
                            </p:stCondLst>
                            <p:childTnLst>
                              <p:par>
                                <p:cTn id="44" presetID="1" presetClass="emph" presetSubtype="2" fill="hold" nodeType="afterEffect">
                                  <p:stCondLst>
                                    <p:cond delay="0"/>
                                  </p:stCondLst>
                                  <p:childTnLst>
                                    <p:animClr clrSpc="rgb" dir="cw">
                                      <p:cBhvr>
                                        <p:cTn id="45" dur="500" fill="hold"/>
                                        <p:tgtEl>
                                          <p:spTgt spid="23"/>
                                        </p:tgtEl>
                                        <p:attrNameLst>
                                          <p:attrName>fillcolor</p:attrName>
                                        </p:attrNameLst>
                                      </p:cBhvr>
                                      <p:to>
                                        <a:srgbClr val="829975"/>
                                      </p:to>
                                    </p:animClr>
                                    <p:set>
                                      <p:cBhvr>
                                        <p:cTn id="46" dur="500" fill="hold"/>
                                        <p:tgtEl>
                                          <p:spTgt spid="23"/>
                                        </p:tgtEl>
                                        <p:attrNameLst>
                                          <p:attrName>fill.type</p:attrName>
                                        </p:attrNameLst>
                                      </p:cBhvr>
                                      <p:to>
                                        <p:strVal val="solid"/>
                                      </p:to>
                                    </p:set>
                                    <p:set>
                                      <p:cBhvr>
                                        <p:cTn id="47" dur="500" fill="hold"/>
                                        <p:tgtEl>
                                          <p:spTgt spid="23"/>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rPr>
              <a:t>CASE/ COURT PRACTICE </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marL="0" indent="0">
              <a:buNone/>
            </a:pPr>
            <a:r>
              <a:rPr lang="en-US" sz="2400" b="1" dirty="0" smtClean="0">
                <a:effectLst>
                  <a:outerShdw blurRad="38100" dist="38100" dir="2700000" algn="tl">
                    <a:srgbClr val="000000">
                      <a:alpha val="43137"/>
                    </a:srgbClr>
                  </a:outerShdw>
                </a:effectLst>
              </a:rPr>
              <a:t>Judgment </a:t>
            </a:r>
            <a:r>
              <a:rPr lang="en-US" sz="2400" b="1" dirty="0">
                <a:effectLst>
                  <a:outerShdw blurRad="38100" dist="38100" dir="2700000" algn="tl">
                    <a:srgbClr val="000000">
                      <a:alpha val="43137"/>
                    </a:srgbClr>
                  </a:outerShdw>
                </a:effectLst>
              </a:rPr>
              <a:t>of the </a:t>
            </a:r>
            <a:r>
              <a:rPr lang="en-US" sz="2400" b="1" dirty="0" smtClean="0">
                <a:effectLst>
                  <a:outerShdw blurRad="38100" dist="38100" dir="2700000" algn="tl">
                    <a:srgbClr val="000000">
                      <a:alpha val="43137"/>
                    </a:srgbClr>
                  </a:outerShdw>
                </a:effectLst>
              </a:rPr>
              <a:t>Primary court, confirmed </a:t>
            </a:r>
            <a:r>
              <a:rPr lang="en-US" sz="2400" b="1" dirty="0">
                <a:effectLst>
                  <a:outerShdw blurRad="38100" dist="38100" dir="2700000" algn="tl">
                    <a:srgbClr val="000000">
                      <a:alpha val="43137"/>
                    </a:srgbClr>
                  </a:outerShdw>
                </a:effectLst>
              </a:rPr>
              <a:t>by Supreme </a:t>
            </a:r>
            <a:r>
              <a:rPr lang="en-US" sz="2400" b="1" dirty="0" smtClean="0">
                <a:effectLst>
                  <a:outerShdw blurRad="38100" dist="38100" dir="2700000" algn="tl">
                    <a:srgbClr val="000000">
                      <a:alpha val="43137"/>
                    </a:srgbClr>
                  </a:outerShdw>
                </a:effectLst>
              </a:rPr>
              <a:t>Court</a:t>
            </a:r>
          </a:p>
          <a:p>
            <a:pPr marL="0" indent="0">
              <a:buNone/>
            </a:pPr>
            <a:endParaRPr lang="en-US" sz="1400" b="1" dirty="0" smtClean="0">
              <a:effectLst>
                <a:outerShdw blurRad="38100" dist="38100" dir="2700000" algn="tl">
                  <a:srgbClr val="000000">
                    <a:alpha val="43137"/>
                  </a:srgbClr>
                </a:outerShdw>
              </a:effectLst>
            </a:endParaRPr>
          </a:p>
          <a:p>
            <a:r>
              <a:rPr lang="en-US" sz="2400" b="1" dirty="0" smtClean="0">
                <a:solidFill>
                  <a:srgbClr val="002060"/>
                </a:solidFill>
                <a:effectLst>
                  <a:outerShdw blurRad="38100" dist="38100" dir="2700000" algn="tl">
                    <a:srgbClr val="000000">
                      <a:alpha val="43137"/>
                    </a:srgbClr>
                  </a:outerShdw>
                </a:effectLst>
              </a:rPr>
              <a:t>No unauthorized video </a:t>
            </a:r>
            <a:r>
              <a:rPr lang="en-US" sz="2400" b="1" dirty="0">
                <a:solidFill>
                  <a:srgbClr val="002060"/>
                </a:solidFill>
                <a:effectLst>
                  <a:outerShdw blurRad="38100" dist="38100" dir="2700000" algn="tl">
                    <a:srgbClr val="000000">
                      <a:alpha val="43137"/>
                    </a:srgbClr>
                  </a:outerShdw>
                </a:effectLst>
              </a:rPr>
              <a:t>recording of other person or  personal </a:t>
            </a:r>
            <a:r>
              <a:rPr lang="en-US" sz="2400" b="1" dirty="0" smtClean="0">
                <a:solidFill>
                  <a:srgbClr val="002060"/>
                </a:solidFill>
                <a:effectLst>
                  <a:outerShdw blurRad="38100" dist="38100" dir="2700000" algn="tl">
                    <a:srgbClr val="000000">
                      <a:alpha val="43137"/>
                    </a:srgbClr>
                  </a:outerShdw>
                </a:effectLst>
              </a:rPr>
              <a:t>premises is established by the court </a:t>
            </a:r>
          </a:p>
          <a:p>
            <a:endParaRPr lang="en-US" sz="1400" b="1" dirty="0" smtClean="0">
              <a:solidFill>
                <a:srgbClr val="002060"/>
              </a:solidFill>
              <a:effectLst>
                <a:outerShdw blurRad="38100" dist="38100" dir="2700000" algn="tl">
                  <a:srgbClr val="000000">
                    <a:alpha val="43137"/>
                  </a:srgbClr>
                </a:outerShdw>
              </a:effectLst>
            </a:endParaRPr>
          </a:p>
          <a:p>
            <a:r>
              <a:rPr lang="en-US" sz="2400" b="1" dirty="0" smtClean="0">
                <a:solidFill>
                  <a:srgbClr val="002060"/>
                </a:solidFill>
                <a:effectLst>
                  <a:outerShdw blurRad="38100" dist="38100" dir="2700000" algn="tl">
                    <a:srgbClr val="000000">
                      <a:alpha val="43137"/>
                    </a:srgbClr>
                  </a:outerShdw>
                </a:effectLst>
              </a:rPr>
              <a:t>No violation of the privacy of the complainant</a:t>
            </a:r>
          </a:p>
          <a:p>
            <a:endParaRPr lang="en-US" sz="1400" b="1" dirty="0" smtClean="0">
              <a:solidFill>
                <a:srgbClr val="002060"/>
              </a:solidFill>
              <a:effectLst>
                <a:outerShdw blurRad="38100" dist="38100" dir="2700000" algn="tl">
                  <a:srgbClr val="000000">
                    <a:alpha val="43137"/>
                  </a:srgbClr>
                </a:outerShdw>
              </a:effectLst>
            </a:endParaRPr>
          </a:p>
          <a:p>
            <a:r>
              <a:rPr lang="en-US" sz="2400" b="1" dirty="0" smtClean="0">
                <a:effectLst>
                  <a:outerShdw blurRad="38100" dist="38100" dir="2700000" algn="tl">
                    <a:srgbClr val="000000">
                      <a:alpha val="43137"/>
                    </a:srgbClr>
                  </a:outerShdw>
                </a:effectLst>
              </a:rPr>
              <a:t>Front yard is not considered as personal space </a:t>
            </a:r>
            <a:r>
              <a:rPr lang="en-US" sz="2400" b="1" dirty="0">
                <a:effectLst>
                  <a:outerShdw blurRad="38100" dist="38100" dir="2700000" algn="tl">
                    <a:srgbClr val="000000">
                      <a:alpha val="43137"/>
                    </a:srgbClr>
                  </a:outerShdw>
                </a:effectLst>
              </a:rPr>
              <a:t>is established by the court </a:t>
            </a:r>
            <a:endParaRPr lang="en-US" sz="2400" b="1" dirty="0" smtClean="0">
              <a:effectLst>
                <a:outerShdw blurRad="38100" dist="38100" dir="2700000" algn="tl">
                  <a:srgbClr val="000000">
                    <a:alpha val="43137"/>
                  </a:srgbClr>
                </a:outerShdw>
              </a:effectLst>
            </a:endParaRPr>
          </a:p>
          <a:p>
            <a:endParaRPr lang="en-US" sz="1400" b="1" dirty="0" smtClean="0">
              <a:effectLst>
                <a:outerShdw blurRad="38100" dist="38100" dir="2700000" algn="tl">
                  <a:srgbClr val="000000">
                    <a:alpha val="43137"/>
                  </a:srgbClr>
                </a:outerShdw>
              </a:effectLst>
            </a:endParaRPr>
          </a:p>
          <a:p>
            <a:r>
              <a:rPr lang="en-US" sz="2400" b="1" dirty="0" smtClean="0">
                <a:effectLst>
                  <a:outerShdw blurRad="38100" dist="38100" dir="2700000" algn="tl">
                    <a:srgbClr val="000000">
                      <a:alpha val="43137"/>
                    </a:srgbClr>
                  </a:outerShdw>
                </a:effectLst>
              </a:rPr>
              <a:t>Protection of the father from the arguments with the son is a legitimate purpose for video surveillance  ? !</a:t>
            </a:r>
            <a:endParaRPr lang="en-US" sz="2400" b="1" dirty="0">
              <a:effectLst>
                <a:outerShdw blurRad="38100" dist="38100" dir="2700000" algn="tl">
                  <a:srgbClr val="000000">
                    <a:alpha val="43137"/>
                  </a:srgbClr>
                </a:outerShdw>
              </a:effectLst>
            </a:endParaRPr>
          </a:p>
          <a:p>
            <a:endParaRPr lang="en-US" dirty="0" smtClean="0"/>
          </a:p>
        </p:txBody>
      </p:sp>
      <p:sp>
        <p:nvSpPr>
          <p:cNvPr id="4" name="Slide Number Placeholder 3"/>
          <p:cNvSpPr>
            <a:spLocks noGrp="1"/>
          </p:cNvSpPr>
          <p:nvPr>
            <p:ph type="sldNum" sz="quarter" idx="12"/>
          </p:nvPr>
        </p:nvSpPr>
        <p:spPr/>
        <p:txBody>
          <a:bodyPr/>
          <a:lstStyle/>
          <a:p>
            <a:fld id="{FA1C692C-4F2D-45F6-A9A8-8A3A8FE27806}" type="slidenum">
              <a:rPr lang="en-US" smtClean="0"/>
              <a:pPr/>
              <a:t>20</a:t>
            </a:fld>
            <a:endParaRPr lang="en-US"/>
          </a:p>
        </p:txBody>
      </p:sp>
      <p:pic>
        <p:nvPicPr>
          <p:cNvPr id="5" name="Picture 4" descr="cid:image001.jpg@01CF266C.DAEE7DA0"/>
          <p:cNvPicPr/>
          <p:nvPr/>
        </p:nvPicPr>
        <p:blipFill>
          <a:blip r:embed="rId2">
            <a:extLst>
              <a:ext uri="{28A0092B-C50C-407E-A947-70E740481C1C}">
                <a14:useLocalDpi xmlns:a14="http://schemas.microsoft.com/office/drawing/2010/main" val="0"/>
              </a:ext>
            </a:extLst>
          </a:blip>
          <a:srcRect/>
          <a:stretch>
            <a:fillRect/>
          </a:stretch>
        </p:blipFill>
        <p:spPr bwMode="auto">
          <a:xfrm>
            <a:off x="7760143" y="84503"/>
            <a:ext cx="926657" cy="751743"/>
          </a:xfrm>
          <a:prstGeom prst="rect">
            <a:avLst/>
          </a:prstGeom>
          <a:noFill/>
          <a:ln>
            <a:noFill/>
          </a:ln>
        </p:spPr>
      </p:pic>
    </p:spTree>
    <p:extLst>
      <p:ext uri="{BB962C8B-B14F-4D97-AF65-F5344CB8AC3E}">
        <p14:creationId xmlns:p14="http://schemas.microsoft.com/office/powerpoint/2010/main" val="4182724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1"/>
            <p:extLst>
              <p:ext uri="{D42A27DB-BD31-4B8C-83A1-F6EECF244321}">
                <p14:modId xmlns:p14="http://schemas.microsoft.com/office/powerpoint/2010/main" val="2387686565"/>
              </p:ext>
            </p:extLst>
          </p:nvPr>
        </p:nvGraphicFramePr>
        <p:xfrm>
          <a:off x="462372" y="1052737"/>
          <a:ext cx="8219256" cy="596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1086969" y="1556792"/>
            <a:ext cx="7200800" cy="4898284"/>
            <a:chOff x="0" y="4217047"/>
            <a:chExt cx="8430107" cy="1039921"/>
          </a:xfrm>
        </p:grpSpPr>
        <p:sp>
          <p:nvSpPr>
            <p:cNvPr id="6" name="Rounded Rectangle 5"/>
            <p:cNvSpPr/>
            <p:nvPr/>
          </p:nvSpPr>
          <p:spPr>
            <a:xfrm>
              <a:off x="0" y="4217047"/>
              <a:ext cx="8219256" cy="1039921"/>
            </a:xfrm>
            <a:prstGeom prst="roundRect">
              <a:avLst/>
            </a:prstGeom>
          </p:spPr>
          <p:style>
            <a:lnRef idx="0">
              <a:schemeClr val="lt1">
                <a:hueOff val="0"/>
                <a:satOff val="0"/>
                <a:lumOff val="0"/>
                <a:alphaOff val="0"/>
              </a:schemeClr>
            </a:lnRef>
            <a:fillRef idx="3">
              <a:schemeClr val="accent1">
                <a:shade val="80000"/>
                <a:hueOff val="306246"/>
                <a:satOff val="-4392"/>
                <a:lumOff val="25615"/>
                <a:alphaOff val="0"/>
              </a:schemeClr>
            </a:fillRef>
            <a:effectRef idx="3">
              <a:schemeClr val="accent1">
                <a:shade val="80000"/>
                <a:hueOff val="306246"/>
                <a:satOff val="-4392"/>
                <a:lumOff val="25615"/>
                <a:alphaOff val="0"/>
              </a:schemeClr>
            </a:effectRef>
            <a:fontRef idx="minor">
              <a:schemeClr val="lt1"/>
            </a:fontRef>
          </p:style>
        </p:sp>
        <p:sp>
          <p:nvSpPr>
            <p:cNvPr id="7" name="Rounded Rectangle 4"/>
            <p:cNvSpPr/>
            <p:nvPr/>
          </p:nvSpPr>
          <p:spPr>
            <a:xfrm>
              <a:off x="50764" y="4267812"/>
              <a:ext cx="8379343" cy="938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mk-MK" b="1" i="0" kern="1200" dirty="0" smtClean="0">
                  <a:effectLst>
                    <a:outerShdw blurRad="38100" dist="38100" dir="2700000" algn="tl">
                      <a:srgbClr val="000000">
                        <a:alpha val="43137"/>
                      </a:srgbClr>
                    </a:outerShdw>
                  </a:effectLst>
                </a:rPr>
                <a:t> </a:t>
              </a:r>
              <a:endParaRPr lang="en-US" b="1" i="0" kern="1200" dirty="0">
                <a:effectLst>
                  <a:outerShdw blurRad="38100" dist="38100" dir="2700000" algn="tl">
                    <a:srgbClr val="000000">
                      <a:alpha val="43137"/>
                    </a:srgbClr>
                  </a:outerShdw>
                </a:effectLst>
              </a:endParaRPr>
            </a:p>
          </p:txBody>
        </p:sp>
      </p:grpSp>
      <p:sp>
        <p:nvSpPr>
          <p:cNvPr id="3" name="Slide Number Placeholder 2"/>
          <p:cNvSpPr>
            <a:spLocks noGrp="1"/>
          </p:cNvSpPr>
          <p:nvPr>
            <p:ph type="sldNum" sz="quarter" idx="12"/>
          </p:nvPr>
        </p:nvSpPr>
        <p:spPr/>
        <p:txBody>
          <a:bodyPr/>
          <a:lstStyle/>
          <a:p>
            <a:fld id="{FA1C692C-4F2D-45F6-A9A8-8A3A8FE27806}" type="slidenum">
              <a:rPr lang="en-US" smtClean="0"/>
              <a:pPr/>
              <a:t>21</a:t>
            </a:fld>
            <a:endParaRPr lang="en-US"/>
          </a:p>
        </p:txBody>
      </p:sp>
      <p:sp>
        <p:nvSpPr>
          <p:cNvPr id="10" name="Rectangle 9"/>
          <p:cNvSpPr/>
          <p:nvPr/>
        </p:nvSpPr>
        <p:spPr>
          <a:xfrm>
            <a:off x="-167843" y="250197"/>
            <a:ext cx="9702781" cy="584775"/>
          </a:xfrm>
          <a:prstGeom prst="rect">
            <a:avLst/>
          </a:prstGeom>
          <a:noFill/>
        </p:spPr>
        <p:txBody>
          <a:bodyPr wrap="square" lIns="91440" tIns="45720" rIns="91440" bIns="45720">
            <a:spAutoFit/>
          </a:bodyPr>
          <a:lstStyle/>
          <a:p>
            <a:pPr algn="ctr"/>
            <a:r>
              <a:rPr lang="en-US" sz="3200" b="1" dirty="0" smtClean="0">
                <a:ln w="12700">
                  <a:solidFill>
                    <a:schemeClr val="tx2">
                      <a:satMod val="155000"/>
                    </a:schemeClr>
                  </a:solidFill>
                  <a:prstDash val="solid"/>
                </a:ln>
                <a:effectLst>
                  <a:outerShdw blurRad="41275" dist="20320" dir="1800000" algn="tl" rotWithShape="0">
                    <a:srgbClr val="000000">
                      <a:alpha val="40000"/>
                    </a:srgbClr>
                  </a:outerShdw>
                </a:effectLst>
              </a:rPr>
              <a:t>   </a:t>
            </a:r>
            <a:endParaRPr lang="mk-MK" sz="32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2" name="Rectangle 1"/>
          <p:cNvSpPr/>
          <p:nvPr/>
        </p:nvSpPr>
        <p:spPr>
          <a:xfrm>
            <a:off x="1130330" y="1556792"/>
            <a:ext cx="6977335" cy="5016758"/>
          </a:xfrm>
          <a:prstGeom prst="rect">
            <a:avLst/>
          </a:prstGeom>
        </p:spPr>
        <p:txBody>
          <a:bodyPr wrap="square">
            <a:spAutoFit/>
          </a:bodyPr>
          <a:lstStyle/>
          <a:p>
            <a:endParaRPr lang="mk-MK" sz="2000" b="1" u="sng" dirty="0" smtClean="0">
              <a:latin typeface="Arial Black" panose="020B0A04020102020204" pitchFamily="34" charset="0"/>
            </a:endParaRPr>
          </a:p>
          <a:p>
            <a:r>
              <a:rPr lang="en-US" sz="2000" dirty="0" smtClean="0">
                <a:latin typeface="Arial Black" panose="020B0A04020102020204" pitchFamily="34" charset="0"/>
              </a:rPr>
              <a:t>     </a:t>
            </a:r>
          </a:p>
          <a:p>
            <a:endParaRPr lang="en-US" sz="2000" dirty="0">
              <a:latin typeface="Arial Black" panose="020B0A04020102020204" pitchFamily="34" charset="0"/>
            </a:endParaRPr>
          </a:p>
          <a:p>
            <a:pPr marL="342900" lvl="0" indent="-342900">
              <a:buFont typeface="Arial" panose="020B0604020202020204" pitchFamily="34" charset="0"/>
              <a:buChar char="•"/>
            </a:pPr>
            <a:r>
              <a:rPr lang="en-US" sz="2000" dirty="0" smtClean="0">
                <a:latin typeface="Arial Black" panose="020B0A04020102020204" pitchFamily="34" charset="0"/>
              </a:rPr>
              <a:t>RIGHT OF THE INVIOLABILITY OF THE HOME-COURT ORDER TO ENTER PRIVATE HOMES </a:t>
            </a:r>
          </a:p>
          <a:p>
            <a:pPr marL="342900" lvl="0" indent="-342900">
              <a:buFont typeface="Arial" panose="020B0604020202020204" pitchFamily="34" charset="0"/>
              <a:buChar char="•"/>
            </a:pPr>
            <a:endParaRPr lang="en-US" sz="2000" dirty="0" smtClean="0">
              <a:latin typeface="Arial Black" panose="020B0A04020102020204" pitchFamily="34" charset="0"/>
            </a:endParaRPr>
          </a:p>
          <a:p>
            <a:pPr marL="342900" lvl="0" indent="-342900">
              <a:buFont typeface="Arial" panose="020B0604020202020204" pitchFamily="34" charset="0"/>
              <a:buChar char="•"/>
            </a:pPr>
            <a:r>
              <a:rPr lang="en-US" sz="2000" dirty="0" smtClean="0">
                <a:latin typeface="Arial Black" panose="020B0A04020102020204" pitchFamily="34" charset="0"/>
              </a:rPr>
              <a:t>NO CLEAR LEGAL GROUND FOR COMPETENCES OF INSPECTORS TO INVESTIGATE VIDEO SURVEILLANCE IN PRIVATE HOMES </a:t>
            </a:r>
          </a:p>
          <a:p>
            <a:pPr marL="342900" lvl="0" indent="-342900">
              <a:buFont typeface="Arial" panose="020B0604020202020204" pitchFamily="34" charset="0"/>
              <a:buChar char="•"/>
            </a:pPr>
            <a:endParaRPr lang="en-US" sz="2000" dirty="0" smtClean="0">
              <a:latin typeface="Arial Black" panose="020B0A04020102020204" pitchFamily="34" charset="0"/>
            </a:endParaRPr>
          </a:p>
          <a:p>
            <a:pPr marL="342900" lvl="0" indent="-342900">
              <a:buFont typeface="Arial" panose="020B0604020202020204" pitchFamily="34" charset="0"/>
              <a:buChar char="•"/>
            </a:pPr>
            <a:r>
              <a:rPr lang="en-US" sz="2000" dirty="0" smtClean="0">
                <a:latin typeface="Arial Black" panose="020B0A04020102020204" pitchFamily="34" charset="0"/>
              </a:rPr>
              <a:t>COOPERATION WITH POLICE ? </a:t>
            </a:r>
          </a:p>
          <a:p>
            <a:pPr marL="342900" lvl="0" indent="-342900">
              <a:buFont typeface="Arial" panose="020B0604020202020204" pitchFamily="34" charset="0"/>
              <a:buChar char="•"/>
            </a:pPr>
            <a:endParaRPr lang="en-US" sz="2000" dirty="0" smtClean="0">
              <a:latin typeface="Arial Black" panose="020B0A04020102020204" pitchFamily="34" charset="0"/>
            </a:endParaRPr>
          </a:p>
          <a:p>
            <a:pPr lvl="0"/>
            <a:endParaRPr lang="en-US" sz="2000" dirty="0" smtClean="0">
              <a:latin typeface="Arial Black" panose="020B0A04020102020204" pitchFamily="34" charset="0"/>
            </a:endParaRPr>
          </a:p>
          <a:p>
            <a:pPr marL="342900" lvl="0" indent="-342900">
              <a:buFont typeface="Arial" panose="020B0604020202020204" pitchFamily="34" charset="0"/>
              <a:buChar char="•"/>
            </a:pPr>
            <a:endParaRPr lang="en-US" sz="2000" dirty="0">
              <a:latin typeface="Arial Black" panose="020B0A04020102020204" pitchFamily="34" charset="0"/>
            </a:endParaRPr>
          </a:p>
          <a:p>
            <a:pPr lvl="0"/>
            <a:r>
              <a:rPr lang="mk-MK" sz="2000" dirty="0" smtClean="0">
                <a:latin typeface="Arial Black" panose="020B0A04020102020204" pitchFamily="34" charset="0"/>
              </a:rPr>
              <a:t> </a:t>
            </a:r>
            <a:endParaRPr lang="mk-MK" sz="2000" dirty="0">
              <a:latin typeface="Arial Black" panose="020B0A04020102020204" pitchFamily="34" charset="0"/>
            </a:endParaRPr>
          </a:p>
        </p:txBody>
      </p:sp>
      <p:sp>
        <p:nvSpPr>
          <p:cNvPr id="9" name="Rectangle 8"/>
          <p:cNvSpPr/>
          <p:nvPr/>
        </p:nvSpPr>
        <p:spPr>
          <a:xfrm>
            <a:off x="2808538" y="357918"/>
            <a:ext cx="2810449" cy="738664"/>
          </a:xfrm>
          <a:prstGeom prst="rect">
            <a:avLst/>
          </a:prstGeom>
        </p:spPr>
        <p:txBody>
          <a:bodyPr wrap="none">
            <a:spAutoFit/>
          </a:bodyPr>
          <a:lstStyle/>
          <a:p>
            <a:r>
              <a:rPr lang="en-US" dirty="0">
                <a:latin typeface="Arial Black" panose="020B0A04020102020204" pitchFamily="34" charset="0"/>
              </a:rPr>
              <a:t> </a:t>
            </a:r>
            <a:endParaRPr lang="en-US" dirty="0" smtClean="0">
              <a:latin typeface="Arial Black" panose="020B0A04020102020204" pitchFamily="34" charset="0"/>
            </a:endParaRPr>
          </a:p>
          <a:p>
            <a:r>
              <a:rPr lang="en-US" sz="2400" dirty="0" smtClean="0">
                <a:latin typeface="Arial Black" panose="020B0A04020102020204" pitchFamily="34" charset="0"/>
              </a:rPr>
              <a:t>CONCLUSIONS </a:t>
            </a:r>
            <a:endParaRPr lang="en-US" sz="2400" dirty="0"/>
          </a:p>
        </p:txBody>
      </p:sp>
      <p:pic>
        <p:nvPicPr>
          <p:cNvPr id="11" name="Picture 10" descr="cid:image001.jpg@01CF266C.DAEE7DA0"/>
          <p:cNvPicPr/>
          <p:nvPr/>
        </p:nvPicPr>
        <p:blipFill>
          <a:blip r:embed="rId8">
            <a:extLst>
              <a:ext uri="{28A0092B-C50C-407E-A947-70E740481C1C}">
                <a14:useLocalDpi xmlns:a14="http://schemas.microsoft.com/office/drawing/2010/main" val="0"/>
              </a:ext>
            </a:extLst>
          </a:blip>
          <a:srcRect/>
          <a:stretch>
            <a:fillRect/>
          </a:stretch>
        </p:blipFill>
        <p:spPr bwMode="auto">
          <a:xfrm>
            <a:off x="7760143" y="84503"/>
            <a:ext cx="926657" cy="751743"/>
          </a:xfrm>
          <a:prstGeom prst="rect">
            <a:avLst/>
          </a:prstGeom>
          <a:noFill/>
          <a:ln>
            <a:noFill/>
          </a:ln>
        </p:spPr>
      </p:pic>
    </p:spTree>
    <p:extLst>
      <p:ext uri="{BB962C8B-B14F-4D97-AF65-F5344CB8AC3E}">
        <p14:creationId xmlns:p14="http://schemas.microsoft.com/office/powerpoint/2010/main" val="295075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3429001" y="1"/>
            <a:ext cx="6858002" cy="6858000"/>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5" name="Arc 4"/>
          <p:cNvSpPr/>
          <p:nvPr/>
        </p:nvSpPr>
        <p:spPr>
          <a:xfrm>
            <a:off x="-152400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Recommendations </a:t>
            </a:r>
            <a:endParaRPr lang="mk-MK"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3200400"/>
          </a:xfrm>
        </p:spPr>
        <p:txBody>
          <a:bodyPr>
            <a:normAutofit/>
          </a:bodyPr>
          <a:lstStyle/>
          <a:p>
            <a:pPr marL="0" indent="0">
              <a:buNone/>
            </a:pPr>
            <a:r>
              <a:rPr lang="mk-MK" sz="2800" dirty="0" smtClean="0"/>
              <a:t> </a:t>
            </a:r>
            <a:endParaRPr lang="mk-MK" sz="2800" dirty="0"/>
          </a:p>
        </p:txBody>
      </p:sp>
      <p:sp>
        <p:nvSpPr>
          <p:cNvPr id="12" name="TextBox 11"/>
          <p:cNvSpPr txBox="1"/>
          <p:nvPr/>
        </p:nvSpPr>
        <p:spPr>
          <a:xfrm>
            <a:off x="914400" y="4591050"/>
            <a:ext cx="7391400" cy="523220"/>
          </a:xfrm>
          <a:prstGeom prst="rect">
            <a:avLst/>
          </a:prstGeom>
          <a:noFill/>
        </p:spPr>
        <p:txBody>
          <a:bodyPr wrap="square" rtlCol="0">
            <a:spAutoFit/>
          </a:bodyPr>
          <a:lstStyle/>
          <a:p>
            <a:r>
              <a:rPr lang="mk-MK" sz="2800" dirty="0" smtClean="0"/>
              <a:t> </a:t>
            </a:r>
            <a:endParaRPr lang="mk-MK" sz="2800" dirty="0"/>
          </a:p>
        </p:txBody>
      </p:sp>
      <p:graphicFrame>
        <p:nvGraphicFramePr>
          <p:cNvPr id="8" name="Content Placeholder 4"/>
          <p:cNvGraphicFramePr>
            <a:graphicFrameLocks/>
          </p:cNvGraphicFramePr>
          <p:nvPr>
            <p:extLst>
              <p:ext uri="{D42A27DB-BD31-4B8C-83A1-F6EECF244321}">
                <p14:modId xmlns:p14="http://schemas.microsoft.com/office/powerpoint/2010/main" val="3942034973"/>
              </p:ext>
            </p:extLst>
          </p:nvPr>
        </p:nvGraphicFramePr>
        <p:xfrm>
          <a:off x="1861344" y="1412777"/>
          <a:ext cx="6825455" cy="1224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FA1C692C-4F2D-45F6-A9A8-8A3A8FE27806}" type="slidenum">
              <a:rPr lang="en-US" smtClean="0"/>
              <a:pPr/>
              <a:t>22</a:t>
            </a:fld>
            <a:endParaRPr lang="en-US"/>
          </a:p>
        </p:txBody>
      </p:sp>
      <p:grpSp>
        <p:nvGrpSpPr>
          <p:cNvPr id="10" name="Group 9"/>
          <p:cNvGrpSpPr/>
          <p:nvPr/>
        </p:nvGrpSpPr>
        <p:grpSpPr>
          <a:xfrm>
            <a:off x="1776898" y="3720006"/>
            <a:ext cx="6912768" cy="1232994"/>
            <a:chOff x="19695" y="456463"/>
            <a:chExt cx="6818789" cy="1872208"/>
          </a:xfrm>
        </p:grpSpPr>
        <p:sp>
          <p:nvSpPr>
            <p:cNvPr id="13" name="Rounded Rectangle 12"/>
            <p:cNvSpPr/>
            <p:nvPr/>
          </p:nvSpPr>
          <p:spPr>
            <a:xfrm>
              <a:off x="19695" y="456463"/>
              <a:ext cx="6818789" cy="1872208"/>
            </a:xfrm>
            <a:prstGeom prst="roundRect">
              <a:avLst>
                <a:gd name="adj" fmla="val 10000"/>
              </a:avLst>
            </a:prstGeom>
          </p:spPr>
          <p:style>
            <a:lnRef idx="0">
              <a:schemeClr val="lt1">
                <a:hueOff val="0"/>
                <a:satOff val="0"/>
                <a:lumOff val="0"/>
                <a:alphaOff val="0"/>
              </a:schemeClr>
            </a:lnRef>
            <a:fillRef idx="3">
              <a:schemeClr val="accent1">
                <a:shade val="80000"/>
                <a:hueOff val="0"/>
                <a:satOff val="0"/>
                <a:lumOff val="0"/>
                <a:alphaOff val="0"/>
              </a:schemeClr>
            </a:fillRef>
            <a:effectRef idx="3">
              <a:schemeClr val="accent1">
                <a:shade val="80000"/>
                <a:hueOff val="0"/>
                <a:satOff val="0"/>
                <a:lumOff val="0"/>
                <a:alphaOff val="0"/>
              </a:schemeClr>
            </a:effectRef>
            <a:fontRef idx="minor">
              <a:schemeClr val="lt1"/>
            </a:fontRef>
          </p:style>
        </p:sp>
        <p:sp>
          <p:nvSpPr>
            <p:cNvPr id="14" name="Rounded Rectangle 4"/>
            <p:cNvSpPr/>
            <p:nvPr/>
          </p:nvSpPr>
          <p:spPr>
            <a:xfrm>
              <a:off x="116335" y="841998"/>
              <a:ext cx="6709119" cy="13060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i="0" kern="1200" dirty="0" smtClean="0">
                  <a:solidFill>
                    <a:schemeClr val="tx1"/>
                  </a:solidFill>
                  <a:effectLst>
                    <a:outerShdw blurRad="38100" dist="38100" dir="2700000" algn="tl">
                      <a:srgbClr val="000000">
                        <a:alpha val="43137"/>
                      </a:srgbClr>
                    </a:outerShdw>
                  </a:effectLst>
                </a:rPr>
                <a:t> </a:t>
              </a:r>
            </a:p>
            <a:p>
              <a:pPr lvl="0" algn="ctr" defTabSz="977900">
                <a:lnSpc>
                  <a:spcPct val="90000"/>
                </a:lnSpc>
                <a:spcBef>
                  <a:spcPct val="0"/>
                </a:spcBef>
                <a:spcAft>
                  <a:spcPct val="35000"/>
                </a:spcAft>
              </a:pPr>
              <a:r>
                <a:rPr lang="en-US" sz="2200" b="1" i="0" kern="1200" dirty="0" smtClean="0">
                  <a:solidFill>
                    <a:schemeClr val="tx1"/>
                  </a:solidFill>
                  <a:effectLst>
                    <a:outerShdw blurRad="38100" dist="38100" dir="2700000" algn="tl">
                      <a:srgbClr val="000000">
                        <a:alpha val="43137"/>
                      </a:srgbClr>
                    </a:outerShdw>
                  </a:effectLst>
                </a:rPr>
                <a:t>ORGANIZE TRAINING  FOR THE  COMPANY  </a:t>
              </a:r>
              <a:r>
                <a:rPr lang="en-US" sz="2200" b="1" dirty="0" smtClean="0">
                  <a:solidFill>
                    <a:schemeClr val="tx1"/>
                  </a:solidFill>
                  <a:effectLst>
                    <a:outerShdw blurRad="38100" dist="38100" dir="2700000" algn="tl">
                      <a:srgbClr val="000000">
                        <a:alpha val="43137"/>
                      </a:srgbClr>
                    </a:outerShdw>
                  </a:effectLst>
                </a:rPr>
                <a:t>FOR MAITENENCE </a:t>
              </a:r>
              <a:r>
                <a:rPr lang="en-US" sz="2200" b="1" i="0" kern="1200" dirty="0" smtClean="0">
                  <a:solidFill>
                    <a:schemeClr val="tx1"/>
                  </a:solidFill>
                  <a:effectLst>
                    <a:outerShdw blurRad="38100" dist="38100" dir="2700000" algn="tl">
                      <a:srgbClr val="000000">
                        <a:alpha val="43137"/>
                      </a:srgbClr>
                    </a:outerShdw>
                  </a:effectLst>
                </a:rPr>
                <a:t> THE </a:t>
              </a:r>
              <a:r>
                <a:rPr lang="en-US" sz="2400" b="1" dirty="0">
                  <a:solidFill>
                    <a:schemeClr val="tx1"/>
                  </a:solidFill>
                </a:rPr>
                <a:t>APARTMENT BUILDINGS </a:t>
              </a:r>
              <a:r>
                <a:rPr lang="en-US" sz="2200" b="1" dirty="0" smtClean="0">
                  <a:solidFill>
                    <a:schemeClr val="tx1"/>
                  </a:solidFill>
                  <a:effectLst>
                    <a:outerShdw blurRad="38100" dist="38100" dir="2700000" algn="tl">
                      <a:srgbClr val="000000">
                        <a:alpha val="43137"/>
                      </a:srgbClr>
                    </a:outerShdw>
                  </a:effectLst>
                </a:rPr>
                <a:t>ON THE BASE OF </a:t>
              </a:r>
              <a:r>
                <a:rPr lang="en-US" sz="2200" b="1" i="0" kern="1200" dirty="0" smtClean="0">
                  <a:solidFill>
                    <a:schemeClr val="tx1"/>
                  </a:solidFill>
                  <a:effectLst>
                    <a:outerShdw blurRad="38100" dist="38100" dir="2700000" algn="tl">
                      <a:srgbClr val="000000">
                        <a:alpha val="43137"/>
                      </a:srgbClr>
                    </a:outerShdw>
                  </a:effectLst>
                </a:rPr>
                <a:t>AGREEMENT </a:t>
              </a:r>
            </a:p>
            <a:p>
              <a:pPr lvl="0" algn="ctr" defTabSz="977900" rtl="0">
                <a:lnSpc>
                  <a:spcPct val="90000"/>
                </a:lnSpc>
                <a:spcBef>
                  <a:spcPct val="0"/>
                </a:spcBef>
                <a:spcAft>
                  <a:spcPct val="35000"/>
                </a:spcAft>
              </a:pPr>
              <a:r>
                <a:rPr lang="en-US" sz="2200" b="1" i="0" kern="1200" dirty="0" smtClean="0">
                  <a:solidFill>
                    <a:schemeClr val="tx1"/>
                  </a:solidFill>
                  <a:effectLst>
                    <a:outerShdw blurRad="38100" dist="38100" dir="2700000" algn="tl">
                      <a:srgbClr val="000000">
                        <a:alpha val="43137"/>
                      </a:srgbClr>
                    </a:outerShdw>
                  </a:effectLst>
                </a:rPr>
                <a:t> </a:t>
              </a:r>
            </a:p>
          </p:txBody>
        </p:sp>
      </p:grpSp>
      <p:grpSp>
        <p:nvGrpSpPr>
          <p:cNvPr id="15" name="Group 14"/>
          <p:cNvGrpSpPr/>
          <p:nvPr/>
        </p:nvGrpSpPr>
        <p:grpSpPr>
          <a:xfrm>
            <a:off x="1514206" y="5322318"/>
            <a:ext cx="7306266" cy="1078482"/>
            <a:chOff x="61499" y="387423"/>
            <a:chExt cx="7306266" cy="1342323"/>
          </a:xfrm>
        </p:grpSpPr>
        <p:sp>
          <p:nvSpPr>
            <p:cNvPr id="16" name="Rounded Rectangle 15"/>
            <p:cNvSpPr/>
            <p:nvPr/>
          </p:nvSpPr>
          <p:spPr>
            <a:xfrm>
              <a:off x="404960" y="387423"/>
              <a:ext cx="6818789" cy="1342322"/>
            </a:xfrm>
            <a:prstGeom prst="roundRect">
              <a:avLst>
                <a:gd name="adj" fmla="val 10000"/>
              </a:avLst>
            </a:prstGeom>
          </p:spPr>
          <p:style>
            <a:lnRef idx="0">
              <a:schemeClr val="lt1">
                <a:hueOff val="0"/>
                <a:satOff val="0"/>
                <a:lumOff val="0"/>
                <a:alphaOff val="0"/>
              </a:schemeClr>
            </a:lnRef>
            <a:fillRef idx="3">
              <a:schemeClr val="accent1">
                <a:shade val="80000"/>
                <a:hueOff val="0"/>
                <a:satOff val="0"/>
                <a:lumOff val="0"/>
                <a:alphaOff val="0"/>
              </a:schemeClr>
            </a:fillRef>
            <a:effectRef idx="3">
              <a:schemeClr val="accent1">
                <a:shade val="80000"/>
                <a:hueOff val="0"/>
                <a:satOff val="0"/>
                <a:lumOff val="0"/>
                <a:alphaOff val="0"/>
              </a:schemeClr>
            </a:effectRef>
            <a:fontRef idx="minor">
              <a:schemeClr val="lt1"/>
            </a:fontRef>
          </p:style>
        </p:sp>
        <p:sp>
          <p:nvSpPr>
            <p:cNvPr id="17" name="Rounded Rectangle 4"/>
            <p:cNvSpPr/>
            <p:nvPr/>
          </p:nvSpPr>
          <p:spPr>
            <a:xfrm>
              <a:off x="61499" y="387424"/>
              <a:ext cx="7306266" cy="13423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i="0" kern="1200" dirty="0" smtClean="0">
                  <a:solidFill>
                    <a:schemeClr val="tx1"/>
                  </a:solidFill>
                  <a:effectLst>
                    <a:outerShdw blurRad="38100" dist="38100" dir="2700000" algn="tl">
                      <a:srgbClr val="000000">
                        <a:alpha val="43137"/>
                      </a:srgbClr>
                    </a:outerShdw>
                  </a:effectLst>
                </a:rPr>
                <a:t> </a:t>
              </a:r>
            </a:p>
            <a:p>
              <a:pPr lvl="0" algn="ctr" defTabSz="977900" rtl="0">
                <a:lnSpc>
                  <a:spcPct val="90000"/>
                </a:lnSpc>
                <a:spcBef>
                  <a:spcPct val="0"/>
                </a:spcBef>
                <a:spcAft>
                  <a:spcPct val="35000"/>
                </a:spcAft>
              </a:pPr>
              <a:r>
                <a:rPr lang="en-US" sz="2200" b="1" i="0" kern="1200" dirty="0" smtClean="0">
                  <a:solidFill>
                    <a:schemeClr val="tx1"/>
                  </a:solidFill>
                  <a:effectLst>
                    <a:outerShdw blurRad="38100" dist="38100" dir="2700000" algn="tl">
                      <a:srgbClr val="000000">
                        <a:alpha val="43137"/>
                      </a:srgbClr>
                    </a:outerShdw>
                  </a:effectLst>
                </a:rPr>
                <a:t>MORE COURT PRACTICE FOR VIDEO SURVEILLANCE  IN PRIVATE HOMES  </a:t>
              </a:r>
            </a:p>
          </p:txBody>
        </p:sp>
      </p:grpSp>
      <p:grpSp>
        <p:nvGrpSpPr>
          <p:cNvPr id="18" name="Group 17"/>
          <p:cNvGrpSpPr/>
          <p:nvPr/>
        </p:nvGrpSpPr>
        <p:grpSpPr>
          <a:xfrm>
            <a:off x="1870877" y="2420888"/>
            <a:ext cx="6818789" cy="1299118"/>
            <a:chOff x="6665" y="193076"/>
            <a:chExt cx="6818789" cy="1008112"/>
          </a:xfrm>
        </p:grpSpPr>
        <p:sp>
          <p:nvSpPr>
            <p:cNvPr id="19" name="Rounded Rectangle 18"/>
            <p:cNvSpPr/>
            <p:nvPr/>
          </p:nvSpPr>
          <p:spPr>
            <a:xfrm>
              <a:off x="6665" y="193076"/>
              <a:ext cx="6818789" cy="800082"/>
            </a:xfrm>
            <a:prstGeom prst="roundRect">
              <a:avLst>
                <a:gd name="adj" fmla="val 10000"/>
              </a:avLst>
            </a:prstGeom>
          </p:spPr>
          <p:style>
            <a:lnRef idx="0">
              <a:schemeClr val="lt1">
                <a:hueOff val="0"/>
                <a:satOff val="0"/>
                <a:lumOff val="0"/>
                <a:alphaOff val="0"/>
              </a:schemeClr>
            </a:lnRef>
            <a:fillRef idx="3">
              <a:schemeClr val="accent1">
                <a:shade val="80000"/>
                <a:hueOff val="0"/>
                <a:satOff val="0"/>
                <a:lumOff val="0"/>
                <a:alphaOff val="0"/>
              </a:schemeClr>
            </a:fillRef>
            <a:effectRef idx="3">
              <a:schemeClr val="accent1">
                <a:shade val="80000"/>
                <a:hueOff val="0"/>
                <a:satOff val="0"/>
                <a:lumOff val="0"/>
                <a:alphaOff val="0"/>
              </a:schemeClr>
            </a:effectRef>
            <a:fontRef idx="minor">
              <a:schemeClr val="lt1"/>
            </a:fontRef>
          </p:style>
        </p:sp>
        <p:sp>
          <p:nvSpPr>
            <p:cNvPr id="20" name="Rounded Rectangle 4"/>
            <p:cNvSpPr/>
            <p:nvPr/>
          </p:nvSpPr>
          <p:spPr>
            <a:xfrm>
              <a:off x="42680" y="447974"/>
              <a:ext cx="6771921" cy="7532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i="0" kern="1200" dirty="0" smtClean="0">
                  <a:solidFill>
                    <a:schemeClr val="tx1"/>
                  </a:solidFill>
                  <a:effectLst>
                    <a:outerShdw blurRad="38100" dist="38100" dir="2700000" algn="tl">
                      <a:srgbClr val="000000">
                        <a:alpha val="43137"/>
                      </a:srgbClr>
                    </a:outerShdw>
                  </a:effectLst>
                </a:rPr>
                <a:t>PREPARATION  OF GUIDENCES FOR VIDEOSURVELIANCE IN PRIVATE HOME </a:t>
              </a:r>
              <a:r>
                <a:rPr lang="en-US" sz="2400" b="1" i="0" kern="1200" dirty="0" smtClean="0">
                  <a:solidFill>
                    <a:schemeClr val="tx1"/>
                  </a:solidFill>
                  <a:effectLst>
                    <a:outerShdw blurRad="38100" dist="38100" dir="2700000" algn="tl">
                      <a:srgbClr val="000000">
                        <a:alpha val="43137"/>
                      </a:srgbClr>
                    </a:outerShdw>
                  </a:effectLst>
                </a:rPr>
                <a:t>AND </a:t>
              </a:r>
              <a:r>
                <a:rPr lang="en-US" sz="2400" b="1" dirty="0" smtClean="0">
                  <a:solidFill>
                    <a:schemeClr val="tx1"/>
                  </a:solidFill>
                </a:rPr>
                <a:t>APARTMENT BUILDINGS </a:t>
              </a:r>
              <a:endParaRPr lang="en-US" sz="2400" b="1" i="0" kern="1200" dirty="0" smtClean="0">
                <a:solidFill>
                  <a:schemeClr val="tx1"/>
                </a:solidFill>
                <a:effectLst>
                  <a:outerShdw blurRad="38100" dist="38100" dir="2700000" algn="tl">
                    <a:srgbClr val="000000">
                      <a:alpha val="43137"/>
                    </a:srgbClr>
                  </a:outerShdw>
                </a:effectLst>
              </a:endParaRPr>
            </a:p>
            <a:p>
              <a:pPr lvl="0" algn="ctr" defTabSz="977900" rtl="0">
                <a:lnSpc>
                  <a:spcPct val="90000"/>
                </a:lnSpc>
                <a:spcBef>
                  <a:spcPct val="0"/>
                </a:spcBef>
                <a:spcAft>
                  <a:spcPct val="35000"/>
                </a:spcAft>
              </a:pPr>
              <a:r>
                <a:rPr lang="en-US" sz="2200" b="1" i="0" kern="1200" dirty="0" smtClean="0">
                  <a:solidFill>
                    <a:schemeClr val="tx1"/>
                  </a:solidFill>
                  <a:effectLst>
                    <a:outerShdw blurRad="38100" dist="38100" dir="2700000" algn="tl">
                      <a:srgbClr val="000000">
                        <a:alpha val="43137"/>
                      </a:srgbClr>
                    </a:outerShdw>
                  </a:effectLst>
                </a:rPr>
                <a:t> </a:t>
              </a:r>
            </a:p>
          </p:txBody>
        </p:sp>
      </p:grpSp>
      <p:pic>
        <p:nvPicPr>
          <p:cNvPr id="22" name="Picture 21" descr="cid:image001.jpg@01CF266C.DAEE7DA0"/>
          <p:cNvPicPr/>
          <p:nvPr/>
        </p:nvPicPr>
        <p:blipFill>
          <a:blip r:embed="rId8">
            <a:extLst>
              <a:ext uri="{28A0092B-C50C-407E-A947-70E740481C1C}">
                <a14:useLocalDpi xmlns:a14="http://schemas.microsoft.com/office/drawing/2010/main" val="0"/>
              </a:ext>
            </a:extLst>
          </a:blip>
          <a:srcRect/>
          <a:stretch>
            <a:fillRect/>
          </a:stretch>
        </p:blipFill>
        <p:spPr bwMode="auto">
          <a:xfrm>
            <a:off x="7902199" y="381385"/>
            <a:ext cx="926657" cy="553772"/>
          </a:xfrm>
          <a:prstGeom prst="rect">
            <a:avLst/>
          </a:prstGeom>
          <a:noFill/>
          <a:ln>
            <a:noFill/>
          </a:ln>
        </p:spPr>
      </p:pic>
    </p:spTree>
    <p:extLst>
      <p:ext uri="{BB962C8B-B14F-4D97-AF65-F5344CB8AC3E}">
        <p14:creationId xmlns:p14="http://schemas.microsoft.com/office/powerpoint/2010/main" val="1958316838"/>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3429001" y="1"/>
            <a:ext cx="6858002" cy="6858000"/>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5" name="Arc 4"/>
          <p:cNvSpPr/>
          <p:nvPr/>
        </p:nvSpPr>
        <p:spPr>
          <a:xfrm>
            <a:off x="-152400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 </a:t>
            </a:r>
            <a:endParaRPr lang="mk-MK"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3200400"/>
          </a:xfrm>
        </p:spPr>
        <p:txBody>
          <a:bodyPr>
            <a:normAutofit/>
          </a:bodyPr>
          <a:lstStyle/>
          <a:p>
            <a:pPr marL="0" indent="0">
              <a:buNone/>
            </a:pPr>
            <a:r>
              <a:rPr lang="mk-MK" sz="2800" dirty="0" smtClean="0"/>
              <a:t> </a:t>
            </a:r>
            <a:endParaRPr lang="mk-MK" sz="2800" dirty="0"/>
          </a:p>
        </p:txBody>
      </p:sp>
      <p:sp>
        <p:nvSpPr>
          <p:cNvPr id="12" name="TextBox 11"/>
          <p:cNvSpPr txBox="1"/>
          <p:nvPr/>
        </p:nvSpPr>
        <p:spPr>
          <a:xfrm>
            <a:off x="914400" y="4591050"/>
            <a:ext cx="7391400" cy="523220"/>
          </a:xfrm>
          <a:prstGeom prst="rect">
            <a:avLst/>
          </a:prstGeom>
          <a:noFill/>
        </p:spPr>
        <p:txBody>
          <a:bodyPr wrap="square" rtlCol="0">
            <a:spAutoFit/>
          </a:bodyPr>
          <a:lstStyle/>
          <a:p>
            <a:r>
              <a:rPr lang="mk-MK" sz="2800" dirty="0" smtClean="0"/>
              <a:t> </a:t>
            </a:r>
            <a:endParaRPr lang="mk-MK" sz="2800" dirty="0"/>
          </a:p>
        </p:txBody>
      </p:sp>
      <p:graphicFrame>
        <p:nvGraphicFramePr>
          <p:cNvPr id="8" name="Content Placeholder 4"/>
          <p:cNvGraphicFramePr>
            <a:graphicFrameLocks/>
          </p:cNvGraphicFramePr>
          <p:nvPr>
            <p:extLst>
              <p:ext uri="{D42A27DB-BD31-4B8C-83A1-F6EECF244321}">
                <p14:modId xmlns:p14="http://schemas.microsoft.com/office/powerpoint/2010/main" val="1451524753"/>
              </p:ext>
            </p:extLst>
          </p:nvPr>
        </p:nvGraphicFramePr>
        <p:xfrm>
          <a:off x="1874870" y="620689"/>
          <a:ext cx="6811929" cy="2016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FA1C692C-4F2D-45F6-A9A8-8A3A8FE27806}" type="slidenum">
              <a:rPr lang="en-US" smtClean="0"/>
              <a:pPr/>
              <a:t>23</a:t>
            </a:fld>
            <a:endParaRPr lang="en-US"/>
          </a:p>
        </p:txBody>
      </p:sp>
      <p:grpSp>
        <p:nvGrpSpPr>
          <p:cNvPr id="10" name="Group 9"/>
          <p:cNvGrpSpPr/>
          <p:nvPr/>
        </p:nvGrpSpPr>
        <p:grpSpPr>
          <a:xfrm>
            <a:off x="1776898" y="2780928"/>
            <a:ext cx="6912768" cy="4077072"/>
            <a:chOff x="19695" y="456463"/>
            <a:chExt cx="6818789" cy="1872208"/>
          </a:xfrm>
        </p:grpSpPr>
        <p:sp>
          <p:nvSpPr>
            <p:cNvPr id="13" name="Rounded Rectangle 12"/>
            <p:cNvSpPr/>
            <p:nvPr/>
          </p:nvSpPr>
          <p:spPr>
            <a:xfrm>
              <a:off x="19695" y="456463"/>
              <a:ext cx="6818789" cy="1872208"/>
            </a:xfrm>
            <a:prstGeom prst="roundRect">
              <a:avLst>
                <a:gd name="adj" fmla="val 10000"/>
              </a:avLst>
            </a:prstGeom>
          </p:spPr>
          <p:style>
            <a:lnRef idx="0">
              <a:schemeClr val="lt1">
                <a:hueOff val="0"/>
                <a:satOff val="0"/>
                <a:lumOff val="0"/>
                <a:alphaOff val="0"/>
              </a:schemeClr>
            </a:lnRef>
            <a:fillRef idx="3">
              <a:schemeClr val="accent1">
                <a:shade val="80000"/>
                <a:hueOff val="0"/>
                <a:satOff val="0"/>
                <a:lumOff val="0"/>
                <a:alphaOff val="0"/>
              </a:schemeClr>
            </a:fillRef>
            <a:effectRef idx="3">
              <a:schemeClr val="accent1">
                <a:shade val="80000"/>
                <a:hueOff val="0"/>
                <a:satOff val="0"/>
                <a:lumOff val="0"/>
                <a:alphaOff val="0"/>
              </a:schemeClr>
            </a:effectRef>
            <a:fontRef idx="minor">
              <a:schemeClr val="lt1"/>
            </a:fontRef>
          </p:style>
        </p:sp>
        <p:sp>
          <p:nvSpPr>
            <p:cNvPr id="14" name="Rounded Rectangle 4"/>
            <p:cNvSpPr/>
            <p:nvPr/>
          </p:nvSpPr>
          <p:spPr>
            <a:xfrm>
              <a:off x="116335" y="841998"/>
              <a:ext cx="6709119" cy="13060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i="0" kern="1200" dirty="0" smtClean="0">
                  <a:solidFill>
                    <a:schemeClr val="tx1"/>
                  </a:solidFill>
                  <a:effectLst>
                    <a:outerShdw blurRad="38100" dist="38100" dir="2700000" algn="tl">
                      <a:srgbClr val="000000">
                        <a:alpha val="43137"/>
                      </a:srgbClr>
                    </a:outerShdw>
                  </a:effectLst>
                </a:rPr>
                <a:t> </a:t>
              </a:r>
            </a:p>
            <a:p>
              <a:pPr lvl="0" algn="ctr" defTabSz="977900" rtl="0">
                <a:lnSpc>
                  <a:spcPct val="90000"/>
                </a:lnSpc>
                <a:spcBef>
                  <a:spcPct val="0"/>
                </a:spcBef>
                <a:spcAft>
                  <a:spcPct val="35000"/>
                </a:spcAft>
              </a:pPr>
              <a:endParaRPr lang="en-US" sz="2200" b="1" i="0" kern="1200" dirty="0" smtClean="0">
                <a:solidFill>
                  <a:schemeClr val="tx1"/>
                </a:solidFill>
                <a:effectLst>
                  <a:outerShdw blurRad="38100" dist="38100" dir="2700000" algn="tl">
                    <a:srgbClr val="000000">
                      <a:alpha val="43137"/>
                    </a:srgbClr>
                  </a:outerShdw>
                </a:effectLst>
              </a:endParaRPr>
            </a:p>
          </p:txBody>
        </p:sp>
      </p:grpSp>
      <p:pic>
        <p:nvPicPr>
          <p:cNvPr id="21"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5528" y="3271130"/>
            <a:ext cx="3087214" cy="309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descr="cid:image001.jpg@01CF266C.DAEE7DA0"/>
          <p:cNvPicPr/>
          <p:nvPr/>
        </p:nvPicPr>
        <p:blipFill>
          <a:blip r:embed="rId9">
            <a:extLst>
              <a:ext uri="{28A0092B-C50C-407E-A947-70E740481C1C}">
                <a14:useLocalDpi xmlns:a14="http://schemas.microsoft.com/office/drawing/2010/main" val="0"/>
              </a:ext>
            </a:extLst>
          </a:blip>
          <a:srcRect/>
          <a:stretch>
            <a:fillRect/>
          </a:stretch>
        </p:blipFill>
        <p:spPr bwMode="auto">
          <a:xfrm>
            <a:off x="451071" y="6090911"/>
            <a:ext cx="926657" cy="553772"/>
          </a:xfrm>
          <a:prstGeom prst="rect">
            <a:avLst/>
          </a:prstGeom>
          <a:noFill/>
          <a:ln>
            <a:noFill/>
          </a:ln>
        </p:spPr>
      </p:pic>
      <p:pic>
        <p:nvPicPr>
          <p:cNvPr id="16" name="Picture 15" descr="cid:image001.jpg@01CF266C.DAEE7DA0"/>
          <p:cNvPicPr/>
          <p:nvPr/>
        </p:nvPicPr>
        <p:blipFill>
          <a:blip r:embed="rId9">
            <a:extLst>
              <a:ext uri="{28A0092B-C50C-407E-A947-70E740481C1C}">
                <a14:useLocalDpi xmlns:a14="http://schemas.microsoft.com/office/drawing/2010/main" val="0"/>
              </a:ext>
            </a:extLst>
          </a:blip>
          <a:srcRect/>
          <a:stretch>
            <a:fillRect/>
          </a:stretch>
        </p:blipFill>
        <p:spPr bwMode="auto">
          <a:xfrm>
            <a:off x="7760143" y="84503"/>
            <a:ext cx="926657" cy="751743"/>
          </a:xfrm>
          <a:prstGeom prst="rect">
            <a:avLst/>
          </a:prstGeom>
          <a:noFill/>
          <a:ln>
            <a:noFill/>
          </a:ln>
        </p:spPr>
      </p:pic>
    </p:spTree>
    <p:extLst>
      <p:ext uri="{BB962C8B-B14F-4D97-AF65-F5344CB8AC3E}">
        <p14:creationId xmlns:p14="http://schemas.microsoft.com/office/powerpoint/2010/main" val="277841520"/>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c 4"/>
          <p:cNvSpPr/>
          <p:nvPr/>
        </p:nvSpPr>
        <p:spPr>
          <a:xfrm>
            <a:off x="-3429001" y="1"/>
            <a:ext cx="6858002" cy="6858000"/>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 name="Arc 5"/>
          <p:cNvSpPr/>
          <p:nvPr/>
        </p:nvSpPr>
        <p:spPr>
          <a:xfrm>
            <a:off x="-1524000" y="2071777"/>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7"/>
          <p:cNvSpPr>
            <a:spLocks noGrp="1"/>
          </p:cNvSpPr>
          <p:nvPr>
            <p:ph type="ctrTitle"/>
          </p:nvPr>
        </p:nvSpPr>
        <p:spPr>
          <a:xfrm>
            <a:off x="0" y="1534872"/>
            <a:ext cx="9144000" cy="1470025"/>
          </a:xfrm>
          <a:ln>
            <a:solidFill>
              <a:schemeClr val="accent6">
                <a:lumMod val="75000"/>
              </a:schemeClr>
            </a:solidFill>
          </a:ln>
        </p:spPr>
        <p:txBody>
          <a:bodyPr>
            <a:normAutofit/>
          </a:bodyPr>
          <a:lstStyle/>
          <a:p>
            <a:r>
              <a:rPr lang="en-US" sz="3600" spc="-300" dirty="0" smtClean="0">
                <a:effectLst>
                  <a:outerShdw blurRad="38100" dist="38100" dir="2700000" algn="tl">
                    <a:srgbClr val="000000">
                      <a:alpha val="43137"/>
                    </a:srgbClr>
                  </a:outerShdw>
                </a:effectLst>
                <a:latin typeface="Arial Black" pitchFamily="34" charset="0"/>
                <a:cs typeface="Aharoni" pitchFamily="2" charset="-79"/>
              </a:rPr>
              <a:t>THANK YOU FOR YOUR ATTENTION</a:t>
            </a:r>
            <a:endParaRPr lang="mk-MK" sz="3600" spc="-300" dirty="0">
              <a:effectLst>
                <a:outerShdw blurRad="38100" dist="38100" dir="2700000" algn="tl">
                  <a:srgbClr val="000000">
                    <a:alpha val="43137"/>
                  </a:srgbClr>
                </a:outerShdw>
              </a:effectLst>
              <a:latin typeface="Arial Black" pitchFamily="34" charset="0"/>
              <a:cs typeface="Aharoni" pitchFamily="2" charset="-79"/>
            </a:endParaRPr>
          </a:p>
        </p:txBody>
      </p:sp>
      <p:sp>
        <p:nvSpPr>
          <p:cNvPr id="9" name="Subtitle 8"/>
          <p:cNvSpPr>
            <a:spLocks noGrp="1"/>
          </p:cNvSpPr>
          <p:nvPr>
            <p:ph type="subTitle" idx="1"/>
          </p:nvPr>
        </p:nvSpPr>
        <p:spPr>
          <a:xfrm>
            <a:off x="1475118" y="3429001"/>
            <a:ext cx="6400800" cy="2209799"/>
          </a:xfrm>
          <a:ln>
            <a:solidFill>
              <a:schemeClr val="bg1"/>
            </a:solidFill>
          </a:ln>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US" sz="22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Goran Trajkovski </a:t>
            </a:r>
          </a:p>
          <a:p>
            <a:r>
              <a:rPr lang="en-US" sz="22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Director of Data Protection Directorate </a:t>
            </a:r>
          </a:p>
          <a:p>
            <a:r>
              <a:rPr lang="en-US" sz="22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Republic of Macedonia </a:t>
            </a:r>
          </a:p>
          <a:p>
            <a:r>
              <a:rPr lang="en-US" sz="2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Tel.+389(2)3230635 /</a:t>
            </a:r>
          </a:p>
          <a:p>
            <a:r>
              <a:rPr lang="en-US" sz="2000" b="1" dirty="0" smtClean="0">
                <a:effectLst>
                  <a:outerShdw blurRad="38100" dist="38100" dir="2700000" algn="tl">
                    <a:srgbClr val="000000">
                      <a:alpha val="43137"/>
                    </a:srgbClr>
                  </a:outerShdw>
                </a:effectLst>
                <a:latin typeface="Arial" pitchFamily="34" charset="0"/>
                <a:cs typeface="Arial" pitchFamily="34" charset="0"/>
                <a:hlinkClick r:id="rId2"/>
              </a:rPr>
              <a:t>goran.trajkovski@privacy.mk</a:t>
            </a:r>
            <a:endParaRPr lang="en-US" sz="2000" b="1" dirty="0" smtClean="0">
              <a:effectLst>
                <a:outerShdw blurRad="38100" dist="38100" dir="2700000" algn="tl">
                  <a:srgbClr val="000000">
                    <a:alpha val="43137"/>
                  </a:srgbClr>
                </a:outerShdw>
              </a:effectLst>
              <a:latin typeface="Arial" pitchFamily="34" charset="0"/>
              <a:cs typeface="Arial" pitchFamily="34" charset="0"/>
            </a:endParaRPr>
          </a:p>
          <a:p>
            <a:r>
              <a:rPr lang="en-US" sz="2000" b="1" dirty="0" smtClean="0">
                <a:effectLst>
                  <a:outerShdw blurRad="38100" dist="38100" dir="2700000" algn="tl">
                    <a:srgbClr val="000000">
                      <a:alpha val="43137"/>
                    </a:srgbClr>
                  </a:outerShdw>
                </a:effectLst>
                <a:latin typeface="Arial" pitchFamily="34" charset="0"/>
                <a:cs typeface="Arial" pitchFamily="34" charset="0"/>
                <a:hlinkClick r:id="rId3"/>
              </a:rPr>
              <a:t>www.privacy.mk</a:t>
            </a:r>
            <a:r>
              <a:rPr lang="en-US" sz="2000" b="1" dirty="0" smtClean="0">
                <a:effectLst>
                  <a:outerShdw blurRad="38100" dist="38100" dir="2700000" algn="tl">
                    <a:srgbClr val="000000">
                      <a:alpha val="43137"/>
                    </a:srgbClr>
                  </a:outerShdw>
                </a:effectLst>
                <a:latin typeface="Arial" pitchFamily="34" charset="0"/>
                <a:cs typeface="Arial" pitchFamily="34" charset="0"/>
              </a:rPr>
              <a:t> </a:t>
            </a:r>
          </a:p>
          <a:p>
            <a:endParaRPr lang="mk-MK" sz="2200" b="1" dirty="0">
              <a:effectLst>
                <a:outerShdw blurRad="38100" dist="38100" dir="2700000" algn="tl">
                  <a:srgbClr val="000000">
                    <a:alpha val="43137"/>
                  </a:srgbClr>
                </a:outerShdw>
              </a:effectLst>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A1C692C-4F2D-45F6-A9A8-8A3A8FE27806}" type="slidenum">
              <a:rPr lang="en-US" smtClean="0"/>
              <a:pPr/>
              <a:t>24</a:t>
            </a:fld>
            <a:endParaRPr lang="en-US"/>
          </a:p>
        </p:txBody>
      </p:sp>
      <p:pic>
        <p:nvPicPr>
          <p:cNvPr id="11" name="Picture 10" descr="cid:image001.jpg@01CF266C.DAEE7DA0"/>
          <p:cNvPicPr/>
          <p:nvPr/>
        </p:nvPicPr>
        <p:blipFill>
          <a:blip r:embed="rId4">
            <a:extLst>
              <a:ext uri="{28A0092B-C50C-407E-A947-70E740481C1C}">
                <a14:useLocalDpi xmlns:a14="http://schemas.microsoft.com/office/drawing/2010/main" val="0"/>
              </a:ext>
            </a:extLst>
          </a:blip>
          <a:srcRect/>
          <a:stretch>
            <a:fillRect/>
          </a:stretch>
        </p:blipFill>
        <p:spPr bwMode="auto">
          <a:xfrm>
            <a:off x="3779912" y="476672"/>
            <a:ext cx="926657" cy="985820"/>
          </a:xfrm>
          <a:prstGeom prst="rect">
            <a:avLst/>
          </a:prstGeom>
          <a:noFill/>
          <a:ln>
            <a:noFill/>
          </a:ln>
        </p:spPr>
      </p:pic>
    </p:spTree>
    <p:extLst>
      <p:ext uri="{BB962C8B-B14F-4D97-AF65-F5344CB8AC3E}">
        <p14:creationId xmlns:p14="http://schemas.microsoft.com/office/powerpoint/2010/main" val="121942683"/>
      </p:ext>
    </p:extLst>
  </p:cSld>
  <p:clrMapOvr>
    <a:masterClrMapping/>
  </p:clrMapOvr>
  <p:transition spd="slow">
    <p:pull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3429001" y="1"/>
            <a:ext cx="6858002" cy="6858000"/>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 name="Arc 4"/>
          <p:cNvSpPr/>
          <p:nvPr/>
        </p:nvSpPr>
        <p:spPr>
          <a:xfrm>
            <a:off x="-152400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659646"/>
            <a:ext cx="8229600" cy="757992"/>
          </a:xfrm>
        </p:spPr>
        <p:txBody>
          <a:bodyPr>
            <a:normAutofit fontScale="90000"/>
          </a:bodyPr>
          <a:lstStyle/>
          <a:p>
            <a:r>
              <a:rPr lang="mk-MK" b="1" dirty="0" smtClean="0">
                <a:effectLst>
                  <a:outerShdw blurRad="38100" dist="38100" dir="2700000" algn="tl">
                    <a:srgbClr val="000000">
                      <a:alpha val="43137"/>
                    </a:srgbClr>
                  </a:outerShdw>
                </a:effectLst>
                <a:latin typeface="Arial" pitchFamily="34" charset="0"/>
                <a:cs typeface="Arial" pitchFamily="34" charset="0"/>
              </a:rPr>
              <a:t> </a:t>
            </a:r>
            <a:r>
              <a:rPr lang="en-US" b="1" dirty="0" smtClean="0">
                <a:effectLst>
                  <a:outerShdw blurRad="38100" dist="38100" dir="2700000" algn="tl">
                    <a:srgbClr val="000000">
                      <a:alpha val="43137"/>
                    </a:srgbClr>
                  </a:outerShdw>
                </a:effectLst>
                <a:latin typeface="Arial" pitchFamily="34" charset="0"/>
                <a:cs typeface="Arial" pitchFamily="34" charset="0"/>
              </a:rPr>
              <a:t>Domestic Legislation</a:t>
            </a:r>
            <a:endParaRPr lang="mk-MK"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600200"/>
            <a:ext cx="8229600" cy="4997152"/>
          </a:xfrm>
        </p:spPr>
        <p:txBody>
          <a:bodyPr>
            <a:normAutofit/>
          </a:bodyPr>
          <a:lstStyle/>
          <a:p>
            <a:pPr marL="0" indent="0">
              <a:buNone/>
            </a:pPr>
            <a:endParaRPr lang="en-US" sz="1800" b="1" dirty="0" smtClean="0"/>
          </a:p>
          <a:p>
            <a:pPr marL="0" indent="0">
              <a:buNone/>
            </a:pPr>
            <a:r>
              <a:rPr lang="en-US" sz="2200" b="1" dirty="0" smtClean="0">
                <a:effectLst>
                  <a:outerShdw blurRad="38100" dist="38100" dir="2700000" algn="tl">
                    <a:srgbClr val="000000">
                      <a:alpha val="43137"/>
                    </a:srgbClr>
                  </a:outerShdw>
                </a:effectLst>
              </a:rPr>
              <a:t>CONSTITUTION OF REPUBLIC OF MACEDONIA </a:t>
            </a:r>
          </a:p>
          <a:p>
            <a:pPr marL="0" indent="0">
              <a:buNone/>
            </a:pPr>
            <a:endParaRPr lang="en-US" sz="2200" b="1" dirty="0" smtClean="0">
              <a:effectLst>
                <a:outerShdw blurRad="38100" dist="38100" dir="2700000" algn="tl">
                  <a:srgbClr val="000000">
                    <a:alpha val="43137"/>
                  </a:srgbClr>
                </a:outerShdw>
              </a:effectLst>
            </a:endParaRPr>
          </a:p>
          <a:p>
            <a:pPr marL="0" indent="0">
              <a:buNone/>
            </a:pPr>
            <a:r>
              <a:rPr lang="en-US" sz="2200" b="1" dirty="0" smtClean="0">
                <a:effectLst>
                  <a:outerShdw blurRad="38100" dist="38100" dir="2700000" algn="tl">
                    <a:srgbClr val="000000">
                      <a:alpha val="43137"/>
                    </a:srgbClr>
                  </a:outerShdw>
                </a:effectLst>
              </a:rPr>
              <a:t>Article </a:t>
            </a:r>
            <a:r>
              <a:rPr lang="mk-MK" sz="2200" b="1" dirty="0" smtClean="0">
                <a:effectLst>
                  <a:outerShdw blurRad="38100" dist="38100" dir="2700000" algn="tl">
                    <a:srgbClr val="000000">
                      <a:alpha val="43137"/>
                    </a:srgbClr>
                  </a:outerShdw>
                </a:effectLst>
              </a:rPr>
              <a:t> 18</a:t>
            </a:r>
            <a:r>
              <a:rPr lang="en-US" sz="2200" b="1" dirty="0" smtClean="0">
                <a:effectLst>
                  <a:outerShdw blurRad="38100" dist="38100" dir="2700000" algn="tl">
                    <a:srgbClr val="000000">
                      <a:alpha val="43137"/>
                    </a:srgbClr>
                  </a:outerShdw>
                </a:effectLst>
              </a:rPr>
              <a:t>  Protection of personal data </a:t>
            </a:r>
            <a:endParaRPr lang="mk-MK" sz="2200" b="1" dirty="0">
              <a:effectLst>
                <a:outerShdw blurRad="38100" dist="38100" dir="2700000" algn="tl">
                  <a:srgbClr val="000000">
                    <a:alpha val="43137"/>
                  </a:srgbClr>
                </a:outerShdw>
              </a:effectLst>
            </a:endParaRPr>
          </a:p>
          <a:p>
            <a:r>
              <a:rPr lang="en-US" sz="2200" b="1" dirty="0" smtClean="0">
                <a:effectLst>
                  <a:outerShdw blurRad="38100" dist="38100" dir="2700000" algn="tl">
                    <a:srgbClr val="000000">
                      <a:alpha val="43137"/>
                    </a:srgbClr>
                  </a:outerShdw>
                </a:effectLst>
              </a:rPr>
              <a:t>Security and secrecy of personal data is guaranteed</a:t>
            </a:r>
          </a:p>
          <a:p>
            <a:endParaRPr lang="en-US" sz="2200" b="1" dirty="0" smtClean="0">
              <a:effectLst>
                <a:outerShdw blurRad="38100" dist="38100" dir="2700000" algn="tl">
                  <a:srgbClr val="000000">
                    <a:alpha val="43137"/>
                  </a:srgbClr>
                </a:outerShdw>
              </a:effectLst>
            </a:endParaRPr>
          </a:p>
          <a:p>
            <a:pPr marL="0" indent="0">
              <a:buNone/>
            </a:pPr>
            <a:r>
              <a:rPr lang="en-US" sz="2200" b="1" dirty="0" smtClean="0">
                <a:effectLst>
                  <a:outerShdw blurRad="38100" dist="38100" dir="2700000" algn="tl">
                    <a:srgbClr val="000000">
                      <a:alpha val="43137"/>
                    </a:srgbClr>
                  </a:outerShdw>
                </a:effectLst>
              </a:rPr>
              <a:t>Article </a:t>
            </a:r>
            <a:r>
              <a:rPr lang="mk-MK" sz="2200" b="1" dirty="0" smtClean="0">
                <a:effectLst>
                  <a:outerShdw blurRad="38100" dist="38100" dir="2700000" algn="tl">
                    <a:srgbClr val="000000">
                      <a:alpha val="43137"/>
                    </a:srgbClr>
                  </a:outerShdw>
                </a:effectLst>
              </a:rPr>
              <a:t> </a:t>
            </a:r>
            <a:r>
              <a:rPr lang="mk-MK" sz="2200" b="1" dirty="0">
                <a:effectLst>
                  <a:outerShdw blurRad="38100" dist="38100" dir="2700000" algn="tl">
                    <a:srgbClr val="000000">
                      <a:alpha val="43137"/>
                    </a:srgbClr>
                  </a:outerShdw>
                </a:effectLst>
              </a:rPr>
              <a:t>25</a:t>
            </a:r>
          </a:p>
          <a:p>
            <a:r>
              <a:rPr lang="en-US" sz="2200" b="1" dirty="0" smtClean="0">
                <a:effectLst>
                  <a:outerShdw blurRad="38100" dist="38100" dir="2700000" algn="tl">
                    <a:srgbClr val="000000">
                      <a:alpha val="43137"/>
                    </a:srgbClr>
                  </a:outerShdw>
                </a:effectLst>
              </a:rPr>
              <a:t>Private life of every citizen is guaranteed</a:t>
            </a:r>
          </a:p>
          <a:p>
            <a:endParaRPr lang="en-US" sz="2200" b="1" dirty="0" smtClean="0">
              <a:effectLst>
                <a:outerShdw blurRad="38100" dist="38100" dir="2700000" algn="tl">
                  <a:srgbClr val="000000">
                    <a:alpha val="43137"/>
                  </a:srgbClr>
                </a:outerShdw>
              </a:effectLst>
            </a:endParaRPr>
          </a:p>
          <a:p>
            <a:pPr marL="0" indent="0">
              <a:buNone/>
            </a:pPr>
            <a:r>
              <a:rPr lang="en-US" sz="2200" b="1" dirty="0" smtClean="0">
                <a:effectLst>
                  <a:outerShdw blurRad="38100" dist="38100" dir="2700000" algn="tl">
                    <a:srgbClr val="000000">
                      <a:alpha val="43137"/>
                    </a:srgbClr>
                  </a:outerShdw>
                </a:effectLst>
              </a:rPr>
              <a:t>Article </a:t>
            </a:r>
            <a:r>
              <a:rPr lang="mk-MK" sz="2200" b="1" dirty="0" smtClean="0">
                <a:effectLst>
                  <a:outerShdw blurRad="38100" dist="38100" dir="2700000" algn="tl">
                    <a:srgbClr val="000000">
                      <a:alpha val="43137"/>
                    </a:srgbClr>
                  </a:outerShdw>
                </a:effectLst>
              </a:rPr>
              <a:t> </a:t>
            </a:r>
            <a:r>
              <a:rPr lang="mk-MK" sz="2200" b="1" dirty="0">
                <a:effectLst>
                  <a:outerShdw blurRad="38100" dist="38100" dir="2700000" algn="tl">
                    <a:srgbClr val="000000">
                      <a:alpha val="43137"/>
                    </a:srgbClr>
                  </a:outerShdw>
                </a:effectLst>
              </a:rPr>
              <a:t>26</a:t>
            </a:r>
          </a:p>
          <a:p>
            <a:r>
              <a:rPr lang="en-US" sz="2200" b="1" dirty="0" smtClean="0">
                <a:effectLst>
                  <a:outerShdw blurRad="38100" dist="38100" dir="2700000" algn="tl">
                    <a:srgbClr val="000000">
                      <a:alpha val="43137"/>
                    </a:srgbClr>
                  </a:outerShdw>
                </a:effectLst>
              </a:rPr>
              <a:t>Inviolability of the home </a:t>
            </a:r>
            <a:endParaRPr lang="mk-MK" sz="2200" b="1" dirty="0">
              <a:effectLst>
                <a:outerShdw blurRad="38100" dist="38100" dir="2700000" algn="tl">
                  <a:srgbClr val="000000">
                    <a:alpha val="43137"/>
                  </a:srgbClr>
                </a:outerShdw>
              </a:effectLst>
            </a:endParaRPr>
          </a:p>
          <a:p>
            <a:endParaRPr lang="mk-MK" sz="1800" b="1" dirty="0"/>
          </a:p>
          <a:p>
            <a:endParaRPr lang="mk-MK" sz="1800" b="1" dirty="0"/>
          </a:p>
        </p:txBody>
      </p:sp>
      <p:sp>
        <p:nvSpPr>
          <p:cNvPr id="9" name="TextBox 8"/>
          <p:cNvSpPr txBox="1"/>
          <p:nvPr/>
        </p:nvSpPr>
        <p:spPr>
          <a:xfrm>
            <a:off x="3461175" y="259536"/>
            <a:ext cx="2209800" cy="707886"/>
          </a:xfrm>
          <a:prstGeom prst="rect">
            <a:avLst/>
          </a:prstGeom>
          <a:noFill/>
        </p:spPr>
        <p:txBody>
          <a:bodyPr wrap="square" rtlCol="0">
            <a:spAutoFit/>
          </a:bodyPr>
          <a:lstStyle/>
          <a:p>
            <a:r>
              <a:rPr lang="mk-MK" sz="2000" dirty="0" smtClean="0"/>
              <a:t>       </a:t>
            </a:r>
            <a:r>
              <a:rPr lang="en-US" sz="2000" dirty="0" smtClean="0"/>
              <a:t>www.privacy.mk </a:t>
            </a:r>
            <a:endParaRPr lang="mk-MK" sz="2000" dirty="0"/>
          </a:p>
        </p:txBody>
      </p:sp>
      <p:sp>
        <p:nvSpPr>
          <p:cNvPr id="6" name="Slide Number Placeholder 5"/>
          <p:cNvSpPr>
            <a:spLocks noGrp="1"/>
          </p:cNvSpPr>
          <p:nvPr>
            <p:ph type="sldNum" sz="quarter" idx="12"/>
          </p:nvPr>
        </p:nvSpPr>
        <p:spPr/>
        <p:txBody>
          <a:bodyPr/>
          <a:lstStyle/>
          <a:p>
            <a:fld id="{FA1C692C-4F2D-45F6-A9A8-8A3A8FE27806}" type="slidenum">
              <a:rPr lang="en-US" smtClean="0"/>
              <a:pPr/>
              <a:t>3</a:t>
            </a:fld>
            <a:endParaRPr lang="en-US"/>
          </a:p>
        </p:txBody>
      </p:sp>
      <p:pic>
        <p:nvPicPr>
          <p:cNvPr id="11" name="Picture 10" descr="cid:image001.jpg@01CF266C.DAEE7DA0"/>
          <p:cNvPicPr/>
          <p:nvPr/>
        </p:nvPicPr>
        <p:blipFill>
          <a:blip r:embed="rId3">
            <a:extLst>
              <a:ext uri="{28A0092B-C50C-407E-A947-70E740481C1C}">
                <a14:useLocalDpi xmlns:a14="http://schemas.microsoft.com/office/drawing/2010/main" val="0"/>
              </a:ext>
            </a:extLst>
          </a:blip>
          <a:srcRect/>
          <a:stretch>
            <a:fillRect/>
          </a:stretch>
        </p:blipFill>
        <p:spPr bwMode="auto">
          <a:xfrm>
            <a:off x="7749799" y="228984"/>
            <a:ext cx="926657" cy="751743"/>
          </a:xfrm>
          <a:prstGeom prst="rect">
            <a:avLst/>
          </a:prstGeom>
          <a:noFill/>
          <a:ln>
            <a:noFill/>
          </a:ln>
        </p:spPr>
      </p:pic>
    </p:spTree>
    <p:extLst>
      <p:ext uri="{BB962C8B-B14F-4D97-AF65-F5344CB8AC3E}">
        <p14:creationId xmlns:p14="http://schemas.microsoft.com/office/powerpoint/2010/main" val="195831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3429001" y="1"/>
            <a:ext cx="6858002" cy="6858000"/>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 name="Arc 4"/>
          <p:cNvSpPr/>
          <p:nvPr/>
        </p:nvSpPr>
        <p:spPr>
          <a:xfrm>
            <a:off x="-152400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659646"/>
            <a:ext cx="8229600" cy="757992"/>
          </a:xfrm>
        </p:spPr>
        <p:txBody>
          <a:bodyPr>
            <a:normAutofit fontScale="90000"/>
          </a:bodyPr>
          <a:lstStyle/>
          <a:p>
            <a:r>
              <a:rPr lang="mk-MK" b="1" dirty="0" smtClean="0">
                <a:effectLst>
                  <a:outerShdw blurRad="38100" dist="38100" dir="2700000" algn="tl">
                    <a:srgbClr val="000000">
                      <a:alpha val="43137"/>
                    </a:srgbClr>
                  </a:outerShdw>
                </a:effectLst>
                <a:latin typeface="Arial" pitchFamily="34" charset="0"/>
                <a:cs typeface="Arial" pitchFamily="34" charset="0"/>
              </a:rPr>
              <a:t> </a:t>
            </a:r>
            <a:r>
              <a:rPr lang="en-US" b="1" dirty="0" smtClean="0">
                <a:effectLst>
                  <a:outerShdw blurRad="38100" dist="38100" dir="2700000" algn="tl">
                    <a:srgbClr val="000000">
                      <a:alpha val="43137"/>
                    </a:srgbClr>
                  </a:outerShdw>
                </a:effectLst>
                <a:latin typeface="Arial" pitchFamily="34" charset="0"/>
                <a:cs typeface="Arial" pitchFamily="34" charset="0"/>
              </a:rPr>
              <a:t>Legislation </a:t>
            </a:r>
            <a:endParaRPr lang="mk-MK"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600200"/>
            <a:ext cx="8229600" cy="4997152"/>
          </a:xfrm>
        </p:spPr>
        <p:txBody>
          <a:bodyPr>
            <a:normAutofit/>
          </a:bodyPr>
          <a:lstStyle/>
          <a:p>
            <a:endParaRPr lang="en-US" sz="1800" b="1" dirty="0" smtClean="0"/>
          </a:p>
          <a:p>
            <a:pPr marL="0" indent="0">
              <a:buNone/>
            </a:pPr>
            <a:r>
              <a:rPr lang="en-US" sz="2200" b="1" u="sng" dirty="0" smtClean="0">
                <a:effectLst>
                  <a:outerShdw blurRad="38100" dist="38100" dir="2700000" algn="tl">
                    <a:srgbClr val="000000">
                      <a:alpha val="43137"/>
                    </a:srgbClr>
                  </a:outerShdw>
                </a:effectLst>
              </a:rPr>
              <a:t>CRIMINAL CODE OF REPUBLIC OF MACEDONIA </a:t>
            </a:r>
            <a:endParaRPr lang="mk-MK" sz="2200" b="1" dirty="0" smtClean="0">
              <a:effectLst>
                <a:outerShdw blurRad="38100" dist="38100" dir="2700000" algn="tl">
                  <a:srgbClr val="000000">
                    <a:alpha val="43137"/>
                  </a:srgbClr>
                </a:outerShdw>
              </a:effectLst>
            </a:endParaRPr>
          </a:p>
          <a:p>
            <a:r>
              <a:rPr lang="en-US" sz="2200" b="1" dirty="0" smtClean="0">
                <a:effectLst>
                  <a:outerShdw blurRad="38100" dist="38100" dir="2700000" algn="tl">
                    <a:srgbClr val="000000">
                      <a:alpha val="43137"/>
                    </a:srgbClr>
                  </a:outerShdw>
                </a:effectLst>
              </a:rPr>
              <a:t>Unauthorized video recording </a:t>
            </a:r>
            <a:endParaRPr lang="mk-MK" sz="2200" b="1" dirty="0" smtClean="0">
              <a:effectLst>
                <a:outerShdw blurRad="38100" dist="38100" dir="2700000" algn="tl">
                  <a:srgbClr val="000000">
                    <a:alpha val="43137"/>
                  </a:srgbClr>
                </a:outerShdw>
              </a:effectLst>
            </a:endParaRPr>
          </a:p>
          <a:p>
            <a:pPr marL="0" indent="0">
              <a:buNone/>
            </a:pPr>
            <a:r>
              <a:rPr lang="en-US" sz="2200" b="1" dirty="0" smtClean="0">
                <a:effectLst>
                  <a:outerShdw blurRad="38100" dist="38100" dir="2700000" algn="tl">
                    <a:srgbClr val="000000">
                      <a:alpha val="43137"/>
                    </a:srgbClr>
                  </a:outerShdw>
                </a:effectLst>
              </a:rPr>
              <a:t>Article 152 </a:t>
            </a:r>
          </a:p>
          <a:p>
            <a:pPr algn="just">
              <a:buAutoNum type="arabicParenBoth"/>
            </a:pPr>
            <a:r>
              <a:rPr lang="en-US" sz="2200" b="1" dirty="0" smtClean="0">
                <a:effectLst>
                  <a:outerShdw blurRad="38100" dist="38100" dir="2700000" algn="tl">
                    <a:srgbClr val="000000">
                      <a:alpha val="43137"/>
                    </a:srgbClr>
                  </a:outerShdw>
                </a:effectLst>
              </a:rPr>
              <a:t>Unauthorized photographing, filming and video recording of other person or  his/her personal premises without consent of the person, violating his/her privacy, or disclosure of the records to other person, or making them available on some other way, is punishable with monetary fine or one year prison </a:t>
            </a:r>
          </a:p>
          <a:p>
            <a:pPr marL="0" indent="0" algn="just">
              <a:buNone/>
            </a:pPr>
            <a:endParaRPr lang="en-US" sz="2200" b="1" dirty="0">
              <a:effectLst>
                <a:outerShdw blurRad="38100" dist="38100" dir="2700000" algn="tl">
                  <a:srgbClr val="000000">
                    <a:alpha val="43137"/>
                  </a:srgbClr>
                </a:outerShdw>
              </a:effectLst>
            </a:endParaRPr>
          </a:p>
        </p:txBody>
      </p:sp>
      <p:sp>
        <p:nvSpPr>
          <p:cNvPr id="9" name="TextBox 8"/>
          <p:cNvSpPr txBox="1"/>
          <p:nvPr/>
        </p:nvSpPr>
        <p:spPr>
          <a:xfrm>
            <a:off x="3461175" y="259536"/>
            <a:ext cx="2209800" cy="400110"/>
          </a:xfrm>
          <a:prstGeom prst="rect">
            <a:avLst/>
          </a:prstGeom>
          <a:noFill/>
        </p:spPr>
        <p:txBody>
          <a:bodyPr wrap="square" rtlCol="0">
            <a:spAutoFit/>
          </a:bodyPr>
          <a:lstStyle/>
          <a:p>
            <a:r>
              <a:rPr lang="mk-MK" sz="2000" dirty="0" smtClean="0"/>
              <a:t> </a:t>
            </a:r>
            <a:r>
              <a:rPr lang="en-US" sz="2000" dirty="0"/>
              <a:t>www.privacy.mk</a:t>
            </a:r>
            <a:endParaRPr lang="mk-MK" sz="2000" dirty="0"/>
          </a:p>
        </p:txBody>
      </p:sp>
      <p:sp>
        <p:nvSpPr>
          <p:cNvPr id="6" name="Slide Number Placeholder 5"/>
          <p:cNvSpPr>
            <a:spLocks noGrp="1"/>
          </p:cNvSpPr>
          <p:nvPr>
            <p:ph type="sldNum" sz="quarter" idx="12"/>
          </p:nvPr>
        </p:nvSpPr>
        <p:spPr/>
        <p:txBody>
          <a:bodyPr/>
          <a:lstStyle/>
          <a:p>
            <a:fld id="{FA1C692C-4F2D-45F6-A9A8-8A3A8FE27806}" type="slidenum">
              <a:rPr lang="en-US" smtClean="0"/>
              <a:pPr/>
              <a:t>4</a:t>
            </a:fld>
            <a:endParaRPr lang="en-US"/>
          </a:p>
        </p:txBody>
      </p:sp>
      <p:pic>
        <p:nvPicPr>
          <p:cNvPr id="10" name="Picture 9" descr="cid:image001.jpg@01CF266C.DAEE7DA0"/>
          <p:cNvPicPr/>
          <p:nvPr/>
        </p:nvPicPr>
        <p:blipFill>
          <a:blip r:embed="rId3">
            <a:extLst>
              <a:ext uri="{28A0092B-C50C-407E-A947-70E740481C1C}">
                <a14:useLocalDpi xmlns:a14="http://schemas.microsoft.com/office/drawing/2010/main" val="0"/>
              </a:ext>
            </a:extLst>
          </a:blip>
          <a:srcRect/>
          <a:stretch>
            <a:fillRect/>
          </a:stretch>
        </p:blipFill>
        <p:spPr bwMode="auto">
          <a:xfrm>
            <a:off x="7749799" y="228985"/>
            <a:ext cx="926657" cy="553772"/>
          </a:xfrm>
          <a:prstGeom prst="rect">
            <a:avLst/>
          </a:prstGeom>
          <a:noFill/>
          <a:ln>
            <a:noFill/>
          </a:ln>
        </p:spPr>
      </p:pic>
    </p:spTree>
    <p:extLst>
      <p:ext uri="{BB962C8B-B14F-4D97-AF65-F5344CB8AC3E}">
        <p14:creationId xmlns:p14="http://schemas.microsoft.com/office/powerpoint/2010/main" val="237791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3429001" y="1"/>
            <a:ext cx="6858002" cy="6858000"/>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 name="Arc 4"/>
          <p:cNvSpPr/>
          <p:nvPr/>
        </p:nvSpPr>
        <p:spPr>
          <a:xfrm>
            <a:off x="-152400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659646"/>
            <a:ext cx="8229600" cy="757992"/>
          </a:xfrm>
        </p:spPr>
        <p:txBody>
          <a:bodyPr>
            <a:normAutofit fontScale="90000"/>
          </a:bodyPr>
          <a:lstStyle/>
          <a:p>
            <a:r>
              <a:rPr lang="mk-MK" b="1" dirty="0" smtClean="0">
                <a:effectLst>
                  <a:outerShdw blurRad="38100" dist="38100" dir="2700000" algn="tl">
                    <a:srgbClr val="000000">
                      <a:alpha val="43137"/>
                    </a:srgbClr>
                  </a:outerShdw>
                </a:effectLst>
                <a:latin typeface="Arial" pitchFamily="34" charset="0"/>
                <a:cs typeface="Arial" pitchFamily="34" charset="0"/>
              </a:rPr>
              <a:t> </a:t>
            </a:r>
            <a:r>
              <a:rPr lang="en-US" b="1" dirty="0" smtClean="0">
                <a:effectLst>
                  <a:outerShdw blurRad="38100" dist="38100" dir="2700000" algn="tl">
                    <a:srgbClr val="000000">
                      <a:alpha val="43137"/>
                    </a:srgbClr>
                  </a:outerShdw>
                </a:effectLst>
                <a:latin typeface="Arial" pitchFamily="34" charset="0"/>
                <a:cs typeface="Arial" pitchFamily="34" charset="0"/>
              </a:rPr>
              <a:t>Legislation </a:t>
            </a:r>
            <a:endParaRPr lang="mk-MK"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600200"/>
            <a:ext cx="8229600" cy="4997152"/>
          </a:xfrm>
        </p:spPr>
        <p:txBody>
          <a:bodyPr>
            <a:normAutofit fontScale="92500" lnSpcReduction="10000"/>
          </a:bodyPr>
          <a:lstStyle/>
          <a:p>
            <a:endParaRPr lang="en-US" sz="1800" b="1" dirty="0" smtClean="0"/>
          </a:p>
          <a:p>
            <a:pPr marL="0" indent="0">
              <a:buNone/>
            </a:pPr>
            <a:r>
              <a:rPr lang="en-US" sz="1800" b="1" u="sng" dirty="0" smtClean="0"/>
              <a:t> </a:t>
            </a:r>
            <a:r>
              <a:rPr lang="en-US" sz="2200" b="1" u="sng" dirty="0" smtClean="0">
                <a:effectLst>
                  <a:outerShdw blurRad="38100" dist="38100" dir="2700000" algn="tl">
                    <a:srgbClr val="000000">
                      <a:alpha val="43137"/>
                    </a:srgbClr>
                  </a:outerShdw>
                </a:effectLst>
              </a:rPr>
              <a:t>CRIMINAL CODE OF THE REPUBLIC OF MACEDONIA </a:t>
            </a:r>
            <a:endParaRPr lang="mk-MK" sz="2200" b="1" dirty="0" smtClean="0">
              <a:effectLst>
                <a:outerShdw blurRad="38100" dist="38100" dir="2700000" algn="tl">
                  <a:srgbClr val="000000">
                    <a:alpha val="43137"/>
                  </a:srgbClr>
                </a:outerShdw>
              </a:effectLst>
            </a:endParaRPr>
          </a:p>
          <a:p>
            <a:r>
              <a:rPr lang="en-US" sz="2200" b="1" dirty="0" smtClean="0">
                <a:effectLst>
                  <a:outerShdw blurRad="38100" dist="38100" dir="2700000" algn="tl">
                    <a:srgbClr val="000000">
                      <a:alpha val="43137"/>
                    </a:srgbClr>
                  </a:outerShdw>
                </a:effectLst>
              </a:rPr>
              <a:t>Violation of Personal Data </a:t>
            </a:r>
            <a:endParaRPr lang="mk-MK" sz="2200" b="1" dirty="0" smtClean="0">
              <a:effectLst>
                <a:outerShdw blurRad="38100" dist="38100" dir="2700000" algn="tl">
                  <a:srgbClr val="000000">
                    <a:alpha val="43137"/>
                  </a:srgbClr>
                </a:outerShdw>
              </a:effectLst>
            </a:endParaRPr>
          </a:p>
          <a:p>
            <a:endParaRPr lang="mk-MK" sz="2200" b="1" dirty="0">
              <a:effectLst>
                <a:outerShdw blurRad="38100" dist="38100" dir="2700000" algn="tl">
                  <a:srgbClr val="000000">
                    <a:alpha val="43137"/>
                  </a:srgbClr>
                </a:outerShdw>
              </a:effectLst>
            </a:endParaRPr>
          </a:p>
          <a:p>
            <a:pPr marL="0" indent="0">
              <a:buNone/>
            </a:pPr>
            <a:r>
              <a:rPr lang="en-US" sz="2200" b="1" dirty="0" smtClean="0">
                <a:effectLst>
                  <a:outerShdw blurRad="38100" dist="38100" dir="2700000" algn="tl">
                    <a:srgbClr val="000000">
                      <a:alpha val="43137"/>
                    </a:srgbClr>
                  </a:outerShdw>
                </a:effectLst>
              </a:rPr>
              <a:t>Article </a:t>
            </a:r>
            <a:r>
              <a:rPr lang="mk-MK" sz="2200" b="1" dirty="0" smtClean="0">
                <a:effectLst>
                  <a:outerShdw blurRad="38100" dist="38100" dir="2700000" algn="tl">
                    <a:srgbClr val="000000">
                      <a:alpha val="43137"/>
                    </a:srgbClr>
                  </a:outerShdw>
                </a:effectLst>
              </a:rPr>
              <a:t> </a:t>
            </a:r>
            <a:r>
              <a:rPr lang="mk-MK" sz="2200" b="1" dirty="0">
                <a:effectLst>
                  <a:outerShdw blurRad="38100" dist="38100" dir="2700000" algn="tl">
                    <a:srgbClr val="000000">
                      <a:alpha val="43137"/>
                    </a:srgbClr>
                  </a:outerShdw>
                </a:effectLst>
              </a:rPr>
              <a:t>149</a:t>
            </a:r>
          </a:p>
          <a:p>
            <a:pPr algn="just"/>
            <a:r>
              <a:rPr lang="mk-MK" sz="2200" b="1" dirty="0">
                <a:effectLst>
                  <a:outerShdw blurRad="38100" dist="38100" dir="2700000" algn="tl">
                    <a:srgbClr val="000000">
                      <a:alpha val="43137"/>
                    </a:srgbClr>
                  </a:outerShdw>
                </a:effectLst>
              </a:rPr>
              <a:t>(1) </a:t>
            </a:r>
            <a:r>
              <a:rPr lang="en-US" sz="2200" b="1" dirty="0">
                <a:effectLst>
                  <a:outerShdw blurRad="38100" dist="38100" dir="2700000" algn="tl">
                    <a:srgbClr val="000000">
                      <a:alpha val="43137"/>
                    </a:srgbClr>
                  </a:outerShdw>
                </a:effectLst>
              </a:rPr>
              <a:t> </a:t>
            </a:r>
            <a:r>
              <a:rPr lang="en-US" sz="2200" b="1" dirty="0" smtClean="0">
                <a:effectLst>
                  <a:outerShdw blurRad="38100" dist="38100" dir="2700000" algn="tl">
                    <a:srgbClr val="000000">
                      <a:alpha val="43137"/>
                    </a:srgbClr>
                  </a:outerShdw>
                </a:effectLst>
              </a:rPr>
              <a:t>Collection, processing and usage of personal data contrary of the conditions provided in law or without the consent of the person,  is  punishable  with monetary fine or one year prison  </a:t>
            </a:r>
          </a:p>
          <a:p>
            <a:pPr algn="just"/>
            <a:endParaRPr lang="mk-MK" sz="2200" b="1" dirty="0">
              <a:effectLst>
                <a:outerShdw blurRad="38100" dist="38100" dir="2700000" algn="tl">
                  <a:srgbClr val="000000">
                    <a:alpha val="43137"/>
                  </a:srgbClr>
                </a:outerShdw>
              </a:effectLst>
            </a:endParaRPr>
          </a:p>
          <a:p>
            <a:pPr algn="just"/>
            <a:r>
              <a:rPr lang="mk-MK" sz="2200" b="1" dirty="0" smtClean="0">
                <a:effectLst>
                  <a:outerShdw blurRad="38100" dist="38100" dir="2700000" algn="tl">
                    <a:srgbClr val="000000">
                      <a:alpha val="43137"/>
                    </a:srgbClr>
                  </a:outerShdw>
                </a:effectLst>
              </a:rPr>
              <a:t>(2) </a:t>
            </a:r>
            <a:r>
              <a:rPr lang="en-US" sz="2200" b="1" dirty="0" smtClean="0">
                <a:effectLst>
                  <a:outerShdw blurRad="38100" dist="38100" dir="2700000" algn="tl">
                    <a:srgbClr val="000000">
                      <a:alpha val="43137"/>
                    </a:srgbClr>
                  </a:outerShdw>
                </a:effectLst>
              </a:rPr>
              <a:t>Person that violates the computer information system for personal data processing with the intention to or to make damage to others will be punished with </a:t>
            </a:r>
            <a:r>
              <a:rPr lang="en-US" sz="2200" b="1" dirty="0">
                <a:effectLst>
                  <a:outerShdw blurRad="38100" dist="38100" dir="2700000" algn="tl">
                    <a:srgbClr val="000000">
                      <a:alpha val="43137"/>
                    </a:srgbClr>
                  </a:outerShdw>
                </a:effectLst>
              </a:rPr>
              <a:t>the penalty in the previous article </a:t>
            </a:r>
          </a:p>
          <a:p>
            <a:endParaRPr lang="en-US" sz="1800" dirty="0" smtClean="0"/>
          </a:p>
          <a:p>
            <a:pPr marL="0" indent="0">
              <a:buNone/>
            </a:pPr>
            <a:r>
              <a:rPr lang="mk-MK" sz="1800" dirty="0" smtClean="0"/>
              <a:t> </a:t>
            </a:r>
          </a:p>
          <a:p>
            <a:endParaRPr lang="mk-MK" sz="1800" dirty="0"/>
          </a:p>
        </p:txBody>
      </p:sp>
      <p:sp>
        <p:nvSpPr>
          <p:cNvPr id="9" name="TextBox 8"/>
          <p:cNvSpPr txBox="1"/>
          <p:nvPr/>
        </p:nvSpPr>
        <p:spPr>
          <a:xfrm>
            <a:off x="3461175" y="259536"/>
            <a:ext cx="2209800" cy="400110"/>
          </a:xfrm>
          <a:prstGeom prst="rect">
            <a:avLst/>
          </a:prstGeom>
          <a:noFill/>
        </p:spPr>
        <p:txBody>
          <a:bodyPr wrap="square" rtlCol="0">
            <a:spAutoFit/>
          </a:bodyPr>
          <a:lstStyle/>
          <a:p>
            <a:r>
              <a:rPr lang="mk-MK" sz="2000" dirty="0" smtClean="0"/>
              <a:t> </a:t>
            </a:r>
            <a:r>
              <a:rPr lang="en-US" sz="2000" dirty="0"/>
              <a:t>www.privacy.mk</a:t>
            </a:r>
            <a:endParaRPr lang="mk-MK" sz="2000" dirty="0"/>
          </a:p>
        </p:txBody>
      </p:sp>
      <p:sp>
        <p:nvSpPr>
          <p:cNvPr id="6" name="Slide Number Placeholder 5"/>
          <p:cNvSpPr>
            <a:spLocks noGrp="1"/>
          </p:cNvSpPr>
          <p:nvPr>
            <p:ph type="sldNum" sz="quarter" idx="12"/>
          </p:nvPr>
        </p:nvSpPr>
        <p:spPr/>
        <p:txBody>
          <a:bodyPr/>
          <a:lstStyle/>
          <a:p>
            <a:fld id="{FA1C692C-4F2D-45F6-A9A8-8A3A8FE27806}" type="slidenum">
              <a:rPr lang="en-US" smtClean="0"/>
              <a:pPr/>
              <a:t>5</a:t>
            </a:fld>
            <a:endParaRPr lang="en-US"/>
          </a:p>
        </p:txBody>
      </p:sp>
      <p:pic>
        <p:nvPicPr>
          <p:cNvPr id="11" name="Picture 10" descr="cid:image001.jpg@01CF266C.DAEE7DA0"/>
          <p:cNvPicPr/>
          <p:nvPr/>
        </p:nvPicPr>
        <p:blipFill>
          <a:blip r:embed="rId3">
            <a:extLst>
              <a:ext uri="{28A0092B-C50C-407E-A947-70E740481C1C}">
                <a14:useLocalDpi xmlns:a14="http://schemas.microsoft.com/office/drawing/2010/main" val="0"/>
              </a:ext>
            </a:extLst>
          </a:blip>
          <a:srcRect/>
          <a:stretch>
            <a:fillRect/>
          </a:stretch>
        </p:blipFill>
        <p:spPr bwMode="auto">
          <a:xfrm>
            <a:off x="7749799" y="228984"/>
            <a:ext cx="926657" cy="823751"/>
          </a:xfrm>
          <a:prstGeom prst="rect">
            <a:avLst/>
          </a:prstGeom>
          <a:noFill/>
          <a:ln>
            <a:noFill/>
          </a:ln>
        </p:spPr>
      </p:pic>
    </p:spTree>
    <p:extLst>
      <p:ext uri="{BB962C8B-B14F-4D97-AF65-F5344CB8AC3E}">
        <p14:creationId xmlns:p14="http://schemas.microsoft.com/office/powerpoint/2010/main" val="319582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3429001" y="1"/>
            <a:ext cx="6858002" cy="6858000"/>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 name="Arc 4"/>
          <p:cNvSpPr/>
          <p:nvPr/>
        </p:nvSpPr>
        <p:spPr>
          <a:xfrm>
            <a:off x="-152400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659646"/>
            <a:ext cx="8229600" cy="757992"/>
          </a:xfrm>
        </p:spPr>
        <p:txBody>
          <a:bodyPr>
            <a:normAutofit fontScale="90000"/>
          </a:bodyPr>
          <a:lstStyle/>
          <a:p>
            <a:r>
              <a:rPr lang="mk-MK" b="1" dirty="0" smtClean="0">
                <a:effectLst>
                  <a:outerShdw blurRad="38100" dist="38100" dir="2700000" algn="tl">
                    <a:srgbClr val="000000">
                      <a:alpha val="43137"/>
                    </a:srgbClr>
                  </a:outerShdw>
                </a:effectLst>
                <a:latin typeface="Arial" pitchFamily="34" charset="0"/>
                <a:cs typeface="Arial" pitchFamily="34" charset="0"/>
              </a:rPr>
              <a:t> </a:t>
            </a:r>
            <a:r>
              <a:rPr lang="en-US" b="1" dirty="0" smtClean="0">
                <a:effectLst>
                  <a:outerShdw blurRad="38100" dist="38100" dir="2700000" algn="tl">
                    <a:srgbClr val="000000">
                      <a:alpha val="43137"/>
                    </a:srgbClr>
                  </a:outerShdw>
                </a:effectLst>
                <a:latin typeface="Arial" pitchFamily="34" charset="0"/>
                <a:cs typeface="Arial" pitchFamily="34" charset="0"/>
              </a:rPr>
              <a:t>Legislation </a:t>
            </a:r>
            <a:endParaRPr lang="mk-MK"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600200"/>
            <a:ext cx="8229600" cy="4997152"/>
          </a:xfrm>
        </p:spPr>
        <p:txBody>
          <a:bodyPr>
            <a:normAutofit/>
          </a:bodyPr>
          <a:lstStyle/>
          <a:p>
            <a:endParaRPr lang="en-US" sz="1800" b="1" dirty="0" smtClean="0"/>
          </a:p>
          <a:p>
            <a:pPr marL="0" indent="0">
              <a:buNone/>
            </a:pPr>
            <a:r>
              <a:rPr lang="en-US" sz="2200" b="1" u="sng" dirty="0" smtClean="0">
                <a:effectLst>
                  <a:outerShdw blurRad="38100" dist="38100" dir="2700000" algn="tl">
                    <a:srgbClr val="000000">
                      <a:alpha val="43137"/>
                    </a:srgbClr>
                  </a:outerShdw>
                </a:effectLst>
              </a:rPr>
              <a:t>LAW ON PERSONAL DATA PROTECTION </a:t>
            </a:r>
          </a:p>
          <a:p>
            <a:pPr marL="0" indent="0">
              <a:buNone/>
            </a:pPr>
            <a:endParaRPr lang="mk-MK" sz="2200" b="1" dirty="0" smtClean="0">
              <a:effectLst>
                <a:outerShdw blurRad="38100" dist="38100" dir="2700000" algn="tl">
                  <a:srgbClr val="000000">
                    <a:alpha val="43137"/>
                  </a:srgbClr>
                </a:outerShdw>
              </a:effectLst>
            </a:endParaRPr>
          </a:p>
          <a:p>
            <a:pPr marL="0" indent="0">
              <a:buNone/>
            </a:pPr>
            <a:r>
              <a:rPr lang="en-US" sz="2200" b="1" dirty="0" smtClean="0">
                <a:effectLst>
                  <a:outerShdw blurRad="38100" dist="38100" dir="2700000" algn="tl">
                    <a:srgbClr val="000000">
                      <a:alpha val="43137"/>
                    </a:srgbClr>
                  </a:outerShdw>
                </a:effectLst>
              </a:rPr>
              <a:t>Article </a:t>
            </a:r>
            <a:r>
              <a:rPr lang="mk-MK" sz="2200" b="1" dirty="0" smtClean="0">
                <a:effectLst>
                  <a:outerShdw blurRad="38100" dist="38100" dir="2700000" algn="tl">
                    <a:srgbClr val="000000">
                      <a:alpha val="43137"/>
                    </a:srgbClr>
                  </a:outerShdw>
                </a:effectLst>
              </a:rPr>
              <a:t>4</a:t>
            </a:r>
            <a:endParaRPr lang="mk-MK" sz="2200" b="1" dirty="0">
              <a:effectLst>
                <a:outerShdw blurRad="38100" dist="38100" dir="2700000" algn="tl">
                  <a:srgbClr val="000000">
                    <a:alpha val="43137"/>
                  </a:srgbClr>
                </a:outerShdw>
              </a:effectLst>
            </a:endParaRPr>
          </a:p>
          <a:p>
            <a:r>
              <a:rPr lang="en-US" sz="2200" b="1" dirty="0" smtClean="0">
                <a:effectLst>
                  <a:outerShdw blurRad="38100" dist="38100" dir="2700000" algn="tl">
                    <a:srgbClr val="000000">
                      <a:alpha val="43137"/>
                    </a:srgbClr>
                  </a:outerShdw>
                </a:effectLst>
              </a:rPr>
              <a:t>Exemption for processing of personal data by physical persons for personal and domestic activities </a:t>
            </a:r>
          </a:p>
          <a:p>
            <a:pPr marL="0" indent="0">
              <a:buNone/>
            </a:pPr>
            <a:endParaRPr lang="en-US" sz="2200" b="1" dirty="0" smtClean="0">
              <a:effectLst>
                <a:outerShdw blurRad="38100" dist="38100" dir="2700000" algn="tl">
                  <a:srgbClr val="000000">
                    <a:alpha val="43137"/>
                  </a:srgbClr>
                </a:outerShdw>
              </a:effectLst>
            </a:endParaRPr>
          </a:p>
          <a:p>
            <a:pPr marL="0" indent="0">
              <a:buNone/>
            </a:pPr>
            <a:r>
              <a:rPr lang="en-US" sz="2200" b="1" dirty="0" smtClean="0">
                <a:effectLst>
                  <a:outerShdw blurRad="38100" dist="38100" dir="2700000" algn="tl">
                    <a:srgbClr val="000000">
                      <a:alpha val="43137"/>
                    </a:srgbClr>
                  </a:outerShdw>
                </a:effectLst>
              </a:rPr>
              <a:t>Article </a:t>
            </a:r>
            <a:r>
              <a:rPr lang="mk-MK" sz="2200" b="1" dirty="0" smtClean="0">
                <a:effectLst>
                  <a:outerShdw blurRad="38100" dist="38100" dir="2700000" algn="tl">
                    <a:srgbClr val="000000">
                      <a:alpha val="43137"/>
                    </a:srgbClr>
                  </a:outerShdw>
                </a:effectLst>
              </a:rPr>
              <a:t> 44-</a:t>
            </a:r>
            <a:r>
              <a:rPr lang="en-US" sz="2200" b="1" dirty="0" smtClean="0">
                <a:effectLst>
                  <a:outerShdw blurRad="38100" dist="38100" dir="2700000" algn="tl">
                    <a:srgbClr val="000000">
                      <a:alpha val="43137"/>
                    </a:srgbClr>
                  </a:outerShdw>
                </a:effectLst>
              </a:rPr>
              <a:t>v Inspection procedure </a:t>
            </a:r>
            <a:endParaRPr lang="mk-MK" sz="2200" b="1" dirty="0">
              <a:effectLst>
                <a:outerShdw blurRad="38100" dist="38100" dir="2700000" algn="tl">
                  <a:srgbClr val="000000">
                    <a:alpha val="43137"/>
                  </a:srgbClr>
                </a:outerShdw>
              </a:effectLst>
            </a:endParaRPr>
          </a:p>
          <a:p>
            <a:r>
              <a:rPr lang="en-US" sz="2200" b="1" dirty="0" smtClean="0">
                <a:effectLst>
                  <a:outerShdw blurRad="38100" dist="38100" dir="2700000" algn="tl">
                    <a:srgbClr val="000000">
                      <a:alpha val="43137"/>
                    </a:srgbClr>
                  </a:outerShdw>
                </a:effectLst>
              </a:rPr>
              <a:t>By exemption of the regular procedure, inspectors can enter the home of a physical person that is a controller or a processor  of  personal data processing only by a procedure provided in law. </a:t>
            </a:r>
          </a:p>
        </p:txBody>
      </p:sp>
      <p:sp>
        <p:nvSpPr>
          <p:cNvPr id="9" name="TextBox 8"/>
          <p:cNvSpPr txBox="1"/>
          <p:nvPr/>
        </p:nvSpPr>
        <p:spPr>
          <a:xfrm>
            <a:off x="3461175" y="259536"/>
            <a:ext cx="2209800" cy="400110"/>
          </a:xfrm>
          <a:prstGeom prst="rect">
            <a:avLst/>
          </a:prstGeom>
          <a:noFill/>
        </p:spPr>
        <p:txBody>
          <a:bodyPr wrap="square" rtlCol="0">
            <a:spAutoFit/>
          </a:bodyPr>
          <a:lstStyle/>
          <a:p>
            <a:r>
              <a:rPr lang="mk-MK" sz="2000" dirty="0" smtClean="0"/>
              <a:t> </a:t>
            </a:r>
            <a:r>
              <a:rPr lang="en-US" sz="2000" dirty="0"/>
              <a:t>www.privacy.mk </a:t>
            </a:r>
            <a:endParaRPr lang="mk-MK" sz="2000" dirty="0"/>
          </a:p>
        </p:txBody>
      </p:sp>
      <p:sp>
        <p:nvSpPr>
          <p:cNvPr id="6" name="Slide Number Placeholder 5"/>
          <p:cNvSpPr>
            <a:spLocks noGrp="1"/>
          </p:cNvSpPr>
          <p:nvPr>
            <p:ph type="sldNum" sz="quarter" idx="12"/>
          </p:nvPr>
        </p:nvSpPr>
        <p:spPr/>
        <p:txBody>
          <a:bodyPr/>
          <a:lstStyle/>
          <a:p>
            <a:fld id="{FA1C692C-4F2D-45F6-A9A8-8A3A8FE27806}" type="slidenum">
              <a:rPr lang="en-US" smtClean="0"/>
              <a:pPr/>
              <a:t>6</a:t>
            </a:fld>
            <a:endParaRPr lang="en-US"/>
          </a:p>
        </p:txBody>
      </p:sp>
      <p:pic>
        <p:nvPicPr>
          <p:cNvPr id="10" name="Picture 9" descr="cid:image001.jpg@01CF266C.DAEE7DA0"/>
          <p:cNvPicPr/>
          <p:nvPr/>
        </p:nvPicPr>
        <p:blipFill>
          <a:blip r:embed="rId3">
            <a:extLst>
              <a:ext uri="{28A0092B-C50C-407E-A947-70E740481C1C}">
                <a14:useLocalDpi xmlns:a14="http://schemas.microsoft.com/office/drawing/2010/main" val="0"/>
              </a:ext>
            </a:extLst>
          </a:blip>
          <a:srcRect/>
          <a:stretch>
            <a:fillRect/>
          </a:stretch>
        </p:blipFill>
        <p:spPr bwMode="auto">
          <a:xfrm>
            <a:off x="7749799" y="228984"/>
            <a:ext cx="926657" cy="679735"/>
          </a:xfrm>
          <a:prstGeom prst="rect">
            <a:avLst/>
          </a:prstGeom>
          <a:noFill/>
          <a:ln>
            <a:noFill/>
          </a:ln>
        </p:spPr>
      </p:pic>
    </p:spTree>
    <p:extLst>
      <p:ext uri="{BB962C8B-B14F-4D97-AF65-F5344CB8AC3E}">
        <p14:creationId xmlns:p14="http://schemas.microsoft.com/office/powerpoint/2010/main" val="286255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3429001" y="1"/>
            <a:ext cx="6858002" cy="6858000"/>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 name="Arc 4"/>
          <p:cNvSpPr/>
          <p:nvPr/>
        </p:nvSpPr>
        <p:spPr>
          <a:xfrm>
            <a:off x="-152400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659646"/>
            <a:ext cx="8229600" cy="757992"/>
          </a:xfrm>
        </p:spPr>
        <p:txBody>
          <a:bodyPr>
            <a:normAutofit fontScale="90000"/>
          </a:bodyPr>
          <a:lstStyle/>
          <a:p>
            <a:r>
              <a:rPr lang="mk-MK" b="1" dirty="0" smtClean="0">
                <a:effectLst>
                  <a:outerShdw blurRad="38100" dist="38100" dir="2700000" algn="tl">
                    <a:srgbClr val="000000">
                      <a:alpha val="43137"/>
                    </a:srgbClr>
                  </a:outerShdw>
                </a:effectLst>
                <a:latin typeface="Arial" pitchFamily="34" charset="0"/>
                <a:cs typeface="Arial" pitchFamily="34" charset="0"/>
              </a:rPr>
              <a:t> </a:t>
            </a:r>
            <a:r>
              <a:rPr lang="en-US" b="1" dirty="0" smtClean="0">
                <a:effectLst>
                  <a:outerShdw blurRad="38100" dist="38100" dir="2700000" algn="tl">
                    <a:srgbClr val="000000">
                      <a:alpha val="43137"/>
                    </a:srgbClr>
                  </a:outerShdw>
                </a:effectLst>
                <a:latin typeface="Arial" pitchFamily="34" charset="0"/>
                <a:cs typeface="Arial" pitchFamily="34" charset="0"/>
              </a:rPr>
              <a:t>Legislation </a:t>
            </a:r>
            <a:endParaRPr lang="mk-MK"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600200"/>
            <a:ext cx="8229600" cy="4997152"/>
          </a:xfrm>
        </p:spPr>
        <p:txBody>
          <a:bodyPr>
            <a:normAutofit/>
          </a:bodyPr>
          <a:lstStyle/>
          <a:p>
            <a:endParaRPr lang="en-US" sz="1800" b="1" dirty="0" smtClean="0"/>
          </a:p>
          <a:p>
            <a:r>
              <a:rPr lang="en-US" sz="2200" b="1" u="sng" dirty="0" smtClean="0">
                <a:effectLst>
                  <a:outerShdw blurRad="38100" dist="38100" dir="2700000" algn="tl">
                    <a:srgbClr val="000000">
                      <a:alpha val="43137"/>
                    </a:srgbClr>
                  </a:outerShdw>
                </a:effectLst>
              </a:rPr>
              <a:t>LAW ON OBLIGATIONS </a:t>
            </a:r>
            <a:r>
              <a:rPr lang="mk-MK" sz="2200" b="1" u="sng" dirty="0" smtClean="0">
                <a:effectLst>
                  <a:outerShdw blurRad="38100" dist="38100" dir="2700000" algn="tl">
                    <a:srgbClr val="000000">
                      <a:alpha val="43137"/>
                    </a:srgbClr>
                  </a:outerShdw>
                </a:effectLst>
              </a:rPr>
              <a:t> </a:t>
            </a:r>
            <a:endParaRPr lang="mk-MK" sz="2200" b="1" dirty="0" smtClean="0">
              <a:effectLst>
                <a:outerShdw blurRad="38100" dist="38100" dir="2700000" algn="tl">
                  <a:srgbClr val="000000">
                    <a:alpha val="43137"/>
                  </a:srgbClr>
                </a:outerShdw>
              </a:effectLst>
            </a:endParaRPr>
          </a:p>
          <a:p>
            <a:endParaRPr lang="en-US" sz="2200" b="1" dirty="0" smtClean="0">
              <a:effectLst>
                <a:outerShdw blurRad="38100" dist="38100" dir="2700000" algn="tl">
                  <a:srgbClr val="000000">
                    <a:alpha val="43137"/>
                  </a:srgbClr>
                </a:outerShdw>
              </a:effectLst>
            </a:endParaRPr>
          </a:p>
          <a:p>
            <a:r>
              <a:rPr lang="en-US" sz="2200" b="1" dirty="0" smtClean="0">
                <a:effectLst>
                  <a:outerShdw blurRad="38100" dist="38100" dir="2700000" algn="tl">
                    <a:srgbClr val="000000">
                      <a:alpha val="43137"/>
                    </a:srgbClr>
                  </a:outerShdw>
                </a:effectLst>
              </a:rPr>
              <a:t>Article </a:t>
            </a:r>
            <a:r>
              <a:rPr lang="mk-MK" sz="2200" b="1" dirty="0" smtClean="0">
                <a:effectLst>
                  <a:outerShdw blurRad="38100" dist="38100" dir="2700000" algn="tl">
                    <a:srgbClr val="000000">
                      <a:alpha val="43137"/>
                    </a:srgbClr>
                  </a:outerShdw>
                </a:effectLst>
              </a:rPr>
              <a:t>9-а</a:t>
            </a:r>
            <a:r>
              <a:rPr lang="en-US" sz="2200" b="1" dirty="0" smtClean="0">
                <a:effectLst>
                  <a:outerShdw blurRad="38100" dist="38100" dir="2700000" algn="tl">
                    <a:srgbClr val="000000">
                      <a:alpha val="43137"/>
                    </a:srgbClr>
                  </a:outerShdw>
                </a:effectLst>
              </a:rPr>
              <a:t> Protection </a:t>
            </a:r>
            <a:r>
              <a:rPr lang="en-US" sz="2200" b="1" dirty="0">
                <a:effectLst>
                  <a:outerShdw blurRad="38100" dist="38100" dir="2700000" algn="tl">
                    <a:srgbClr val="000000">
                      <a:alpha val="43137"/>
                    </a:srgbClr>
                  </a:outerShdw>
                </a:effectLst>
              </a:rPr>
              <a:t>of personal </a:t>
            </a:r>
            <a:r>
              <a:rPr lang="en-US" sz="2200" b="1" dirty="0" smtClean="0">
                <a:effectLst>
                  <a:outerShdw blurRad="38100" dist="38100" dir="2700000" algn="tl">
                    <a:srgbClr val="000000">
                      <a:alpha val="43137"/>
                    </a:srgbClr>
                  </a:outerShdw>
                </a:effectLst>
              </a:rPr>
              <a:t>rights</a:t>
            </a:r>
          </a:p>
          <a:p>
            <a:pPr marL="0" indent="0">
              <a:buNone/>
            </a:pPr>
            <a:endParaRPr lang="mk-MK" sz="2200" b="1" dirty="0">
              <a:effectLst>
                <a:outerShdw blurRad="38100" dist="38100" dir="2700000" algn="tl">
                  <a:srgbClr val="000000">
                    <a:alpha val="43137"/>
                  </a:srgbClr>
                </a:outerShdw>
              </a:effectLst>
            </a:endParaRPr>
          </a:p>
          <a:p>
            <a:r>
              <a:rPr lang="en-US" sz="2200" b="1" dirty="0" smtClean="0">
                <a:effectLst>
                  <a:outerShdw blurRad="38100" dist="38100" dir="2700000" algn="tl">
                    <a:srgbClr val="000000">
                      <a:alpha val="43137"/>
                    </a:srgbClr>
                  </a:outerShdw>
                </a:effectLst>
              </a:rPr>
              <a:t>Compensation of damage for the violation of  personal right of privacy of personal and family life </a:t>
            </a:r>
          </a:p>
        </p:txBody>
      </p:sp>
      <p:sp>
        <p:nvSpPr>
          <p:cNvPr id="9" name="TextBox 8"/>
          <p:cNvSpPr txBox="1"/>
          <p:nvPr/>
        </p:nvSpPr>
        <p:spPr>
          <a:xfrm>
            <a:off x="3461175" y="259536"/>
            <a:ext cx="2209800" cy="400110"/>
          </a:xfrm>
          <a:prstGeom prst="rect">
            <a:avLst/>
          </a:prstGeom>
          <a:noFill/>
        </p:spPr>
        <p:txBody>
          <a:bodyPr wrap="square" rtlCol="0">
            <a:spAutoFit/>
          </a:bodyPr>
          <a:lstStyle/>
          <a:p>
            <a:r>
              <a:rPr lang="en-US" sz="2000" dirty="0"/>
              <a:t>www.privacy.mk</a:t>
            </a:r>
            <a:endParaRPr lang="mk-MK" sz="2000" dirty="0"/>
          </a:p>
        </p:txBody>
      </p:sp>
      <p:sp>
        <p:nvSpPr>
          <p:cNvPr id="6" name="Slide Number Placeholder 5"/>
          <p:cNvSpPr>
            <a:spLocks noGrp="1"/>
          </p:cNvSpPr>
          <p:nvPr>
            <p:ph type="sldNum" sz="quarter" idx="12"/>
          </p:nvPr>
        </p:nvSpPr>
        <p:spPr/>
        <p:txBody>
          <a:bodyPr/>
          <a:lstStyle/>
          <a:p>
            <a:fld id="{FA1C692C-4F2D-45F6-A9A8-8A3A8FE27806}" type="slidenum">
              <a:rPr lang="en-US" smtClean="0"/>
              <a:pPr/>
              <a:t>7</a:t>
            </a:fld>
            <a:endParaRPr lang="en-US"/>
          </a:p>
        </p:txBody>
      </p:sp>
      <p:pic>
        <p:nvPicPr>
          <p:cNvPr id="10" name="Picture 9" descr="cid:image001.jpg@01CF266C.DAEE7DA0"/>
          <p:cNvPicPr/>
          <p:nvPr/>
        </p:nvPicPr>
        <p:blipFill>
          <a:blip r:embed="rId3">
            <a:extLst>
              <a:ext uri="{28A0092B-C50C-407E-A947-70E740481C1C}">
                <a14:useLocalDpi xmlns:a14="http://schemas.microsoft.com/office/drawing/2010/main" val="0"/>
              </a:ext>
            </a:extLst>
          </a:blip>
          <a:srcRect/>
          <a:stretch>
            <a:fillRect/>
          </a:stretch>
        </p:blipFill>
        <p:spPr bwMode="auto">
          <a:xfrm>
            <a:off x="7749799" y="228985"/>
            <a:ext cx="926657" cy="553772"/>
          </a:xfrm>
          <a:prstGeom prst="rect">
            <a:avLst/>
          </a:prstGeom>
          <a:noFill/>
          <a:ln>
            <a:noFill/>
          </a:ln>
        </p:spPr>
      </p:pic>
    </p:spTree>
    <p:extLst>
      <p:ext uri="{BB962C8B-B14F-4D97-AF65-F5344CB8AC3E}">
        <p14:creationId xmlns:p14="http://schemas.microsoft.com/office/powerpoint/2010/main" val="379157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3429001" y="1"/>
            <a:ext cx="6858002" cy="6858000"/>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 name="Arc 4"/>
          <p:cNvSpPr/>
          <p:nvPr/>
        </p:nvSpPr>
        <p:spPr>
          <a:xfrm>
            <a:off x="-152400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659646"/>
            <a:ext cx="8229600" cy="757992"/>
          </a:xfrm>
        </p:spPr>
        <p:txBody>
          <a:bodyPr>
            <a:normAutofit fontScale="90000"/>
          </a:bodyPr>
          <a:lstStyle/>
          <a:p>
            <a:pPr algn="l"/>
            <a:r>
              <a:rPr lang="mk-MK" b="1" dirty="0" smtClean="0">
                <a:effectLst>
                  <a:outerShdw blurRad="38100" dist="38100" dir="2700000" algn="tl">
                    <a:srgbClr val="000000">
                      <a:alpha val="43137"/>
                    </a:srgbClr>
                  </a:outerShdw>
                </a:effectLst>
                <a:latin typeface="Arial" pitchFamily="34" charset="0"/>
                <a:cs typeface="Arial" pitchFamily="34" charset="0"/>
              </a:rPr>
              <a:t> </a:t>
            </a:r>
            <a:r>
              <a:rPr lang="en-US" b="1" dirty="0" smtClean="0">
                <a:effectLst>
                  <a:outerShdw blurRad="38100" dist="38100" dir="2700000" algn="tl">
                    <a:srgbClr val="000000">
                      <a:alpha val="43137"/>
                    </a:srgbClr>
                  </a:outerShdw>
                </a:effectLst>
                <a:latin typeface="Arial" pitchFamily="34" charset="0"/>
                <a:cs typeface="Arial" pitchFamily="34" charset="0"/>
              </a:rPr>
              <a:t>    Legislation </a:t>
            </a:r>
            <a:endParaRPr lang="mk-MK"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600200"/>
            <a:ext cx="8595330" cy="4997152"/>
          </a:xfrm>
        </p:spPr>
        <p:txBody>
          <a:bodyPr>
            <a:normAutofit lnSpcReduction="10000"/>
          </a:bodyPr>
          <a:lstStyle/>
          <a:p>
            <a:pPr marL="0" indent="0">
              <a:buNone/>
            </a:pPr>
            <a:r>
              <a:rPr lang="en-US" sz="2200" b="1" u="sng" dirty="0" smtClean="0">
                <a:effectLst>
                  <a:outerShdw blurRad="38100" dist="38100" dir="2700000" algn="tl">
                    <a:srgbClr val="000000">
                      <a:alpha val="43137"/>
                    </a:srgbClr>
                  </a:outerShdw>
                </a:effectLst>
              </a:rPr>
              <a:t>LAW ON PERSONAL DATA PROTECTION </a:t>
            </a:r>
          </a:p>
          <a:p>
            <a:pPr marL="0" indent="0">
              <a:buNone/>
            </a:pPr>
            <a:r>
              <a:rPr lang="en-US" sz="2200" u="sng" dirty="0" smtClean="0">
                <a:effectLst>
                  <a:outerShdw blurRad="38100" dist="38100" dir="2700000" algn="tl">
                    <a:srgbClr val="000000">
                      <a:alpha val="43137"/>
                    </a:srgbClr>
                  </a:outerShdw>
                </a:effectLst>
              </a:rPr>
              <a:t>Video surveillance by legal persons, public institutions </a:t>
            </a:r>
            <a:r>
              <a:rPr lang="en-GB" sz="2200" dirty="0" smtClean="0">
                <a:effectLst>
                  <a:outerShdw blurRad="38100" dist="38100" dir="2700000" algn="tl">
                    <a:srgbClr val="000000">
                      <a:alpha val="43137"/>
                    </a:srgbClr>
                  </a:outerShdw>
                </a:effectLst>
              </a:rPr>
              <a:t> article  9-а, 9-b </a:t>
            </a:r>
            <a:endParaRPr lang="mk-MK" sz="2200" dirty="0">
              <a:effectLst>
                <a:outerShdw blurRad="38100" dist="38100" dir="2700000" algn="tl">
                  <a:srgbClr val="000000">
                    <a:alpha val="43137"/>
                  </a:srgbClr>
                </a:outerShdw>
              </a:effectLst>
            </a:endParaRPr>
          </a:p>
          <a:p>
            <a:pPr algn="just"/>
            <a:r>
              <a:rPr lang="en-US" sz="2200" dirty="0" smtClean="0">
                <a:effectLst>
                  <a:outerShdw blurRad="38100" dist="38100" dir="2700000" algn="tl">
                    <a:srgbClr val="000000">
                      <a:alpha val="43137"/>
                    </a:srgbClr>
                  </a:outerShdw>
                </a:effectLst>
              </a:rPr>
              <a:t>Lawful purposes for video surveillance, notification , time of  keeping of recordings,  internal  document  for video surveillance is obligation for the data  controller/ based </a:t>
            </a:r>
            <a:r>
              <a:rPr lang="en-US" sz="2200" dirty="0">
                <a:effectLst>
                  <a:outerShdw blurRad="38100" dist="38100" dir="2700000" algn="tl">
                    <a:srgbClr val="000000">
                      <a:alpha val="43137"/>
                    </a:srgbClr>
                  </a:outerShdw>
                </a:effectLst>
              </a:rPr>
              <a:t>on </a:t>
            </a:r>
            <a:r>
              <a:rPr lang="en-US" sz="2200" dirty="0" smtClean="0">
                <a:effectLst>
                  <a:outerShdw blurRad="38100" dist="38100" dir="2700000" algn="tl">
                    <a:srgbClr val="000000">
                      <a:alpha val="43137"/>
                    </a:srgbClr>
                  </a:outerShdw>
                </a:effectLst>
              </a:rPr>
              <a:t>General Rulebook </a:t>
            </a:r>
            <a:r>
              <a:rPr lang="en-US" sz="2200" dirty="0">
                <a:effectLst>
                  <a:outerShdw blurRad="38100" dist="38100" dir="2700000" algn="tl">
                    <a:srgbClr val="000000">
                      <a:alpha val="43137"/>
                    </a:srgbClr>
                  </a:outerShdw>
                </a:effectLst>
              </a:rPr>
              <a:t>for the content and form of the act for video </a:t>
            </a:r>
            <a:r>
              <a:rPr lang="en-US" sz="2200" dirty="0" smtClean="0">
                <a:effectLst>
                  <a:outerShdw blurRad="38100" dist="38100" dir="2700000" algn="tl">
                    <a:srgbClr val="000000">
                      <a:alpha val="43137"/>
                    </a:srgbClr>
                  </a:outerShdw>
                </a:effectLst>
              </a:rPr>
              <a:t>surveillance  (Official Gazette no. 158/10). </a:t>
            </a:r>
            <a:endParaRPr lang="mk-MK" sz="2200" dirty="0" smtClean="0">
              <a:effectLst>
                <a:outerShdw blurRad="38100" dist="38100" dir="2700000" algn="tl">
                  <a:srgbClr val="000000">
                    <a:alpha val="43137"/>
                  </a:srgbClr>
                </a:outerShdw>
              </a:effectLst>
            </a:endParaRPr>
          </a:p>
          <a:p>
            <a:pPr marL="0" indent="0">
              <a:buNone/>
            </a:pPr>
            <a:r>
              <a:rPr lang="en-US" sz="2200" b="1" u="sng" dirty="0" smtClean="0">
                <a:effectLst>
                  <a:outerShdw blurRad="38100" dist="38100" dir="2700000" algn="tl">
                    <a:srgbClr val="000000">
                      <a:alpha val="43137"/>
                    </a:srgbClr>
                  </a:outerShdw>
                </a:effectLst>
              </a:rPr>
              <a:t>Special provision for video surveillance in apartment buildings </a:t>
            </a:r>
            <a:r>
              <a:rPr lang="mk-MK" sz="2200" b="1" u="sng" dirty="0" smtClean="0">
                <a:effectLst>
                  <a:outerShdw blurRad="38100" dist="38100" dir="2700000" algn="tl">
                    <a:srgbClr val="000000">
                      <a:alpha val="43137"/>
                    </a:srgbClr>
                  </a:outerShdw>
                </a:effectLst>
              </a:rPr>
              <a:t> </a:t>
            </a:r>
            <a:r>
              <a:rPr lang="mk-MK" sz="2200" b="1" dirty="0" smtClean="0">
                <a:effectLst>
                  <a:outerShdw blurRad="38100" dist="38100" dir="2700000" algn="tl">
                    <a:srgbClr val="000000">
                      <a:alpha val="43137"/>
                    </a:srgbClr>
                  </a:outerShdw>
                </a:effectLst>
              </a:rPr>
              <a:t>(</a:t>
            </a:r>
            <a:r>
              <a:rPr lang="en-US" sz="2200" b="1" dirty="0" smtClean="0">
                <a:effectLst>
                  <a:outerShdw blurRad="38100" dist="38100" dir="2700000" algn="tl">
                    <a:srgbClr val="000000">
                      <a:alpha val="43137"/>
                    </a:srgbClr>
                  </a:outerShdw>
                </a:effectLst>
              </a:rPr>
              <a:t>Article </a:t>
            </a:r>
            <a:r>
              <a:rPr lang="mk-MK" sz="2200" b="1" dirty="0" smtClean="0">
                <a:effectLst>
                  <a:outerShdw blurRad="38100" dist="38100" dir="2700000" algn="tl">
                    <a:srgbClr val="000000">
                      <a:alpha val="43137"/>
                    </a:srgbClr>
                  </a:outerShdw>
                </a:effectLst>
              </a:rPr>
              <a:t> 9-</a:t>
            </a:r>
            <a:r>
              <a:rPr lang="en-US" sz="2200" b="1" dirty="0" smtClean="0">
                <a:effectLst>
                  <a:outerShdw blurRad="38100" dist="38100" dir="2700000" algn="tl">
                    <a:srgbClr val="000000">
                      <a:alpha val="43137"/>
                    </a:srgbClr>
                  </a:outerShdw>
                </a:effectLst>
              </a:rPr>
              <a:t>v</a:t>
            </a:r>
            <a:r>
              <a:rPr lang="mk-MK" sz="2200" b="1" dirty="0" smtClean="0">
                <a:effectLst>
                  <a:outerShdw blurRad="38100" dist="38100" dir="2700000" algn="tl">
                    <a:srgbClr val="000000">
                      <a:alpha val="43137"/>
                    </a:srgbClr>
                  </a:outerShdw>
                </a:effectLst>
              </a:rPr>
              <a:t>)</a:t>
            </a:r>
            <a:endParaRPr lang="mk-MK" sz="2200" b="1" dirty="0">
              <a:effectLst>
                <a:outerShdw blurRad="38100" dist="38100" dir="2700000" algn="tl">
                  <a:srgbClr val="000000">
                    <a:alpha val="43137"/>
                  </a:srgbClr>
                </a:outerShdw>
              </a:effectLst>
            </a:endParaRPr>
          </a:p>
          <a:p>
            <a:r>
              <a:rPr lang="en-US" sz="2200" dirty="0" smtClean="0">
                <a:effectLst>
                  <a:outerShdw blurRad="38100" dist="38100" dir="2700000" algn="tl">
                    <a:srgbClr val="000000">
                      <a:alpha val="43137"/>
                    </a:srgbClr>
                  </a:outerShdw>
                </a:effectLst>
              </a:rPr>
              <a:t>Written consent of all apartment owners </a:t>
            </a:r>
            <a:r>
              <a:rPr lang="en-US" sz="2200" dirty="0">
                <a:effectLst>
                  <a:outerShdw blurRad="38100" dist="38100" dir="2700000" algn="tl">
                    <a:srgbClr val="000000">
                      <a:alpha val="43137"/>
                    </a:srgbClr>
                  </a:outerShdw>
                </a:effectLst>
              </a:rPr>
              <a:t> </a:t>
            </a:r>
            <a:r>
              <a:rPr lang="en-US" sz="2200" dirty="0" smtClean="0">
                <a:effectLst>
                  <a:outerShdw blurRad="38100" dist="38100" dir="2700000" algn="tl">
                    <a:srgbClr val="000000">
                      <a:alpha val="43137"/>
                    </a:srgbClr>
                  </a:outerShdw>
                </a:effectLst>
              </a:rPr>
              <a:t>or renters is obligatory</a:t>
            </a:r>
            <a:endParaRPr lang="ru-RU" sz="2200" dirty="0">
              <a:effectLst>
                <a:outerShdw blurRad="38100" dist="38100" dir="2700000" algn="tl">
                  <a:srgbClr val="000000">
                    <a:alpha val="43137"/>
                  </a:srgbClr>
                </a:outerShdw>
              </a:effectLst>
            </a:endParaRPr>
          </a:p>
          <a:p>
            <a:r>
              <a:rPr lang="en-US" sz="2200" dirty="0" smtClean="0">
                <a:effectLst>
                  <a:outerShdw blurRad="38100" dist="38100" dir="2700000" algn="tl">
                    <a:srgbClr val="000000">
                      <a:alpha val="43137"/>
                    </a:srgbClr>
                  </a:outerShdw>
                </a:effectLst>
              </a:rPr>
              <a:t>Transmission of recordings is prohibited </a:t>
            </a:r>
            <a:endParaRPr lang="mk-MK" sz="2200" dirty="0">
              <a:effectLst>
                <a:outerShdw blurRad="38100" dist="38100" dir="2700000" algn="tl">
                  <a:srgbClr val="000000">
                    <a:alpha val="43137"/>
                  </a:srgbClr>
                </a:outerShdw>
              </a:effectLst>
            </a:endParaRPr>
          </a:p>
          <a:p>
            <a:r>
              <a:rPr lang="en-US" sz="2200" dirty="0" smtClean="0">
                <a:effectLst>
                  <a:outerShdw blurRad="38100" dist="38100" dir="2700000" algn="tl">
                    <a:srgbClr val="000000">
                      <a:alpha val="43137"/>
                    </a:srgbClr>
                  </a:outerShdw>
                </a:effectLst>
              </a:rPr>
              <a:t>Video surveillance of entrances of other owners  or renters in apartment building is prohibited </a:t>
            </a:r>
          </a:p>
          <a:p>
            <a:endParaRPr lang="en-US" sz="2200" b="1" dirty="0">
              <a:effectLst>
                <a:outerShdw blurRad="38100" dist="38100" dir="2700000" algn="tl">
                  <a:srgbClr val="000000">
                    <a:alpha val="43137"/>
                  </a:srgbClr>
                </a:outerShdw>
              </a:effectLst>
              <a:latin typeface="Times New Roman" pitchFamily="18" charset="0"/>
            </a:endParaRPr>
          </a:p>
          <a:p>
            <a:endParaRPr lang="mk-MK" sz="1800" dirty="0"/>
          </a:p>
          <a:p>
            <a:endParaRPr lang="mk-MK" sz="1800" dirty="0"/>
          </a:p>
        </p:txBody>
      </p:sp>
      <p:sp>
        <p:nvSpPr>
          <p:cNvPr id="9" name="TextBox 8"/>
          <p:cNvSpPr txBox="1"/>
          <p:nvPr/>
        </p:nvSpPr>
        <p:spPr>
          <a:xfrm>
            <a:off x="3461175" y="259536"/>
            <a:ext cx="2209800" cy="400110"/>
          </a:xfrm>
          <a:prstGeom prst="rect">
            <a:avLst/>
          </a:prstGeom>
          <a:noFill/>
        </p:spPr>
        <p:txBody>
          <a:bodyPr wrap="square" rtlCol="0">
            <a:spAutoFit/>
          </a:bodyPr>
          <a:lstStyle/>
          <a:p>
            <a:r>
              <a:rPr lang="mk-MK" sz="2000" dirty="0" smtClean="0"/>
              <a:t> </a:t>
            </a:r>
            <a:r>
              <a:rPr lang="en-US" sz="2000" dirty="0"/>
              <a:t>www.privacy.mk </a:t>
            </a:r>
            <a:endParaRPr lang="mk-MK" sz="2000" dirty="0"/>
          </a:p>
        </p:txBody>
      </p:sp>
      <p:sp>
        <p:nvSpPr>
          <p:cNvPr id="6" name="Slide Number Placeholder 5"/>
          <p:cNvSpPr>
            <a:spLocks noGrp="1"/>
          </p:cNvSpPr>
          <p:nvPr>
            <p:ph type="sldNum" sz="quarter" idx="12"/>
          </p:nvPr>
        </p:nvSpPr>
        <p:spPr/>
        <p:txBody>
          <a:bodyPr/>
          <a:lstStyle/>
          <a:p>
            <a:fld id="{FA1C692C-4F2D-45F6-A9A8-8A3A8FE27806}" type="slidenum">
              <a:rPr lang="en-US" smtClean="0"/>
              <a:pPr/>
              <a:t>8</a:t>
            </a:fld>
            <a:endParaRPr lang="en-US"/>
          </a:p>
        </p:txBody>
      </p:sp>
      <p:pic>
        <p:nvPicPr>
          <p:cNvPr id="11" name="Picture 10" descr="cid:image001.jpg@01CF266C.DAEE7DA0"/>
          <p:cNvPicPr/>
          <p:nvPr/>
        </p:nvPicPr>
        <p:blipFill>
          <a:blip r:embed="rId3">
            <a:extLst>
              <a:ext uri="{28A0092B-C50C-407E-A947-70E740481C1C}">
                <a14:useLocalDpi xmlns:a14="http://schemas.microsoft.com/office/drawing/2010/main" val="0"/>
              </a:ext>
            </a:extLst>
          </a:blip>
          <a:srcRect/>
          <a:stretch>
            <a:fillRect/>
          </a:stretch>
        </p:blipFill>
        <p:spPr bwMode="auto">
          <a:xfrm>
            <a:off x="7902199" y="381385"/>
            <a:ext cx="926657" cy="553772"/>
          </a:xfrm>
          <a:prstGeom prst="rect">
            <a:avLst/>
          </a:prstGeom>
          <a:noFill/>
          <a:ln>
            <a:noFill/>
          </a:ln>
        </p:spPr>
      </p:pic>
    </p:spTree>
    <p:extLst>
      <p:ext uri="{BB962C8B-B14F-4D97-AF65-F5344CB8AC3E}">
        <p14:creationId xmlns:p14="http://schemas.microsoft.com/office/powerpoint/2010/main" val="316561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3429001" y="1"/>
            <a:ext cx="6858002" cy="6858000"/>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 name="Arc 4"/>
          <p:cNvSpPr/>
          <p:nvPr/>
        </p:nvSpPr>
        <p:spPr>
          <a:xfrm>
            <a:off x="-152400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659646"/>
            <a:ext cx="8229600" cy="757992"/>
          </a:xfrm>
        </p:spPr>
        <p:txBody>
          <a:bodyPr>
            <a:normAutofit fontScale="90000"/>
          </a:bodyPr>
          <a:lstStyle/>
          <a:p>
            <a:r>
              <a:rPr lang="mk-MK" b="1" dirty="0" smtClean="0">
                <a:effectLst>
                  <a:outerShdw blurRad="38100" dist="38100" dir="2700000" algn="tl">
                    <a:srgbClr val="000000">
                      <a:alpha val="43137"/>
                    </a:srgbClr>
                  </a:outerShdw>
                </a:effectLst>
                <a:latin typeface="Arial" pitchFamily="34" charset="0"/>
                <a:cs typeface="Arial" pitchFamily="34" charset="0"/>
              </a:rPr>
              <a:t> </a:t>
            </a:r>
            <a:r>
              <a:rPr lang="en-US" b="1" dirty="0" smtClean="0">
                <a:effectLst>
                  <a:outerShdw blurRad="38100" dist="38100" dir="2700000" algn="tl">
                    <a:srgbClr val="000000">
                      <a:alpha val="43137"/>
                    </a:srgbClr>
                  </a:outerShdw>
                </a:effectLst>
                <a:latin typeface="Arial" pitchFamily="34" charset="0"/>
                <a:cs typeface="Arial" pitchFamily="34" charset="0"/>
              </a:rPr>
              <a:t> </a:t>
            </a:r>
            <a:r>
              <a:rPr lang="mk-MK" b="1" dirty="0" smtClean="0">
                <a:effectLst>
                  <a:outerShdw blurRad="38100" dist="38100" dir="2700000" algn="tl">
                    <a:srgbClr val="000000">
                      <a:alpha val="43137"/>
                    </a:srgbClr>
                  </a:outerShdw>
                </a:effectLst>
                <a:latin typeface="Arial" pitchFamily="34" charset="0"/>
                <a:cs typeface="Arial" pitchFamily="34" charset="0"/>
              </a:rPr>
              <a:t> </a:t>
            </a:r>
            <a:endParaRPr lang="mk-MK"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1275" y="1556792"/>
            <a:ext cx="8229600" cy="4997152"/>
          </a:xfrm>
        </p:spPr>
        <p:txBody>
          <a:bodyPr>
            <a:normAutofit lnSpcReduction="10000"/>
          </a:bodyPr>
          <a:lstStyle/>
          <a:p>
            <a:pPr marL="0" indent="0" algn="just">
              <a:buNone/>
              <a:defRPr/>
            </a:pPr>
            <a:r>
              <a:rPr lang="mk-MK" sz="1800" b="1" dirty="0" smtClean="0">
                <a:effectLst>
                  <a:outerShdw blurRad="38100" dist="38100" dir="2700000" algn="tl">
                    <a:srgbClr val="000000">
                      <a:alpha val="43137"/>
                    </a:srgbClr>
                  </a:outerShdw>
                </a:effectLst>
                <a:latin typeface="Arial" pitchFamily="34" charset="0"/>
                <a:cs typeface="Arial" pitchFamily="34" charset="0"/>
              </a:rPr>
              <a:t>   </a:t>
            </a:r>
            <a:r>
              <a:rPr lang="en-US" sz="2400" b="1" u="sng" dirty="0" smtClean="0">
                <a:cs typeface="Arial" pitchFamily="34" charset="0"/>
              </a:rPr>
              <a:t>LAWFUL PURPOSES OF VIDEO SURVEILLANCE </a:t>
            </a:r>
          </a:p>
          <a:p>
            <a:pPr marL="0" indent="0">
              <a:buNone/>
              <a:defRPr/>
            </a:pPr>
            <a:r>
              <a:rPr lang="en-US" sz="2400" b="1" dirty="0">
                <a:solidFill>
                  <a:srgbClr val="000000"/>
                </a:solidFill>
                <a:cs typeface="Arial" pitchFamily="34" charset="0"/>
              </a:rPr>
              <a:t> </a:t>
            </a:r>
            <a:r>
              <a:rPr lang="en-US" sz="2400" b="1" dirty="0" smtClean="0">
                <a:solidFill>
                  <a:srgbClr val="000000"/>
                </a:solidFill>
                <a:cs typeface="Times New Roman" pitchFamily="18" charset="0"/>
              </a:rPr>
              <a:t>Protection of property, security of persons, control of entering the premises </a:t>
            </a:r>
            <a:endParaRPr lang="en-US" sz="2400" b="1" dirty="0">
              <a:solidFill>
                <a:srgbClr val="000000"/>
              </a:solidFill>
              <a:cs typeface="Times New Roman" pitchFamily="18" charset="0"/>
            </a:endParaRPr>
          </a:p>
          <a:p>
            <a:pPr marL="0" indent="0">
              <a:buNone/>
              <a:defRPr/>
            </a:pPr>
            <a:endParaRPr lang="mk-MK" sz="1500" b="1" dirty="0" smtClean="0">
              <a:solidFill>
                <a:srgbClr val="000000"/>
              </a:solidFill>
              <a:cs typeface="Times New Roman" pitchFamily="18" charset="0"/>
            </a:endParaRPr>
          </a:p>
          <a:p>
            <a:pPr marL="0" indent="0">
              <a:buNone/>
              <a:defRPr/>
            </a:pPr>
            <a:r>
              <a:rPr lang="mk-MK" sz="2400" b="1" dirty="0" smtClean="0">
                <a:solidFill>
                  <a:srgbClr val="000000"/>
                </a:solidFill>
                <a:cs typeface="Times New Roman" pitchFamily="18" charset="0"/>
              </a:rPr>
              <a:t>   </a:t>
            </a:r>
            <a:r>
              <a:rPr lang="en-US" sz="2400" b="1" u="sng" dirty="0" smtClean="0">
                <a:solidFill>
                  <a:srgbClr val="000000"/>
                </a:solidFill>
                <a:cs typeface="Times New Roman" pitchFamily="18" charset="0"/>
              </a:rPr>
              <a:t>SCOPE </a:t>
            </a:r>
          </a:p>
          <a:p>
            <a:pPr marL="0" indent="0">
              <a:buNone/>
              <a:defRPr/>
            </a:pPr>
            <a:r>
              <a:rPr lang="en-US" sz="2400" b="1" dirty="0">
                <a:solidFill>
                  <a:srgbClr val="000000"/>
                </a:solidFill>
                <a:cs typeface="Times New Roman" pitchFamily="18" charset="0"/>
              </a:rPr>
              <a:t> </a:t>
            </a:r>
            <a:r>
              <a:rPr lang="en-US" sz="2400" b="1" dirty="0" smtClean="0">
                <a:solidFill>
                  <a:srgbClr val="000000"/>
                </a:solidFill>
                <a:cs typeface="Times New Roman" pitchFamily="18" charset="0"/>
              </a:rPr>
              <a:t>  Only on space necessary to fulfill the purpose of video surveillance </a:t>
            </a:r>
          </a:p>
          <a:p>
            <a:pPr>
              <a:defRPr/>
            </a:pPr>
            <a:endParaRPr lang="ru-RU" sz="1500" b="1" dirty="0">
              <a:solidFill>
                <a:srgbClr val="000000"/>
              </a:solidFill>
              <a:cs typeface="Times New Roman" pitchFamily="18" charset="0"/>
            </a:endParaRPr>
          </a:p>
          <a:p>
            <a:pPr marL="0" indent="0">
              <a:buNone/>
              <a:defRPr/>
            </a:pPr>
            <a:r>
              <a:rPr lang="ru-RU" sz="2400" b="1" dirty="0" smtClean="0">
                <a:solidFill>
                  <a:srgbClr val="000000"/>
                </a:solidFill>
                <a:cs typeface="Times New Roman" pitchFamily="18" charset="0"/>
              </a:rPr>
              <a:t>    </a:t>
            </a:r>
            <a:r>
              <a:rPr lang="en-US" sz="2400" b="1" u="sng" dirty="0" smtClean="0">
                <a:solidFill>
                  <a:srgbClr val="000000"/>
                </a:solidFill>
                <a:cs typeface="Times New Roman" pitchFamily="18" charset="0"/>
              </a:rPr>
              <a:t>KEEPING OF VIDEO RECORDINGS </a:t>
            </a:r>
          </a:p>
          <a:p>
            <a:pPr marL="0" indent="0">
              <a:buNone/>
              <a:defRPr/>
            </a:pPr>
            <a:r>
              <a:rPr lang="en-US" sz="2400" b="1" dirty="0" smtClean="0">
                <a:solidFill>
                  <a:srgbClr val="000000"/>
                </a:solidFill>
                <a:ea typeface="Verdana" panose="020B0604030504040204" pitchFamily="34" charset="0"/>
                <a:cs typeface="Times New Roman" pitchFamily="18" charset="0"/>
              </a:rPr>
              <a:t>    Maximum 30 days or longer in cases provided in law </a:t>
            </a:r>
            <a:endParaRPr lang="en-US" sz="2400" b="1" dirty="0">
              <a:ea typeface="Verdana" panose="020B0604030504040204" pitchFamily="34" charset="0"/>
              <a:cs typeface="Verdana" panose="020B0604030504040204" pitchFamily="34" charset="0"/>
            </a:endParaRPr>
          </a:p>
          <a:p>
            <a:pPr marL="0" indent="0">
              <a:buNone/>
            </a:pPr>
            <a:r>
              <a:rPr lang="mk-MK" sz="2400" b="1" dirty="0"/>
              <a:t> </a:t>
            </a:r>
            <a:endParaRPr lang="en-US" sz="2400" b="1" dirty="0" smtClean="0"/>
          </a:p>
          <a:p>
            <a:pPr marL="0" indent="0">
              <a:buNone/>
            </a:pPr>
            <a:r>
              <a:rPr lang="en-US" sz="2400" b="1" dirty="0" smtClean="0"/>
              <a:t>   </a:t>
            </a:r>
            <a:r>
              <a:rPr lang="en-US" sz="2400" b="1" u="sng" dirty="0" smtClean="0"/>
              <a:t>MISDEMEANOR SANCTIONS </a:t>
            </a:r>
            <a:endParaRPr lang="en-US" sz="2400" b="1" u="sng" dirty="0"/>
          </a:p>
          <a:p>
            <a:pPr marL="0" indent="0">
              <a:buNone/>
            </a:pPr>
            <a:r>
              <a:rPr lang="en-US" sz="2400" b="1" dirty="0" smtClean="0">
                <a:solidFill>
                  <a:srgbClr val="000000"/>
                </a:solidFill>
                <a:cs typeface="Times New Roman" pitchFamily="18" charset="0"/>
              </a:rPr>
              <a:t>   </a:t>
            </a:r>
            <a:r>
              <a:rPr lang="mk-MK" sz="2400" b="1" dirty="0" smtClean="0">
                <a:solidFill>
                  <a:srgbClr val="000000"/>
                </a:solidFill>
                <a:cs typeface="Times New Roman" pitchFamily="18" charset="0"/>
              </a:rPr>
              <a:t>250 </a:t>
            </a:r>
            <a:r>
              <a:rPr lang="en-US" sz="2400" b="1" dirty="0" smtClean="0">
                <a:solidFill>
                  <a:srgbClr val="000000"/>
                </a:solidFill>
                <a:cs typeface="Times New Roman" pitchFamily="18" charset="0"/>
              </a:rPr>
              <a:t> EUR for physical person (controller</a:t>
            </a:r>
            <a:r>
              <a:rPr lang="en-US" sz="2400" b="1" dirty="0" smtClean="0">
                <a:solidFill>
                  <a:srgbClr val="000000"/>
                </a:solidFill>
                <a:latin typeface="Times New Roman" pitchFamily="18" charset="0"/>
                <a:cs typeface="Times New Roman" pitchFamily="18" charset="0"/>
              </a:rPr>
              <a:t>) </a:t>
            </a:r>
            <a:endParaRPr lang="mk-MK" sz="2400" b="1" dirty="0"/>
          </a:p>
        </p:txBody>
      </p:sp>
      <p:sp>
        <p:nvSpPr>
          <p:cNvPr id="9" name="TextBox 8"/>
          <p:cNvSpPr txBox="1"/>
          <p:nvPr/>
        </p:nvSpPr>
        <p:spPr>
          <a:xfrm>
            <a:off x="3461175" y="259536"/>
            <a:ext cx="2209800" cy="400110"/>
          </a:xfrm>
          <a:prstGeom prst="rect">
            <a:avLst/>
          </a:prstGeom>
          <a:noFill/>
        </p:spPr>
        <p:txBody>
          <a:bodyPr wrap="square" rtlCol="0">
            <a:spAutoFit/>
          </a:bodyPr>
          <a:lstStyle/>
          <a:p>
            <a:r>
              <a:rPr lang="mk-MK" sz="2000" dirty="0" smtClean="0"/>
              <a:t> </a:t>
            </a:r>
            <a:r>
              <a:rPr lang="en-US" sz="2000" dirty="0"/>
              <a:t>www.privacy.mk </a:t>
            </a:r>
            <a:endParaRPr lang="mk-MK" sz="2000" dirty="0"/>
          </a:p>
        </p:txBody>
      </p:sp>
      <p:sp>
        <p:nvSpPr>
          <p:cNvPr id="6" name="Slide Number Placeholder 5"/>
          <p:cNvSpPr>
            <a:spLocks noGrp="1"/>
          </p:cNvSpPr>
          <p:nvPr>
            <p:ph type="sldNum" sz="quarter" idx="12"/>
          </p:nvPr>
        </p:nvSpPr>
        <p:spPr/>
        <p:txBody>
          <a:bodyPr/>
          <a:lstStyle/>
          <a:p>
            <a:fld id="{FA1C692C-4F2D-45F6-A9A8-8A3A8FE27806}" type="slidenum">
              <a:rPr lang="en-US" smtClean="0"/>
              <a:pPr/>
              <a:t>9</a:t>
            </a:fld>
            <a:endParaRPr lang="en-US"/>
          </a:p>
        </p:txBody>
      </p:sp>
      <p:pic>
        <p:nvPicPr>
          <p:cNvPr id="10" name="Picture 9" descr="cid:image001.jpg@01CF266C.DAEE7DA0"/>
          <p:cNvPicPr/>
          <p:nvPr/>
        </p:nvPicPr>
        <p:blipFill>
          <a:blip r:embed="rId3">
            <a:extLst>
              <a:ext uri="{28A0092B-C50C-407E-A947-70E740481C1C}">
                <a14:useLocalDpi xmlns:a14="http://schemas.microsoft.com/office/drawing/2010/main" val="0"/>
              </a:ext>
            </a:extLst>
          </a:blip>
          <a:srcRect/>
          <a:stretch>
            <a:fillRect/>
          </a:stretch>
        </p:blipFill>
        <p:spPr bwMode="auto">
          <a:xfrm>
            <a:off x="7902199" y="381385"/>
            <a:ext cx="926657" cy="553772"/>
          </a:xfrm>
          <a:prstGeom prst="rect">
            <a:avLst/>
          </a:prstGeom>
          <a:noFill/>
          <a:ln>
            <a:noFill/>
          </a:ln>
        </p:spPr>
      </p:pic>
    </p:spTree>
    <p:extLst>
      <p:ext uri="{BB962C8B-B14F-4D97-AF65-F5344CB8AC3E}">
        <p14:creationId xmlns:p14="http://schemas.microsoft.com/office/powerpoint/2010/main" val="306607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nimated_pointer_and_light-up_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E519BB6-FA83-4C7A-A5C3-FEA49DBE1C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Animated_pointer_and_light-up_text</Template>
  <TotalTime>0</TotalTime>
  <Words>6981</Words>
  <Application>Microsoft Office PowerPoint</Application>
  <PresentationFormat>On-screen Show (4:3)</PresentationFormat>
  <Paragraphs>787</Paragraphs>
  <Slides>24</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Aharoni</vt:lpstr>
      <vt:lpstr>Arial</vt:lpstr>
      <vt:lpstr>Arial Black</vt:lpstr>
      <vt:lpstr>Calibri</vt:lpstr>
      <vt:lpstr>Corbel</vt:lpstr>
      <vt:lpstr>Tahoma</vt:lpstr>
      <vt:lpstr>Times New Roman</vt:lpstr>
      <vt:lpstr>Verdana</vt:lpstr>
      <vt:lpstr>Animated_pointer_and_light-up_text</vt:lpstr>
      <vt:lpstr>PowerPoint Presentation</vt:lpstr>
      <vt:lpstr>PowerPoint Presentation</vt:lpstr>
      <vt:lpstr> Domestic Legislation</vt:lpstr>
      <vt:lpstr> Legislation </vt:lpstr>
      <vt:lpstr> Legislation </vt:lpstr>
      <vt:lpstr> Legislation </vt:lpstr>
      <vt:lpstr> Legislation </vt:lpstr>
      <vt:lpstr>     Legislation </vt:lpstr>
      <vt:lpstr>   </vt:lpstr>
      <vt:lpstr> Law on Criminal Proceedings  </vt:lpstr>
      <vt:lpstr>   </vt:lpstr>
      <vt:lpstr> Law on Criminal Proceedings  –  recording at Special Investigative Measures </vt:lpstr>
      <vt:lpstr> Law on Criminal Proceeedings </vt:lpstr>
      <vt:lpstr> Deadlines for records keeping </vt:lpstr>
      <vt:lpstr>Statistics </vt:lpstr>
      <vt:lpstr>PROCEDURE UPON COMPLAINTS FOR UNLAWFUL VIDEO SURVEILLANCE IN PRIVATE HOMES –PRACTICE </vt:lpstr>
      <vt:lpstr>Usual problems </vt:lpstr>
      <vt:lpstr>CASE </vt:lpstr>
      <vt:lpstr> CASE  </vt:lpstr>
      <vt:lpstr>CASE/ COURT PRACTICE </vt:lpstr>
      <vt:lpstr>PowerPoint Presentation</vt:lpstr>
      <vt:lpstr>Recommendations </vt:lpstr>
      <vt:lpstr> </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2016-04-22T13:47:35Z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TC024787149991</vt:lpwstr>
  </property>
</Properties>
</file>