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85" r:id="rId2"/>
    <p:sldMasterId id="2147483935" r:id="rId3"/>
  </p:sldMasterIdLst>
  <p:notesMasterIdLst>
    <p:notesMasterId r:id="rId15"/>
  </p:notesMasterIdLst>
  <p:sldIdLst>
    <p:sldId id="257" r:id="rId4"/>
    <p:sldId id="302" r:id="rId5"/>
    <p:sldId id="304" r:id="rId6"/>
    <p:sldId id="281" r:id="rId7"/>
    <p:sldId id="291" r:id="rId8"/>
    <p:sldId id="282" r:id="rId9"/>
    <p:sldId id="286" r:id="rId10"/>
    <p:sldId id="295" r:id="rId11"/>
    <p:sldId id="287" r:id="rId12"/>
    <p:sldId id="290" r:id="rId13"/>
    <p:sldId id="30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lkova Valentina" initials="MV" lastIdx="14" clrIdx="0">
    <p:extLst/>
  </p:cmAuthor>
  <p:cmAuthor id="2" name="Juraj Bardy" initials="JB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125" autoAdjust="0"/>
  </p:normalViewPr>
  <p:slideViewPr>
    <p:cSldViewPr>
      <p:cViewPr varScale="1">
        <p:scale>
          <a:sx n="98" d="100"/>
          <a:sy n="98" d="100"/>
        </p:scale>
        <p:origin x="-20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1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37B61-7B4F-44E9-9636-9AD3DBCF32C5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C21B7-2824-4EB4-BCFA-AD08679E65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77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3C21B7-2824-4EB4-BCFA-AD08679E65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04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10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2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1200" dirty="0">
              <a:solidFill>
                <a:prstClr val="white">
                  <a:lumMod val="65000"/>
                </a:prstClr>
              </a:solidFill>
              <a:latin typeface="Calibri Light" panose="020F0302020204030204"/>
            </a:endParaRPr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3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4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k-SK" sz="1200" kern="1200" dirty="0">
              <a:solidFill>
                <a:schemeClr val="bg1">
                  <a:lumMod val="6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5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6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7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8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2478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98104BDD-45DB-47DD-8989-8B0C066A9B2F}" type="slidenum">
              <a:rPr lang="id-ID" altLang="en-US">
                <a:solidFill>
                  <a:prstClr val="black"/>
                </a:solidFill>
              </a:rPr>
              <a:pPr/>
              <a:t>9</a:t>
            </a:fld>
            <a:endParaRPr lang="id-ID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0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58B10E-454B-47E6-8BE0-E850B4F3ACB0}" type="datetimeFigureOut">
              <a:rPr lang="id-ID" altLang="en-US"/>
              <a:pPr/>
              <a:t>02/05/2016</a:t>
            </a:fld>
            <a:endParaRPr lang="id-ID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273E3-FC3A-429C-B7A2-7D1FC807B6F2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3479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E172486-4ED0-4ADD-B812-3A7D79A0DDC2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84100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477168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318BB4C3-E1B6-4483-B169-06A7E807A015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1432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092442" y="1750898"/>
            <a:ext cx="1162755" cy="2018371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141805" y="1486808"/>
            <a:ext cx="1332310" cy="229286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66157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D7232B8-227B-424B-BF0E-D4DE5FDC319F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949724" y="3247467"/>
            <a:ext cx="5114993" cy="27808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067648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F4A2AEFF-F55F-47BA-9B48-B4A031E54B1B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-23813"/>
            <a:ext cx="9144000" cy="3952346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851343" y="1339807"/>
            <a:ext cx="2102037" cy="2258660"/>
          </a:xfrm>
          <a:custGeom>
            <a:avLst/>
            <a:gdLst>
              <a:gd name="connsiteX0" fmla="*/ 0 w 2091170"/>
              <a:gd name="connsiteY0" fmla="*/ 0 h 3109819"/>
              <a:gd name="connsiteX1" fmla="*/ 2091170 w 2091170"/>
              <a:gd name="connsiteY1" fmla="*/ 0 h 3109819"/>
              <a:gd name="connsiteX2" fmla="*/ 2091170 w 2091170"/>
              <a:gd name="connsiteY2" fmla="*/ 3109819 h 3109819"/>
              <a:gd name="connsiteX3" fmla="*/ 0 w 2091170"/>
              <a:gd name="connsiteY3" fmla="*/ 3109819 h 3109819"/>
              <a:gd name="connsiteX4" fmla="*/ 0 w 2091170"/>
              <a:gd name="connsiteY4" fmla="*/ 0 h 3109819"/>
              <a:gd name="connsiteX0" fmla="*/ 0 w 2091170"/>
              <a:gd name="connsiteY0" fmla="*/ 317241 h 3427060"/>
              <a:gd name="connsiteX1" fmla="*/ 1363383 w 2091170"/>
              <a:gd name="connsiteY1" fmla="*/ 0 h 3427060"/>
              <a:gd name="connsiteX2" fmla="*/ 2091170 w 2091170"/>
              <a:gd name="connsiteY2" fmla="*/ 3427060 h 3427060"/>
              <a:gd name="connsiteX3" fmla="*/ 0 w 2091170"/>
              <a:gd name="connsiteY3" fmla="*/ 3427060 h 3427060"/>
              <a:gd name="connsiteX4" fmla="*/ 0 w 2091170"/>
              <a:gd name="connsiteY4" fmla="*/ 317241 h 3427060"/>
              <a:gd name="connsiteX0" fmla="*/ 0 w 2734983"/>
              <a:gd name="connsiteY0" fmla="*/ 317241 h 3427060"/>
              <a:gd name="connsiteX1" fmla="*/ 1363383 w 2734983"/>
              <a:gd name="connsiteY1" fmla="*/ 0 h 3427060"/>
              <a:gd name="connsiteX2" fmla="*/ 2734983 w 2734983"/>
              <a:gd name="connsiteY2" fmla="*/ 2521990 h 3427060"/>
              <a:gd name="connsiteX3" fmla="*/ 0 w 2734983"/>
              <a:gd name="connsiteY3" fmla="*/ 3427060 h 3427060"/>
              <a:gd name="connsiteX4" fmla="*/ 0 w 2734983"/>
              <a:gd name="connsiteY4" fmla="*/ 317241 h 3427060"/>
              <a:gd name="connsiteX0" fmla="*/ 0 w 2734983"/>
              <a:gd name="connsiteY0" fmla="*/ 317241 h 2969860"/>
              <a:gd name="connsiteX1" fmla="*/ 1363383 w 2734983"/>
              <a:gd name="connsiteY1" fmla="*/ 0 h 2969860"/>
              <a:gd name="connsiteX2" fmla="*/ 2734983 w 2734983"/>
              <a:gd name="connsiteY2" fmla="*/ 2521990 h 2969860"/>
              <a:gd name="connsiteX3" fmla="*/ 1408923 w 2734983"/>
              <a:gd name="connsiteY3" fmla="*/ 2969860 h 2969860"/>
              <a:gd name="connsiteX4" fmla="*/ 0 w 2734983"/>
              <a:gd name="connsiteY4" fmla="*/ 317241 h 2969860"/>
              <a:gd name="connsiteX0" fmla="*/ 0 w 2768850"/>
              <a:gd name="connsiteY0" fmla="*/ 926841 h 2969860"/>
              <a:gd name="connsiteX1" fmla="*/ 1397250 w 2768850"/>
              <a:gd name="connsiteY1" fmla="*/ 0 h 2969860"/>
              <a:gd name="connsiteX2" fmla="*/ 2768850 w 2768850"/>
              <a:gd name="connsiteY2" fmla="*/ 2521990 h 2969860"/>
              <a:gd name="connsiteX3" fmla="*/ 1442790 w 2768850"/>
              <a:gd name="connsiteY3" fmla="*/ 2969860 h 2969860"/>
              <a:gd name="connsiteX4" fmla="*/ 0 w 2768850"/>
              <a:gd name="connsiteY4" fmla="*/ 926841 h 2969860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44656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78522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802717"/>
              <a:gd name="connsiteY0" fmla="*/ 249507 h 2292526"/>
              <a:gd name="connsiteX1" fmla="*/ 1397250 w 2802717"/>
              <a:gd name="connsiteY1" fmla="*/ 0 h 2292526"/>
              <a:gd name="connsiteX2" fmla="*/ 2802717 w 2802717"/>
              <a:gd name="connsiteY2" fmla="*/ 1920856 h 2292526"/>
              <a:gd name="connsiteX3" fmla="*/ 1442790 w 2802717"/>
              <a:gd name="connsiteY3" fmla="*/ 2292526 h 2292526"/>
              <a:gd name="connsiteX4" fmla="*/ 0 w 2802717"/>
              <a:gd name="connsiteY4" fmla="*/ 249507 h 2292526"/>
              <a:gd name="connsiteX0" fmla="*/ 0 w 2802717"/>
              <a:gd name="connsiteY0" fmla="*/ 249507 h 2258660"/>
              <a:gd name="connsiteX1" fmla="*/ 1397250 w 2802717"/>
              <a:gd name="connsiteY1" fmla="*/ 0 h 2258660"/>
              <a:gd name="connsiteX2" fmla="*/ 2802717 w 2802717"/>
              <a:gd name="connsiteY2" fmla="*/ 1920856 h 2258660"/>
              <a:gd name="connsiteX3" fmla="*/ 1442790 w 2802717"/>
              <a:gd name="connsiteY3" fmla="*/ 2258660 h 2258660"/>
              <a:gd name="connsiteX4" fmla="*/ 0 w 2802717"/>
              <a:gd name="connsiteY4" fmla="*/ 249507 h 225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2717" h="2258660">
                <a:moveTo>
                  <a:pt x="0" y="249507"/>
                </a:moveTo>
                <a:lnTo>
                  <a:pt x="1397250" y="0"/>
                </a:lnTo>
                <a:lnTo>
                  <a:pt x="2802717" y="1920856"/>
                </a:lnTo>
                <a:lnTo>
                  <a:pt x="1442790" y="2258660"/>
                </a:lnTo>
                <a:lnTo>
                  <a:pt x="0" y="249507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665526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0825" cy="4000500"/>
          </a:xfrm>
          <a:prstGeom prst="rect">
            <a:avLst/>
          </a:prstGeom>
          <a:pattFill prst="pct90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10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9A86583-836A-4048-B834-C32D793EF337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198824" y="2156790"/>
            <a:ext cx="2724859" cy="1720944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171035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729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53687A4-668D-482A-A0FC-01B78738DD36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140434"/>
            <a:ext cx="9144000" cy="3241193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388399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DA2ECA4A-C7A3-494B-8DCD-B2B1C074488E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494942"/>
            <a:ext cx="1025128" cy="10260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457840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078430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BAD819AE-57B9-48D3-B192-38A0F5344500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567733"/>
            <a:ext cx="1025128" cy="1026000"/>
          </a:xfrm>
          <a:prstGeom prst="ellipse">
            <a:avLst/>
          </a:prstGeom>
          <a:ln w="57150">
            <a:solidFill>
              <a:schemeClr val="accent5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541033"/>
            <a:ext cx="1025128" cy="1026000"/>
          </a:xfrm>
          <a:prstGeom prst="ellipse">
            <a:avLst/>
          </a:prstGeom>
          <a:ln w="57150">
            <a:solidFill>
              <a:schemeClr val="accent6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8261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57743"/>
            <a:ext cx="1025128" cy="1026000"/>
          </a:xfrm>
          <a:prstGeom prst="ellipse">
            <a:avLst/>
          </a:prstGeom>
          <a:ln w="57150">
            <a:solidFill>
              <a:schemeClr val="accent4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4200837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3EE9917-8280-4B16-9C15-F817AB4F46B4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702845" y="3430242"/>
            <a:ext cx="1738313" cy="1738800"/>
          </a:xfrm>
          <a:prstGeom prst="ellipse">
            <a:avLst/>
          </a:prstGeom>
          <a:ln w="98425">
            <a:solidFill>
              <a:schemeClr val="accent6"/>
            </a:solidFill>
          </a:ln>
        </p:spPr>
        <p:txBody>
          <a:bodyPr rtlCol="0">
            <a:normAutofit/>
          </a:bodyPr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98945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41529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10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557BB77-6805-44A8-87B6-1B3E3352A3EE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949304" y="1547493"/>
            <a:ext cx="1245394" cy="12456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96617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42DE14F-7442-4A11-BD76-B36613CEA43E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9144000" cy="1984560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769572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33AF8C49-0D61-4930-84C3-F60FF965EF60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657116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D76496-5239-4992-AD2A-6391442021C6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07606" y="1778000"/>
            <a:ext cx="1771650" cy="2445905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5785216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5CC7416E-5703-4CA3-9F19-901DE6F9FAD5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5511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65225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556481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2B5754-33EF-4FFA-8453-DA10AB4BD330}" type="datetimeFigureOut">
              <a:rPr lang="id-ID" altLang="en-US"/>
              <a:pPr/>
              <a:t>02/05/2016</a:t>
            </a:fld>
            <a:endParaRPr lang="id-ID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7A492-91AD-43C1-A5AE-95ED743FCFE7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2145051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41529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10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F6ECD491-8813-4B13-A1DD-09521DACD52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949304" y="1547493"/>
            <a:ext cx="1245394" cy="12456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77940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22D67E1-47EE-4FA9-A1F0-3D3D589089C1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87505" y="2352185"/>
            <a:ext cx="3044450" cy="1976488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3043753" cy="1976488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66764214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E8944A64-14E3-4382-B221-D83DCC0B040C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697340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E97A73A-27C1-4778-88D4-B7F0A9D785C5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33370" y="2528362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910967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6978650" y="2655888"/>
            <a:ext cx="1003300" cy="1336675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auto">
          <a:xfrm flipH="1">
            <a:off x="8153400" y="3856038"/>
            <a:ext cx="390525" cy="520700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 flipH="1">
            <a:off x="6264275" y="2454275"/>
            <a:ext cx="392113" cy="520700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grpSp>
        <p:nvGrpSpPr>
          <p:cNvPr id="11" name="Group 9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12" name="Freeform 11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3" name="Freeform 12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14" name="Group 12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5" name="Freeform 14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6" name="Freeform 1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7" name="Straight Connector 16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DE79D67-A2CA-4A1B-B677-6195DB62C3C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16781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00339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893536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16781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8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00339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9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893536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030637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55DB2BA3-838B-461C-98CB-92B14BDF9B48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87505" y="2352185"/>
            <a:ext cx="3044450" cy="1976488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3043753" cy="1976488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40720156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F36886B6-95FC-4752-9AE5-CD3A053E46C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1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894159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2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365866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3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857443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40613717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890FAA7-DFF1-4E26-96BA-DC627B102888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84100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887572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6013372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21E3574-E93D-4429-8953-19ECE0C8D95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84100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4099756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0F7FD76B-4DE1-43FF-8502-82318B36E9E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1432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092442" y="1750898"/>
            <a:ext cx="1162755" cy="2018371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141805" y="1486808"/>
            <a:ext cx="1332310" cy="229286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2765482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EE707F2C-F5E9-4AC9-B392-1A8C1E1A63D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949724" y="3247467"/>
            <a:ext cx="5114993" cy="27808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8609326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AE3B4E4-05E3-41E2-9D39-8E1F0511CDE5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-23813"/>
            <a:ext cx="9144000" cy="3952346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851343" y="1339807"/>
            <a:ext cx="2102037" cy="2258660"/>
          </a:xfrm>
          <a:custGeom>
            <a:avLst/>
            <a:gdLst>
              <a:gd name="connsiteX0" fmla="*/ 0 w 2091170"/>
              <a:gd name="connsiteY0" fmla="*/ 0 h 3109819"/>
              <a:gd name="connsiteX1" fmla="*/ 2091170 w 2091170"/>
              <a:gd name="connsiteY1" fmla="*/ 0 h 3109819"/>
              <a:gd name="connsiteX2" fmla="*/ 2091170 w 2091170"/>
              <a:gd name="connsiteY2" fmla="*/ 3109819 h 3109819"/>
              <a:gd name="connsiteX3" fmla="*/ 0 w 2091170"/>
              <a:gd name="connsiteY3" fmla="*/ 3109819 h 3109819"/>
              <a:gd name="connsiteX4" fmla="*/ 0 w 2091170"/>
              <a:gd name="connsiteY4" fmla="*/ 0 h 3109819"/>
              <a:gd name="connsiteX0" fmla="*/ 0 w 2091170"/>
              <a:gd name="connsiteY0" fmla="*/ 317241 h 3427060"/>
              <a:gd name="connsiteX1" fmla="*/ 1363383 w 2091170"/>
              <a:gd name="connsiteY1" fmla="*/ 0 h 3427060"/>
              <a:gd name="connsiteX2" fmla="*/ 2091170 w 2091170"/>
              <a:gd name="connsiteY2" fmla="*/ 3427060 h 3427060"/>
              <a:gd name="connsiteX3" fmla="*/ 0 w 2091170"/>
              <a:gd name="connsiteY3" fmla="*/ 3427060 h 3427060"/>
              <a:gd name="connsiteX4" fmla="*/ 0 w 2091170"/>
              <a:gd name="connsiteY4" fmla="*/ 317241 h 3427060"/>
              <a:gd name="connsiteX0" fmla="*/ 0 w 2734983"/>
              <a:gd name="connsiteY0" fmla="*/ 317241 h 3427060"/>
              <a:gd name="connsiteX1" fmla="*/ 1363383 w 2734983"/>
              <a:gd name="connsiteY1" fmla="*/ 0 h 3427060"/>
              <a:gd name="connsiteX2" fmla="*/ 2734983 w 2734983"/>
              <a:gd name="connsiteY2" fmla="*/ 2521990 h 3427060"/>
              <a:gd name="connsiteX3" fmla="*/ 0 w 2734983"/>
              <a:gd name="connsiteY3" fmla="*/ 3427060 h 3427060"/>
              <a:gd name="connsiteX4" fmla="*/ 0 w 2734983"/>
              <a:gd name="connsiteY4" fmla="*/ 317241 h 3427060"/>
              <a:gd name="connsiteX0" fmla="*/ 0 w 2734983"/>
              <a:gd name="connsiteY0" fmla="*/ 317241 h 2969860"/>
              <a:gd name="connsiteX1" fmla="*/ 1363383 w 2734983"/>
              <a:gd name="connsiteY1" fmla="*/ 0 h 2969860"/>
              <a:gd name="connsiteX2" fmla="*/ 2734983 w 2734983"/>
              <a:gd name="connsiteY2" fmla="*/ 2521990 h 2969860"/>
              <a:gd name="connsiteX3" fmla="*/ 1408923 w 2734983"/>
              <a:gd name="connsiteY3" fmla="*/ 2969860 h 2969860"/>
              <a:gd name="connsiteX4" fmla="*/ 0 w 2734983"/>
              <a:gd name="connsiteY4" fmla="*/ 317241 h 2969860"/>
              <a:gd name="connsiteX0" fmla="*/ 0 w 2768850"/>
              <a:gd name="connsiteY0" fmla="*/ 926841 h 2969860"/>
              <a:gd name="connsiteX1" fmla="*/ 1397250 w 2768850"/>
              <a:gd name="connsiteY1" fmla="*/ 0 h 2969860"/>
              <a:gd name="connsiteX2" fmla="*/ 2768850 w 2768850"/>
              <a:gd name="connsiteY2" fmla="*/ 2521990 h 2969860"/>
              <a:gd name="connsiteX3" fmla="*/ 1442790 w 2768850"/>
              <a:gd name="connsiteY3" fmla="*/ 2969860 h 2969860"/>
              <a:gd name="connsiteX4" fmla="*/ 0 w 2768850"/>
              <a:gd name="connsiteY4" fmla="*/ 926841 h 2969860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44656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78522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802717"/>
              <a:gd name="connsiteY0" fmla="*/ 249507 h 2292526"/>
              <a:gd name="connsiteX1" fmla="*/ 1397250 w 2802717"/>
              <a:gd name="connsiteY1" fmla="*/ 0 h 2292526"/>
              <a:gd name="connsiteX2" fmla="*/ 2802717 w 2802717"/>
              <a:gd name="connsiteY2" fmla="*/ 1920856 h 2292526"/>
              <a:gd name="connsiteX3" fmla="*/ 1442790 w 2802717"/>
              <a:gd name="connsiteY3" fmla="*/ 2292526 h 2292526"/>
              <a:gd name="connsiteX4" fmla="*/ 0 w 2802717"/>
              <a:gd name="connsiteY4" fmla="*/ 249507 h 2292526"/>
              <a:gd name="connsiteX0" fmla="*/ 0 w 2802717"/>
              <a:gd name="connsiteY0" fmla="*/ 249507 h 2258660"/>
              <a:gd name="connsiteX1" fmla="*/ 1397250 w 2802717"/>
              <a:gd name="connsiteY1" fmla="*/ 0 h 2258660"/>
              <a:gd name="connsiteX2" fmla="*/ 2802717 w 2802717"/>
              <a:gd name="connsiteY2" fmla="*/ 1920856 h 2258660"/>
              <a:gd name="connsiteX3" fmla="*/ 1442790 w 2802717"/>
              <a:gd name="connsiteY3" fmla="*/ 2258660 h 2258660"/>
              <a:gd name="connsiteX4" fmla="*/ 0 w 2802717"/>
              <a:gd name="connsiteY4" fmla="*/ 249507 h 225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2717" h="2258660">
                <a:moveTo>
                  <a:pt x="0" y="249507"/>
                </a:moveTo>
                <a:lnTo>
                  <a:pt x="1397250" y="0"/>
                </a:lnTo>
                <a:lnTo>
                  <a:pt x="2802717" y="1920856"/>
                </a:lnTo>
                <a:lnTo>
                  <a:pt x="1442790" y="2258660"/>
                </a:lnTo>
                <a:lnTo>
                  <a:pt x="0" y="249507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3584035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0825" cy="4000500"/>
          </a:xfrm>
          <a:prstGeom prst="rect">
            <a:avLst/>
          </a:prstGeom>
          <a:pattFill prst="pct90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10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B63FBFF3-48F4-4052-A718-4E431DF7364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198824" y="2156790"/>
            <a:ext cx="2724859" cy="1720944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8397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5838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945A7F6-8C91-450D-8245-0FC4DC5C9BDE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140434"/>
            <a:ext cx="9144000" cy="3241193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9625527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88999BC-B3DF-414E-915E-CDDBF092D8B3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494942"/>
            <a:ext cx="1025128" cy="10260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457840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13636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52798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52798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52798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5348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05348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05348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58147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58147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58147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10448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10448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0448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63247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63247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763247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0925609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73677CD7-2ED3-4116-B0FA-0DF903D7CFE5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567733"/>
            <a:ext cx="1025128" cy="1026000"/>
          </a:xfrm>
          <a:prstGeom prst="ellipse">
            <a:avLst/>
          </a:prstGeom>
          <a:ln w="57150">
            <a:solidFill>
              <a:schemeClr val="accent5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541033"/>
            <a:ext cx="1025128" cy="1026000"/>
          </a:xfrm>
          <a:prstGeom prst="ellipse">
            <a:avLst/>
          </a:prstGeom>
          <a:ln w="57150">
            <a:solidFill>
              <a:schemeClr val="accent6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8261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57743"/>
            <a:ext cx="1025128" cy="1026000"/>
          </a:xfrm>
          <a:prstGeom prst="ellipse">
            <a:avLst/>
          </a:prstGeom>
          <a:ln w="57150">
            <a:solidFill>
              <a:schemeClr val="accent4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85141614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87F7309-A6A6-441C-B6E0-60BCC4A6E4E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grpSp>
        <p:nvGrpSpPr>
          <p:cNvPr id="5" name="Group 9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12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8781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03717FA8-557D-4F31-A11C-E75B46987521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702845" y="3430242"/>
            <a:ext cx="1738313" cy="1738800"/>
          </a:xfrm>
          <a:prstGeom prst="ellipse">
            <a:avLst/>
          </a:prstGeom>
          <a:ln w="98425">
            <a:solidFill>
              <a:schemeClr val="accent6"/>
            </a:solidFill>
          </a:ln>
        </p:spPr>
        <p:txBody>
          <a:bodyPr rtlCol="0">
            <a:normAutofit/>
          </a:bodyPr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50266916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5823E714-A0A7-4386-A030-7EE87EEE0030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9144000" cy="1984560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3174181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02875318-9FE0-40DD-B275-92FF63BE4902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8172275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BEC1198D-40F1-4BB1-98CC-CA3F1934E740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07606" y="1778000"/>
            <a:ext cx="1771650" cy="2445905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96466796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94C05D-9F66-41CC-9C98-1A0BF1B8D50E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5511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65225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04448760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2B5754-33EF-4FFA-8453-DA10AB4BD330}" type="datetimeFigureOut">
              <a:rPr lang="id-ID" altLang="en-US"/>
              <a:pPr/>
              <a:t>02/05/2016</a:t>
            </a:fld>
            <a:endParaRPr lang="id-ID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7A492-91AD-43C1-A5AE-95ED743FCFE7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584076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41529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10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F6ECD491-8813-4B13-A1DD-09521DACD52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949304" y="1547493"/>
            <a:ext cx="1245394" cy="12456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998721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22D67E1-47EE-4FA9-A1F0-3D3D589089C1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87505" y="2352185"/>
            <a:ext cx="3044450" cy="1976488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3043753" cy="1976488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66605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1F4A4E6B-C78B-400C-B421-CC5814CAC235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33378182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52798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52798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52798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5348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05348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305348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58147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458147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58147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10448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10448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0448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632479" y="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7632479" y="2286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7632479" y="4572000"/>
            <a:ext cx="1525500" cy="22860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411388875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E8944A64-14E3-4382-B221-D83DCC0B040C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89745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2963024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E97A73A-27C1-4778-88D4-B7F0A9D785C5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33370" y="2528362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04502792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6978650" y="2655888"/>
            <a:ext cx="1003300" cy="1336675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auto">
          <a:xfrm flipH="1">
            <a:off x="8153400" y="3856038"/>
            <a:ext cx="390525" cy="520700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 flipH="1">
            <a:off x="6264275" y="2454275"/>
            <a:ext cx="392113" cy="520700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grpSp>
        <p:nvGrpSpPr>
          <p:cNvPr id="11" name="Group 9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12" name="Freeform 11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3" name="Freeform 12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14" name="Group 12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5" name="Freeform 14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6" name="Freeform 1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7" name="Straight Connector 16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DE79D67-A2CA-4A1B-B677-6195DB62C3C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16781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00339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893536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16781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8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00339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9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893536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86899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F36886B6-95FC-4752-9AE5-CD3A053E46C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1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894159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2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365866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3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857443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6037225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2890FAA7-DFF1-4E26-96BA-DC627B102888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84100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887572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6161925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21E3574-E93D-4429-8953-19ECE0C8D95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84100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9404447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0F7FD76B-4DE1-43FF-8502-82318B36E9EB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1432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092442" y="1750898"/>
            <a:ext cx="1162755" cy="2018371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141805" y="1486808"/>
            <a:ext cx="1332310" cy="229286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3902708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EE707F2C-F5E9-4AC9-B392-1A8C1E1A63D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949724" y="3247467"/>
            <a:ext cx="5114993" cy="2780800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3269050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AE3B4E4-05E3-41E2-9D39-8E1F0511CDE5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-23813"/>
            <a:ext cx="9144000" cy="3952346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851343" y="1339807"/>
            <a:ext cx="2102037" cy="2258660"/>
          </a:xfrm>
          <a:custGeom>
            <a:avLst/>
            <a:gdLst>
              <a:gd name="connsiteX0" fmla="*/ 0 w 2091170"/>
              <a:gd name="connsiteY0" fmla="*/ 0 h 3109819"/>
              <a:gd name="connsiteX1" fmla="*/ 2091170 w 2091170"/>
              <a:gd name="connsiteY1" fmla="*/ 0 h 3109819"/>
              <a:gd name="connsiteX2" fmla="*/ 2091170 w 2091170"/>
              <a:gd name="connsiteY2" fmla="*/ 3109819 h 3109819"/>
              <a:gd name="connsiteX3" fmla="*/ 0 w 2091170"/>
              <a:gd name="connsiteY3" fmla="*/ 3109819 h 3109819"/>
              <a:gd name="connsiteX4" fmla="*/ 0 w 2091170"/>
              <a:gd name="connsiteY4" fmla="*/ 0 h 3109819"/>
              <a:gd name="connsiteX0" fmla="*/ 0 w 2091170"/>
              <a:gd name="connsiteY0" fmla="*/ 317241 h 3427060"/>
              <a:gd name="connsiteX1" fmla="*/ 1363383 w 2091170"/>
              <a:gd name="connsiteY1" fmla="*/ 0 h 3427060"/>
              <a:gd name="connsiteX2" fmla="*/ 2091170 w 2091170"/>
              <a:gd name="connsiteY2" fmla="*/ 3427060 h 3427060"/>
              <a:gd name="connsiteX3" fmla="*/ 0 w 2091170"/>
              <a:gd name="connsiteY3" fmla="*/ 3427060 h 3427060"/>
              <a:gd name="connsiteX4" fmla="*/ 0 w 2091170"/>
              <a:gd name="connsiteY4" fmla="*/ 317241 h 3427060"/>
              <a:gd name="connsiteX0" fmla="*/ 0 w 2734983"/>
              <a:gd name="connsiteY0" fmla="*/ 317241 h 3427060"/>
              <a:gd name="connsiteX1" fmla="*/ 1363383 w 2734983"/>
              <a:gd name="connsiteY1" fmla="*/ 0 h 3427060"/>
              <a:gd name="connsiteX2" fmla="*/ 2734983 w 2734983"/>
              <a:gd name="connsiteY2" fmla="*/ 2521990 h 3427060"/>
              <a:gd name="connsiteX3" fmla="*/ 0 w 2734983"/>
              <a:gd name="connsiteY3" fmla="*/ 3427060 h 3427060"/>
              <a:gd name="connsiteX4" fmla="*/ 0 w 2734983"/>
              <a:gd name="connsiteY4" fmla="*/ 317241 h 3427060"/>
              <a:gd name="connsiteX0" fmla="*/ 0 w 2734983"/>
              <a:gd name="connsiteY0" fmla="*/ 317241 h 2969860"/>
              <a:gd name="connsiteX1" fmla="*/ 1363383 w 2734983"/>
              <a:gd name="connsiteY1" fmla="*/ 0 h 2969860"/>
              <a:gd name="connsiteX2" fmla="*/ 2734983 w 2734983"/>
              <a:gd name="connsiteY2" fmla="*/ 2521990 h 2969860"/>
              <a:gd name="connsiteX3" fmla="*/ 1408923 w 2734983"/>
              <a:gd name="connsiteY3" fmla="*/ 2969860 h 2969860"/>
              <a:gd name="connsiteX4" fmla="*/ 0 w 2734983"/>
              <a:gd name="connsiteY4" fmla="*/ 317241 h 2969860"/>
              <a:gd name="connsiteX0" fmla="*/ 0 w 2768850"/>
              <a:gd name="connsiteY0" fmla="*/ 926841 h 2969860"/>
              <a:gd name="connsiteX1" fmla="*/ 1397250 w 2768850"/>
              <a:gd name="connsiteY1" fmla="*/ 0 h 2969860"/>
              <a:gd name="connsiteX2" fmla="*/ 2768850 w 2768850"/>
              <a:gd name="connsiteY2" fmla="*/ 2521990 h 2969860"/>
              <a:gd name="connsiteX3" fmla="*/ 1442790 w 2768850"/>
              <a:gd name="connsiteY3" fmla="*/ 2969860 h 2969860"/>
              <a:gd name="connsiteX4" fmla="*/ 0 w 2768850"/>
              <a:gd name="connsiteY4" fmla="*/ 926841 h 2969860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44656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768850"/>
              <a:gd name="connsiteY0" fmla="*/ 249507 h 2292526"/>
              <a:gd name="connsiteX1" fmla="*/ 1397250 w 2768850"/>
              <a:gd name="connsiteY1" fmla="*/ 0 h 2292526"/>
              <a:gd name="connsiteX2" fmla="*/ 2768850 w 2768850"/>
              <a:gd name="connsiteY2" fmla="*/ 1878522 h 2292526"/>
              <a:gd name="connsiteX3" fmla="*/ 1442790 w 2768850"/>
              <a:gd name="connsiteY3" fmla="*/ 2292526 h 2292526"/>
              <a:gd name="connsiteX4" fmla="*/ 0 w 2768850"/>
              <a:gd name="connsiteY4" fmla="*/ 249507 h 2292526"/>
              <a:gd name="connsiteX0" fmla="*/ 0 w 2802717"/>
              <a:gd name="connsiteY0" fmla="*/ 249507 h 2292526"/>
              <a:gd name="connsiteX1" fmla="*/ 1397250 w 2802717"/>
              <a:gd name="connsiteY1" fmla="*/ 0 h 2292526"/>
              <a:gd name="connsiteX2" fmla="*/ 2802717 w 2802717"/>
              <a:gd name="connsiteY2" fmla="*/ 1920856 h 2292526"/>
              <a:gd name="connsiteX3" fmla="*/ 1442790 w 2802717"/>
              <a:gd name="connsiteY3" fmla="*/ 2292526 h 2292526"/>
              <a:gd name="connsiteX4" fmla="*/ 0 w 2802717"/>
              <a:gd name="connsiteY4" fmla="*/ 249507 h 2292526"/>
              <a:gd name="connsiteX0" fmla="*/ 0 w 2802717"/>
              <a:gd name="connsiteY0" fmla="*/ 249507 h 2258660"/>
              <a:gd name="connsiteX1" fmla="*/ 1397250 w 2802717"/>
              <a:gd name="connsiteY1" fmla="*/ 0 h 2258660"/>
              <a:gd name="connsiteX2" fmla="*/ 2802717 w 2802717"/>
              <a:gd name="connsiteY2" fmla="*/ 1920856 h 2258660"/>
              <a:gd name="connsiteX3" fmla="*/ 1442790 w 2802717"/>
              <a:gd name="connsiteY3" fmla="*/ 2258660 h 2258660"/>
              <a:gd name="connsiteX4" fmla="*/ 0 w 2802717"/>
              <a:gd name="connsiteY4" fmla="*/ 249507 h 2258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02717" h="2258660">
                <a:moveTo>
                  <a:pt x="0" y="249507"/>
                </a:moveTo>
                <a:lnTo>
                  <a:pt x="1397250" y="0"/>
                </a:lnTo>
                <a:lnTo>
                  <a:pt x="2802717" y="1920856"/>
                </a:lnTo>
                <a:lnTo>
                  <a:pt x="1442790" y="2258660"/>
                </a:lnTo>
                <a:lnTo>
                  <a:pt x="0" y="249507"/>
                </a:lnTo>
                <a:close/>
              </a:path>
            </a:pathLst>
          </a:custGeom>
        </p:spPr>
        <p:txBody>
          <a:bodyPr rtlCol="0"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880568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91BD720B-D238-47E6-963F-49C17054BC3F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33370" y="2528362"/>
            <a:ext cx="1273385" cy="1274400"/>
          </a:xfrm>
          <a:prstGeom prst="ellipse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4059511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0825" cy="4000500"/>
          </a:xfrm>
          <a:prstGeom prst="rect">
            <a:avLst/>
          </a:prstGeom>
          <a:pattFill prst="pct90">
            <a:fgClr>
              <a:schemeClr val="tx2">
                <a:lumMod val="75000"/>
              </a:schemeClr>
            </a:fgClr>
            <a:bgClr>
              <a:schemeClr val="tx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10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B63FBFF3-48F4-4052-A718-4E431DF7364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198824" y="2156790"/>
            <a:ext cx="2724859" cy="1720944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96001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82064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945A7F6-8C91-450D-8245-0FC4DC5C9BDE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140434"/>
            <a:ext cx="9144000" cy="3241193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4209647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88999BC-B3DF-414E-915E-CDDBF092D8B3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494942"/>
            <a:ext cx="1025128" cy="1026000"/>
          </a:xfrm>
          <a:prstGeom prst="ellipse">
            <a:avLst/>
          </a:prstGeom>
          <a:ln w="57150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457840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107259426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73677CD7-2ED3-4116-B0FA-0DF903D7CFE5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72080" y="3567733"/>
            <a:ext cx="1025128" cy="1026000"/>
          </a:xfrm>
          <a:prstGeom prst="ellipse">
            <a:avLst/>
          </a:prstGeom>
          <a:ln w="57150">
            <a:solidFill>
              <a:schemeClr val="accent5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7146793" y="4541033"/>
            <a:ext cx="1025128" cy="1026000"/>
          </a:xfrm>
          <a:prstGeom prst="ellipse">
            <a:avLst/>
          </a:prstGeom>
          <a:ln w="57150">
            <a:solidFill>
              <a:schemeClr val="accent6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8261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57743"/>
            <a:ext cx="1025128" cy="1026000"/>
          </a:xfrm>
          <a:prstGeom prst="ellipse">
            <a:avLst/>
          </a:prstGeom>
          <a:ln w="57150">
            <a:solidFill>
              <a:schemeClr val="accent4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57525690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3" name="Rectangle 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87F7309-A6A6-441C-B6E0-60BCC4A6E4EF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grpSp>
        <p:nvGrpSpPr>
          <p:cNvPr id="5" name="Group 9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12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0214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03717FA8-557D-4F31-A11C-E75B46987521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3702845" y="3430242"/>
            <a:ext cx="1738313" cy="1738800"/>
          </a:xfrm>
          <a:prstGeom prst="ellipse">
            <a:avLst/>
          </a:prstGeom>
          <a:ln w="98425">
            <a:solidFill>
              <a:schemeClr val="accent6"/>
            </a:solidFill>
          </a:ln>
        </p:spPr>
        <p:txBody>
          <a:bodyPr rtlCol="0">
            <a:normAutofit/>
          </a:bodyPr>
          <a:lstStyle>
            <a:lvl1pPr>
              <a:defRPr sz="18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76367825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5823E714-A0A7-4386-A030-7EE87EEE0030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352185"/>
            <a:ext cx="9144000" cy="1984560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69984156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0" name="Freeform 9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1" name="Freeform 10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02875318-9FE0-40DD-B275-92FF63BE4902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87630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978898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81589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772856" y="2570959"/>
            <a:ext cx="1273385" cy="1274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23748355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4" name="Freeform 3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5" name="Freeform 4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7" name="Freeform 6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8" name="Freeform 7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9" name="Straight Connector 8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BEC1198D-40F1-4BB1-98CC-CA3F1934E740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707606" y="1778000"/>
            <a:ext cx="1771650" cy="2445905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2111321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/>
          </p:cNvSpPr>
          <p:nvPr userDrawn="1"/>
        </p:nvSpPr>
        <p:spPr bwMode="auto">
          <a:xfrm flipH="1">
            <a:off x="6978650" y="2655888"/>
            <a:ext cx="1003300" cy="1336675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auto">
          <a:xfrm flipH="1">
            <a:off x="8153400" y="3856038"/>
            <a:ext cx="390525" cy="520700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auto">
          <a:xfrm flipH="1">
            <a:off x="6264275" y="2454275"/>
            <a:ext cx="392113" cy="520700"/>
          </a:xfrm>
          <a:custGeom>
            <a:avLst/>
            <a:gdLst>
              <a:gd name="T0" fmla="*/ 731 w 1169"/>
              <a:gd name="T1" fmla="*/ 0 h 1169"/>
              <a:gd name="T2" fmla="*/ 0 w 1169"/>
              <a:gd name="T3" fmla="*/ 0 h 1169"/>
              <a:gd name="T4" fmla="*/ 0 w 1169"/>
              <a:gd name="T5" fmla="*/ 731 h 1169"/>
              <a:gd name="T6" fmla="*/ 439 w 1169"/>
              <a:gd name="T7" fmla="*/ 1169 h 1169"/>
              <a:gd name="T8" fmla="*/ 1169 w 1169"/>
              <a:gd name="T9" fmla="*/ 1169 h 1169"/>
              <a:gd name="T10" fmla="*/ 1169 w 1169"/>
              <a:gd name="T11" fmla="*/ 439 h 1169"/>
              <a:gd name="T12" fmla="*/ 731 w 1169"/>
              <a:gd name="T13" fmla="*/ 0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9" h="1169">
                <a:moveTo>
                  <a:pt x="731" y="0"/>
                </a:moveTo>
                <a:cubicBezTo>
                  <a:pt x="0" y="0"/>
                  <a:pt x="0" y="0"/>
                  <a:pt x="0" y="0"/>
                </a:cubicBezTo>
                <a:cubicBezTo>
                  <a:pt x="0" y="731"/>
                  <a:pt x="0" y="731"/>
                  <a:pt x="0" y="731"/>
                </a:cubicBezTo>
                <a:cubicBezTo>
                  <a:pt x="0" y="973"/>
                  <a:pt x="196" y="1169"/>
                  <a:pt x="439" y="1169"/>
                </a:cubicBezTo>
                <a:cubicBezTo>
                  <a:pt x="1169" y="1169"/>
                  <a:pt x="1169" y="1169"/>
                  <a:pt x="1169" y="1169"/>
                </a:cubicBezTo>
                <a:cubicBezTo>
                  <a:pt x="1169" y="439"/>
                  <a:pt x="1169" y="439"/>
                  <a:pt x="1169" y="439"/>
                </a:cubicBezTo>
                <a:cubicBezTo>
                  <a:pt x="1169" y="196"/>
                  <a:pt x="973" y="0"/>
                  <a:pt x="731" y="0"/>
                </a:cubicBezTo>
                <a:close/>
              </a:path>
            </a:pathLst>
          </a:custGeom>
          <a:solidFill>
            <a:schemeClr val="bg1">
              <a:lumMod val="85000"/>
              <a:alpha val="15000"/>
            </a:schemeClr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050">
              <a:solidFill>
                <a:srgbClr val="2C3F50"/>
              </a:solidFill>
              <a:ea typeface="MS PGothic" pitchFamily="34" charset="-128"/>
            </a:endParaRPr>
          </a:p>
        </p:txBody>
      </p:sp>
      <p:grpSp>
        <p:nvGrpSpPr>
          <p:cNvPr id="11" name="Group 9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12" name="Freeform 11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3" name="Freeform 12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14" name="Group 12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15" name="Freeform 14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6" name="Freeform 15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7" name="Straight Connector 16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1958155-3258-47C3-963C-D6A6E7934CD5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916781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400339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5893536" y="227753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16781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8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00339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39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5893536" y="3965003"/>
            <a:ext cx="2330054" cy="1550950"/>
          </a:xfrm>
        </p:spPr>
        <p:txBody>
          <a:bodyPr rtlCol="0">
            <a:normAutofit/>
          </a:bodyPr>
          <a:lstStyle>
            <a:lvl1pPr>
              <a:defRPr sz="15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309820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8B94C05D-9F66-41CC-9C98-1A0BF1B8D50E}" type="slidenum">
              <a:rPr lang="id-ID" altLang="en-US" sz="1000" b="1" smtClean="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72080" y="1585511"/>
            <a:ext cx="1025128" cy="1026000"/>
          </a:xfrm>
          <a:prstGeom prst="ellipse">
            <a:avLst/>
          </a:prstGeom>
          <a:ln w="57150">
            <a:solidFill>
              <a:schemeClr val="accent2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5"/>
                </a:solidFill>
              </a:defRPr>
            </a:lvl1pPr>
          </a:lstStyle>
          <a:p>
            <a:pPr lvl="0"/>
            <a:endParaRPr lang="id-ID" noProof="0" dirty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146793" y="2565225"/>
            <a:ext cx="1025128" cy="1026000"/>
          </a:xfrm>
          <a:prstGeom prst="ellipse">
            <a:avLst/>
          </a:prstGeom>
          <a:ln w="57150">
            <a:solidFill>
              <a:schemeClr val="accent3"/>
            </a:solidFill>
          </a:ln>
        </p:spPr>
        <p:txBody>
          <a:bodyPr rtlCol="0">
            <a:normAutofit/>
          </a:bodyPr>
          <a:lstStyle>
            <a:lvl1pPr>
              <a:defRPr sz="10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329392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6" name="Freeform 5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7" name="Freeform 6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8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9" name="Freeform 8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10" name="Freeform 9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1" name="Straight Connector 10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EDCEF5B7-FAFD-4989-80EC-B8B5575B4314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1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894159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2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3365866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3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5857443" y="2471738"/>
            <a:ext cx="2405063" cy="2353539"/>
          </a:xfrm>
        </p:spPr>
        <p:txBody>
          <a:bodyPr rtlCol="0">
            <a:normAutofit/>
          </a:bodyPr>
          <a:lstStyle>
            <a:lvl1pPr>
              <a:defRPr sz="120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44603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260350" y="6408738"/>
            <a:ext cx="168275" cy="222250"/>
            <a:chOff x="4328868" y="5502988"/>
            <a:chExt cx="500307" cy="493774"/>
          </a:xfrm>
        </p:grpSpPr>
        <p:sp>
          <p:nvSpPr>
            <p:cNvPr id="5" name="Freeform 4">
              <a:hlinkClick r:id="" action="ppaction://hlinkshowjump?jump=previous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6" name="Freeform 5">
              <a:hlinkClick r:id="" action="ppaction://hlinkshowjump?jump=previous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grpSp>
        <p:nvGrpSpPr>
          <p:cNvPr id="7" name="Group 9"/>
          <p:cNvGrpSpPr>
            <a:grpSpLocks/>
          </p:cNvGrpSpPr>
          <p:nvPr userDrawn="1"/>
        </p:nvGrpSpPr>
        <p:grpSpPr bwMode="auto">
          <a:xfrm flipH="1">
            <a:off x="700088" y="6408738"/>
            <a:ext cx="168275" cy="222250"/>
            <a:chOff x="4328868" y="5502988"/>
            <a:chExt cx="500307" cy="493774"/>
          </a:xfrm>
        </p:grpSpPr>
        <p:sp>
          <p:nvSpPr>
            <p:cNvPr id="8" name="Freeform 7">
              <a:hlinkClick r:id="" action="ppaction://hlinkshowjump?jump=nextslide"/>
            </p:cNvPr>
            <p:cNvSpPr>
              <a:spLocks/>
            </p:cNvSpPr>
            <p:nvPr userDrawn="1"/>
          </p:nvSpPr>
          <p:spPr bwMode="auto">
            <a:xfrm>
              <a:off x="4522384" y="5651120"/>
              <a:ext cx="113277" cy="197510"/>
            </a:xfrm>
            <a:custGeom>
              <a:avLst/>
              <a:gdLst>
                <a:gd name="T0" fmla="*/ 417 w 425"/>
                <a:gd name="T1" fmla="*/ 77 h 728"/>
                <a:gd name="T2" fmla="*/ 131 w 425"/>
                <a:gd name="T3" fmla="*/ 364 h 728"/>
                <a:gd name="T4" fmla="*/ 417 w 425"/>
                <a:gd name="T5" fmla="*/ 650 h 728"/>
                <a:gd name="T6" fmla="*/ 425 w 425"/>
                <a:gd name="T7" fmla="*/ 667 h 728"/>
                <a:gd name="T8" fmla="*/ 417 w 425"/>
                <a:gd name="T9" fmla="*/ 684 h 728"/>
                <a:gd name="T10" fmla="*/ 381 w 425"/>
                <a:gd name="T11" fmla="*/ 720 h 728"/>
                <a:gd name="T12" fmla="*/ 364 w 425"/>
                <a:gd name="T13" fmla="*/ 728 h 728"/>
                <a:gd name="T14" fmla="*/ 347 w 425"/>
                <a:gd name="T15" fmla="*/ 720 h 728"/>
                <a:gd name="T16" fmla="*/ 8 w 425"/>
                <a:gd name="T17" fmla="*/ 381 h 728"/>
                <a:gd name="T18" fmla="*/ 0 w 425"/>
                <a:gd name="T19" fmla="*/ 364 h 728"/>
                <a:gd name="T20" fmla="*/ 8 w 425"/>
                <a:gd name="T21" fmla="*/ 347 h 728"/>
                <a:gd name="T22" fmla="*/ 347 w 425"/>
                <a:gd name="T23" fmla="*/ 7 h 728"/>
                <a:gd name="T24" fmla="*/ 364 w 425"/>
                <a:gd name="T25" fmla="*/ 0 h 728"/>
                <a:gd name="T26" fmla="*/ 381 w 425"/>
                <a:gd name="T27" fmla="*/ 7 h 728"/>
                <a:gd name="T28" fmla="*/ 417 w 425"/>
                <a:gd name="T29" fmla="*/ 44 h 728"/>
                <a:gd name="T30" fmla="*/ 425 w 425"/>
                <a:gd name="T31" fmla="*/ 60 h 728"/>
                <a:gd name="T32" fmla="*/ 417 w 425"/>
                <a:gd name="T33" fmla="*/ 7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25" h="728">
                  <a:moveTo>
                    <a:pt x="417" y="77"/>
                  </a:moveTo>
                  <a:cubicBezTo>
                    <a:pt x="131" y="364"/>
                    <a:pt x="131" y="364"/>
                    <a:pt x="131" y="364"/>
                  </a:cubicBezTo>
                  <a:cubicBezTo>
                    <a:pt x="417" y="650"/>
                    <a:pt x="417" y="650"/>
                    <a:pt x="417" y="650"/>
                  </a:cubicBezTo>
                  <a:cubicBezTo>
                    <a:pt x="422" y="655"/>
                    <a:pt x="425" y="661"/>
                    <a:pt x="425" y="667"/>
                  </a:cubicBezTo>
                  <a:cubicBezTo>
                    <a:pt x="425" y="673"/>
                    <a:pt x="422" y="680"/>
                    <a:pt x="417" y="684"/>
                  </a:cubicBezTo>
                  <a:cubicBezTo>
                    <a:pt x="381" y="720"/>
                    <a:pt x="381" y="720"/>
                    <a:pt x="381" y="720"/>
                  </a:cubicBezTo>
                  <a:cubicBezTo>
                    <a:pt x="377" y="725"/>
                    <a:pt x="370" y="728"/>
                    <a:pt x="364" y="728"/>
                  </a:cubicBezTo>
                  <a:cubicBezTo>
                    <a:pt x="358" y="728"/>
                    <a:pt x="352" y="725"/>
                    <a:pt x="347" y="720"/>
                  </a:cubicBezTo>
                  <a:cubicBezTo>
                    <a:pt x="8" y="381"/>
                    <a:pt x="8" y="381"/>
                    <a:pt x="8" y="381"/>
                  </a:cubicBezTo>
                  <a:cubicBezTo>
                    <a:pt x="3" y="376"/>
                    <a:pt x="0" y="369"/>
                    <a:pt x="0" y="364"/>
                  </a:cubicBezTo>
                  <a:cubicBezTo>
                    <a:pt x="0" y="358"/>
                    <a:pt x="3" y="351"/>
                    <a:pt x="8" y="347"/>
                  </a:cubicBezTo>
                  <a:cubicBezTo>
                    <a:pt x="347" y="7"/>
                    <a:pt x="347" y="7"/>
                    <a:pt x="347" y="7"/>
                  </a:cubicBezTo>
                  <a:cubicBezTo>
                    <a:pt x="352" y="3"/>
                    <a:pt x="358" y="0"/>
                    <a:pt x="364" y="0"/>
                  </a:cubicBezTo>
                  <a:cubicBezTo>
                    <a:pt x="370" y="0"/>
                    <a:pt x="377" y="3"/>
                    <a:pt x="381" y="7"/>
                  </a:cubicBezTo>
                  <a:cubicBezTo>
                    <a:pt x="417" y="44"/>
                    <a:pt x="417" y="44"/>
                    <a:pt x="417" y="44"/>
                  </a:cubicBezTo>
                  <a:cubicBezTo>
                    <a:pt x="422" y="48"/>
                    <a:pt x="425" y="54"/>
                    <a:pt x="425" y="60"/>
                  </a:cubicBezTo>
                  <a:cubicBezTo>
                    <a:pt x="425" y="66"/>
                    <a:pt x="422" y="73"/>
                    <a:pt x="417" y="77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9" name="Freeform 8">
              <a:hlinkClick r:id="" action="ppaction://hlinkshowjump?jump=nextslide"/>
            </p:cNvPr>
            <p:cNvSpPr>
              <a:spLocks noEditPoints="1"/>
            </p:cNvSpPr>
            <p:nvPr userDrawn="1"/>
          </p:nvSpPr>
          <p:spPr bwMode="auto">
            <a:xfrm>
              <a:off x="4328868" y="5502988"/>
              <a:ext cx="500307" cy="493774"/>
            </a:xfrm>
            <a:custGeom>
              <a:avLst/>
              <a:gdLst>
                <a:gd name="T0" fmla="*/ 2355 w 2753"/>
                <a:gd name="T1" fmla="*/ 114 h 2716"/>
                <a:gd name="T2" fmla="*/ 2639 w 2753"/>
                <a:gd name="T3" fmla="*/ 399 h 2716"/>
                <a:gd name="T4" fmla="*/ 2639 w 2753"/>
                <a:gd name="T5" fmla="*/ 2317 h 2716"/>
                <a:gd name="T6" fmla="*/ 2355 w 2753"/>
                <a:gd name="T7" fmla="*/ 2602 h 2716"/>
                <a:gd name="T8" fmla="*/ 398 w 2753"/>
                <a:gd name="T9" fmla="*/ 2602 h 2716"/>
                <a:gd name="T10" fmla="*/ 113 w 2753"/>
                <a:gd name="T11" fmla="*/ 2317 h 2716"/>
                <a:gd name="T12" fmla="*/ 113 w 2753"/>
                <a:gd name="T13" fmla="*/ 399 h 2716"/>
                <a:gd name="T14" fmla="*/ 398 w 2753"/>
                <a:gd name="T15" fmla="*/ 114 h 2716"/>
                <a:gd name="T16" fmla="*/ 2355 w 2753"/>
                <a:gd name="T17" fmla="*/ 114 h 2716"/>
                <a:gd name="T18" fmla="*/ 2355 w 2753"/>
                <a:gd name="T19" fmla="*/ 0 h 2716"/>
                <a:gd name="T20" fmla="*/ 398 w 2753"/>
                <a:gd name="T21" fmla="*/ 0 h 2716"/>
                <a:gd name="T22" fmla="*/ 0 w 2753"/>
                <a:gd name="T23" fmla="*/ 399 h 2716"/>
                <a:gd name="T24" fmla="*/ 0 w 2753"/>
                <a:gd name="T25" fmla="*/ 2317 h 2716"/>
                <a:gd name="T26" fmla="*/ 398 w 2753"/>
                <a:gd name="T27" fmla="*/ 2716 h 2716"/>
                <a:gd name="T28" fmla="*/ 2355 w 2753"/>
                <a:gd name="T29" fmla="*/ 2716 h 2716"/>
                <a:gd name="T30" fmla="*/ 2753 w 2753"/>
                <a:gd name="T31" fmla="*/ 2317 h 2716"/>
                <a:gd name="T32" fmla="*/ 2753 w 2753"/>
                <a:gd name="T33" fmla="*/ 399 h 2716"/>
                <a:gd name="T34" fmla="*/ 2355 w 2753"/>
                <a:gd name="T35" fmla="*/ 0 h 27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3" h="2716">
                  <a:moveTo>
                    <a:pt x="2355" y="114"/>
                  </a:moveTo>
                  <a:cubicBezTo>
                    <a:pt x="2512" y="114"/>
                    <a:pt x="2639" y="242"/>
                    <a:pt x="2639" y="399"/>
                  </a:cubicBezTo>
                  <a:cubicBezTo>
                    <a:pt x="2639" y="2317"/>
                    <a:pt x="2639" y="2317"/>
                    <a:pt x="2639" y="2317"/>
                  </a:cubicBezTo>
                  <a:cubicBezTo>
                    <a:pt x="2639" y="2474"/>
                    <a:pt x="2512" y="2602"/>
                    <a:pt x="2355" y="2602"/>
                  </a:cubicBezTo>
                  <a:cubicBezTo>
                    <a:pt x="398" y="2602"/>
                    <a:pt x="398" y="2602"/>
                    <a:pt x="398" y="2602"/>
                  </a:cubicBezTo>
                  <a:cubicBezTo>
                    <a:pt x="241" y="2602"/>
                    <a:pt x="113" y="2474"/>
                    <a:pt x="113" y="2317"/>
                  </a:cubicBezTo>
                  <a:cubicBezTo>
                    <a:pt x="113" y="399"/>
                    <a:pt x="113" y="399"/>
                    <a:pt x="113" y="399"/>
                  </a:cubicBezTo>
                  <a:cubicBezTo>
                    <a:pt x="113" y="242"/>
                    <a:pt x="241" y="114"/>
                    <a:pt x="398" y="114"/>
                  </a:cubicBezTo>
                  <a:cubicBezTo>
                    <a:pt x="2355" y="114"/>
                    <a:pt x="2355" y="114"/>
                    <a:pt x="2355" y="114"/>
                  </a:cubicBezTo>
                  <a:moveTo>
                    <a:pt x="2355" y="0"/>
                  </a:moveTo>
                  <a:cubicBezTo>
                    <a:pt x="398" y="0"/>
                    <a:pt x="398" y="0"/>
                    <a:pt x="398" y="0"/>
                  </a:cubicBezTo>
                  <a:cubicBezTo>
                    <a:pt x="178" y="0"/>
                    <a:pt x="0" y="179"/>
                    <a:pt x="0" y="399"/>
                  </a:cubicBezTo>
                  <a:cubicBezTo>
                    <a:pt x="0" y="2317"/>
                    <a:pt x="0" y="2317"/>
                    <a:pt x="0" y="2317"/>
                  </a:cubicBezTo>
                  <a:cubicBezTo>
                    <a:pt x="0" y="2538"/>
                    <a:pt x="178" y="2716"/>
                    <a:pt x="398" y="2716"/>
                  </a:cubicBezTo>
                  <a:cubicBezTo>
                    <a:pt x="2355" y="2716"/>
                    <a:pt x="2355" y="2716"/>
                    <a:pt x="2355" y="2716"/>
                  </a:cubicBezTo>
                  <a:cubicBezTo>
                    <a:pt x="2575" y="2716"/>
                    <a:pt x="2753" y="2538"/>
                    <a:pt x="2753" y="2317"/>
                  </a:cubicBezTo>
                  <a:cubicBezTo>
                    <a:pt x="2753" y="399"/>
                    <a:pt x="2753" y="399"/>
                    <a:pt x="2753" y="399"/>
                  </a:cubicBezTo>
                  <a:cubicBezTo>
                    <a:pt x="2753" y="179"/>
                    <a:pt x="2575" y="0"/>
                    <a:pt x="2355" y="0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cxnSp>
        <p:nvCxnSpPr>
          <p:cNvPr id="10" name="Straight Connector 9"/>
          <p:cNvCxnSpPr/>
          <p:nvPr userDrawn="1"/>
        </p:nvCxnSpPr>
        <p:spPr>
          <a:xfrm>
            <a:off x="414338" y="6523038"/>
            <a:ext cx="285750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8647113" y="273050"/>
            <a:ext cx="346075" cy="346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8647113" y="573088"/>
            <a:ext cx="346075" cy="4603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8647113" y="304800"/>
            <a:ext cx="34607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976A711-E447-41E1-8C0F-046BC4D3117B}" type="slidenum">
              <a:rPr lang="id-ID" altLang="en-US" sz="1000" b="1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 sz="1000">
              <a:solidFill>
                <a:prstClr val="white"/>
              </a:solidFill>
            </a:endParaRP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784100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887572" y="2556932"/>
            <a:ext cx="3727308" cy="2827577"/>
          </a:xfrm>
        </p:spPr>
        <p:txBody>
          <a:bodyPr rtlCol="0">
            <a:normAutofit/>
          </a:bodyPr>
          <a:lstStyle>
            <a:lvl1pPr>
              <a:defRPr sz="1350">
                <a:solidFill>
                  <a:schemeClr val="accent2"/>
                </a:solidFill>
              </a:defRPr>
            </a:lvl1pPr>
          </a:lstStyle>
          <a:p>
            <a:pPr lvl="0"/>
            <a:endParaRPr lang="id-ID" noProof="0"/>
          </a:p>
        </p:txBody>
      </p:sp>
    </p:spTree>
    <p:extLst>
      <p:ext uri="{BB962C8B-B14F-4D97-AF65-F5344CB8AC3E}">
        <p14:creationId xmlns:p14="http://schemas.microsoft.com/office/powerpoint/2010/main" val="1990717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1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49.xml"/><Relationship Id="rId21" Type="http://schemas.openxmlformats.org/officeDocument/2006/relationships/slideLayout" Target="../slideLayouts/slideLayout67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17" Type="http://schemas.openxmlformats.org/officeDocument/2006/relationships/slideLayout" Target="../slideLayouts/slideLayout63.xml"/><Relationship Id="rId25" Type="http://schemas.openxmlformats.org/officeDocument/2006/relationships/theme" Target="../theme/theme3.xml"/><Relationship Id="rId2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62.xml"/><Relationship Id="rId20" Type="http://schemas.openxmlformats.org/officeDocument/2006/relationships/slideLayout" Target="../slideLayouts/slideLayout66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2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51.xml"/><Relationship Id="rId15" Type="http://schemas.openxmlformats.org/officeDocument/2006/relationships/slideLayout" Target="../slideLayouts/slideLayout61.xml"/><Relationship Id="rId23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56.xml"/><Relationship Id="rId19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slideLayout" Target="../slideLayouts/slideLayout60.xml"/><Relationship Id="rId22" Type="http://schemas.openxmlformats.org/officeDocument/2006/relationships/slideLayout" Target="../slideLayouts/slideLayout6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977B46-5AFF-4B2A-9AD3-ED1FC2635C95}" type="datetimeFigureOut">
              <a:rPr lang="id-ID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02/05/2016</a:t>
            </a:fld>
            <a:endParaRPr lang="id-ID" altLang="en-US"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9280CF-D02B-4EB3-98E1-C5D0FF04B818}" type="slidenum">
              <a:rPr lang="id-ID" altLang="en-US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355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80" r:id="rId19"/>
    <p:sldLayoutId id="2147483681" r:id="rId20"/>
    <p:sldLayoutId id="2147483682" r:id="rId21"/>
    <p:sldLayoutId id="2147483683" r:id="rId22"/>
    <p:sldLayoutId id="2147483684" r:id="rId2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C2748-6A7F-4338-804A-D5A072BBD768}" type="datetimeFigureOut">
              <a:rPr lang="id-ID" altLang="en-US" smtClean="0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02/05/2016</a:t>
            </a:fld>
            <a:endParaRPr lang="id-ID" altLang="en-US"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B2B695-9F2D-474A-A83F-9C108BC6E236}" type="slidenum">
              <a:rPr lang="id-ID" altLang="en-US" smtClean="0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3896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  <p:sldLayoutId id="2147483898" r:id="rId12"/>
    <p:sldLayoutId id="2147483899" r:id="rId13"/>
    <p:sldLayoutId id="2147483900" r:id="rId14"/>
    <p:sldLayoutId id="2147483901" r:id="rId15"/>
    <p:sldLayoutId id="2147483902" r:id="rId16"/>
    <p:sldLayoutId id="2147483903" r:id="rId17"/>
    <p:sldLayoutId id="2147483904" r:id="rId18"/>
    <p:sldLayoutId id="2147483905" r:id="rId19"/>
    <p:sldLayoutId id="2147483906" r:id="rId20"/>
    <p:sldLayoutId id="2147483907" r:id="rId21"/>
    <p:sldLayoutId id="2147483908" r:id="rId22"/>
    <p:sldLayoutId id="2147483909" r:id="rId2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C2748-6A7F-4338-804A-D5A072BBD768}" type="datetimeFigureOut">
              <a:rPr lang="id-ID" altLang="en-US" smtClean="0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02/05/2016</a:t>
            </a:fld>
            <a:endParaRPr lang="id-ID" altLang="en-US"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5B2B695-9F2D-474A-A83F-9C108BC6E236}" type="slidenum">
              <a:rPr lang="id-ID" altLang="en-US" smtClean="0"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d-ID" altLang="en-US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7027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  <p:sldLayoutId id="2147483953" r:id="rId18"/>
    <p:sldLayoutId id="2147483954" r:id="rId19"/>
    <p:sldLayoutId id="2147483955" r:id="rId20"/>
    <p:sldLayoutId id="2147483956" r:id="rId21"/>
    <p:sldLayoutId id="2147483957" r:id="rId22"/>
    <p:sldLayoutId id="2147483958" r:id="rId23"/>
    <p:sldLayoutId id="2147483959" r:id="rId24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  <a:ea typeface="MS PGothic" pitchFamily="34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ataprotection.gov.sk/uoou/s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ataprotection.gov.sk/uoou/sk" TargetMode="External"/><Relationship Id="rId1" Type="http://schemas.openxmlformats.org/officeDocument/2006/relationships/slideLayout" Target="../slideLayouts/slideLayout6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752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4572000" y="5334000"/>
            <a:ext cx="9525" cy="1512888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904999" y="2583256"/>
            <a:ext cx="548640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sk-SK" sz="3600" dirty="0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Monitoring </a:t>
            </a:r>
            <a:r>
              <a:rPr lang="sk-SK" sz="3600" dirty="0" err="1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of</a:t>
            </a:r>
            <a:r>
              <a:rPr lang="sk-SK" sz="3600" dirty="0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the</a:t>
            </a:r>
            <a:r>
              <a:rPr lang="sk-SK" sz="3600" dirty="0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approximate</a:t>
            </a:r>
            <a:r>
              <a:rPr lang="sk-SK" sz="3600" dirty="0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location</a:t>
            </a:r>
            <a:r>
              <a:rPr lang="sk-SK" sz="3600" dirty="0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of</a:t>
            </a:r>
            <a:r>
              <a:rPr lang="sk-SK" sz="3600" dirty="0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>
                    <a:lumMod val="95000"/>
                  </a:prstClr>
                </a:solidFill>
                <a:latin typeface="+mj-lt"/>
                <a:ea typeface="MS PGothic" pitchFamily="34" charset="-128"/>
              </a:rPr>
              <a:t>employees</a:t>
            </a:r>
            <a:endParaRPr lang="id-ID" sz="3600" dirty="0">
              <a:solidFill>
                <a:srgbClr val="2C3F50"/>
              </a:solidFill>
              <a:latin typeface="+mj-lt"/>
              <a:ea typeface="MS PGothic" pitchFamily="34" charset="-128"/>
            </a:endParaRPr>
          </a:p>
        </p:txBody>
      </p:sp>
      <p:pic>
        <p:nvPicPr>
          <p:cNvPr id="6" name="Picture 4" descr="Domov">
            <a:hlinkClick r:id="rId3" tooltip="Domov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999" y="457200"/>
            <a:ext cx="45720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53"/>
          <p:cNvSpPr txBox="1"/>
          <p:nvPr/>
        </p:nvSpPr>
        <p:spPr>
          <a:xfrm>
            <a:off x="2667000" y="457200"/>
            <a:ext cx="4343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sk-SK" b="1" dirty="0" smtClean="0">
                <a:latin typeface="Calibri Light"/>
                <a:ea typeface="MS PGothic" pitchFamily="34" charset="-128"/>
              </a:rPr>
              <a:t>Office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for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the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Personal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Data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Protection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of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the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Slovak </a:t>
            </a:r>
            <a:r>
              <a:rPr lang="sk-SK" b="1" dirty="0" err="1" smtClean="0">
                <a:latin typeface="Calibri Light"/>
                <a:ea typeface="MS PGothic" pitchFamily="34" charset="-128"/>
              </a:rPr>
              <a:t>republic</a:t>
            </a:r>
            <a:r>
              <a:rPr lang="sk-SK" b="1" dirty="0" smtClean="0">
                <a:latin typeface="Calibri Light"/>
                <a:ea typeface="MS PGothic" pitchFamily="34" charset="-128"/>
              </a:rPr>
              <a:t> </a:t>
            </a:r>
            <a:endParaRPr lang="en-US" b="1" dirty="0">
              <a:latin typeface="Calibri Ligh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3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Box 186"/>
          <p:cNvSpPr txBox="1"/>
          <p:nvPr/>
        </p:nvSpPr>
        <p:spPr>
          <a:xfrm>
            <a:off x="2582712" y="1368425"/>
            <a:ext cx="397865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sk-SK" sz="36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Corrective</a:t>
            </a:r>
            <a:r>
              <a:rPr lang="sk-SK" sz="36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measures</a:t>
            </a:r>
            <a:endParaRPr lang="sk-SK" sz="36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838199" y="4327979"/>
            <a:ext cx="368031" cy="83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181099" y="3103497"/>
            <a:ext cx="2" cy="262973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181099" y="3103497"/>
            <a:ext cx="342899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524002" y="2438400"/>
            <a:ext cx="2895598" cy="1331668"/>
            <a:chOff x="5568818" y="4268069"/>
            <a:chExt cx="1054364" cy="1054364"/>
          </a:xfrm>
        </p:grpSpPr>
        <p:sp>
          <p:nvSpPr>
            <p:cNvPr id="17" name="Rectangle 16"/>
            <p:cNvSpPr/>
            <p:nvPr/>
          </p:nvSpPr>
          <p:spPr>
            <a:xfrm>
              <a:off x="5568818" y="4268069"/>
              <a:ext cx="1054364" cy="1054364"/>
            </a:xfrm>
            <a:prstGeom prst="rect">
              <a:avLst/>
            </a:prstGeom>
            <a:solidFill>
              <a:schemeClr val="accent1"/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568818" y="5235563"/>
              <a:ext cx="1054364" cy="8687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524000" y="5029200"/>
            <a:ext cx="2895600" cy="1310534"/>
            <a:chOff x="5568818" y="4268069"/>
            <a:chExt cx="3765862" cy="1068829"/>
          </a:xfrm>
        </p:grpSpPr>
        <p:sp>
          <p:nvSpPr>
            <p:cNvPr id="88" name="Rectangle 87"/>
            <p:cNvSpPr/>
            <p:nvPr/>
          </p:nvSpPr>
          <p:spPr>
            <a:xfrm>
              <a:off x="5568818" y="4268069"/>
              <a:ext cx="3765861" cy="105436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d-ID" sz="135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5568818" y="5235562"/>
              <a:ext cx="3765862" cy="10133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id-ID" sz="1350"/>
            </a:p>
          </p:txBody>
        </p:sp>
      </p:grpSp>
      <p:cxnSp>
        <p:nvCxnSpPr>
          <p:cNvPr id="101" name="Straight Connector 100"/>
          <p:cNvCxnSpPr/>
          <p:nvPr/>
        </p:nvCxnSpPr>
        <p:spPr>
          <a:xfrm>
            <a:off x="1181101" y="5733228"/>
            <a:ext cx="34289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4890759" y="5134541"/>
            <a:ext cx="4080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>
                <a:solidFill>
                  <a:schemeClr val="bg1"/>
                </a:solidFill>
                <a:latin typeface="+mj-lt"/>
              </a:rPr>
              <a:t>DPA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imposed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>
                <a:solidFill>
                  <a:schemeClr val="bg1"/>
                </a:solidFill>
                <a:latin typeface="+mj-lt"/>
              </a:rPr>
              <a:t>an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>
                <a:solidFill>
                  <a:schemeClr val="bg1"/>
                </a:solidFill>
                <a:latin typeface="+mj-lt"/>
              </a:rPr>
              <a:t>obligation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to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determine the conditions of the processing of personal data so that no harm comes to the data subject’s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rights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, e. g. by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amending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internal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policies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that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adjust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rules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and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conditions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monitoring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employees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and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ensure that only such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localization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data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are processed, the extent and contents of which correspond with the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purpose</a:t>
            </a:r>
            <a:endParaRPr lang="id-ID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890759" y="2917141"/>
            <a:ext cx="4034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sz="1200" dirty="0" smtClean="0">
                <a:solidFill>
                  <a:schemeClr val="bg1"/>
                </a:solidFill>
                <a:latin typeface="+mj-lt"/>
              </a:rPr>
              <a:t>DPA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prohibit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ed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processing of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localization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data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during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time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off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endParaRPr lang="sk-SK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Obdĺžnik 1"/>
          <p:cNvSpPr/>
          <p:nvPr/>
        </p:nvSpPr>
        <p:spPr>
          <a:xfrm>
            <a:off x="1523998" y="2718776"/>
            <a:ext cx="28193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Processing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localization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outside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the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scope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working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hours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extent and contents of which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did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not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correspond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with the purpose of their processing and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was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not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 necessary</a:t>
            </a:r>
            <a:endParaRPr lang="sk-SK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1714503" y="5155539"/>
            <a:ext cx="24383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200" dirty="0" smtClean="0">
                <a:solidFill>
                  <a:schemeClr val="bg1"/>
                </a:solidFill>
                <a:latin typeface="+mj-lt"/>
              </a:rPr>
              <a:t>D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etermin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ing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the conditions of the processing of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localization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data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>
                <a:solidFill>
                  <a:schemeClr val="bg1"/>
                </a:solidFill>
                <a:latin typeface="+mj-lt"/>
              </a:rPr>
              <a:t>without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>
                <a:solidFill>
                  <a:schemeClr val="bg1"/>
                </a:solidFill>
                <a:latin typeface="+mj-lt"/>
              </a:rPr>
              <a:t>taking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 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account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working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hours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and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time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off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so that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harm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comes to the data subject’s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rights</a:t>
            </a:r>
            <a:endParaRPr lang="sk-SK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Šípka doprava 9"/>
          <p:cNvSpPr/>
          <p:nvPr/>
        </p:nvSpPr>
        <p:spPr>
          <a:xfrm>
            <a:off x="4461476" y="2861180"/>
            <a:ext cx="429283" cy="484632"/>
          </a:xfrm>
          <a:prstGeom prst="rightArrow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7" name="Šípka doprava 76"/>
          <p:cNvSpPr/>
          <p:nvPr/>
        </p:nvSpPr>
        <p:spPr>
          <a:xfrm>
            <a:off x="4461475" y="5433283"/>
            <a:ext cx="429283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4551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3"/>
          <p:cNvSpPr>
            <a:spLocks/>
          </p:cNvSpPr>
          <p:nvPr/>
        </p:nvSpPr>
        <p:spPr bwMode="auto">
          <a:xfrm>
            <a:off x="7623175" y="3430588"/>
            <a:ext cx="1520825" cy="1112837"/>
          </a:xfrm>
          <a:custGeom>
            <a:avLst/>
            <a:gdLst>
              <a:gd name="T0" fmla="*/ 1230 w 1276"/>
              <a:gd name="T1" fmla="*/ 748 h 933"/>
              <a:gd name="T2" fmla="*/ 1221 w 1276"/>
              <a:gd name="T3" fmla="*/ 748 h 933"/>
              <a:gd name="T4" fmla="*/ 1206 w 1276"/>
              <a:gd name="T5" fmla="*/ 748 h 933"/>
              <a:gd name="T6" fmla="*/ 1211 w 1276"/>
              <a:gd name="T7" fmla="*/ 216 h 933"/>
              <a:gd name="T8" fmla="*/ 1218 w 1276"/>
              <a:gd name="T9" fmla="*/ 216 h 933"/>
              <a:gd name="T10" fmla="*/ 1221 w 1276"/>
              <a:gd name="T11" fmla="*/ 214 h 933"/>
              <a:gd name="T12" fmla="*/ 1218 w 1276"/>
              <a:gd name="T13" fmla="*/ 185 h 933"/>
              <a:gd name="T14" fmla="*/ 1206 w 1276"/>
              <a:gd name="T15" fmla="*/ 182 h 933"/>
              <a:gd name="T16" fmla="*/ 1192 w 1276"/>
              <a:gd name="T17" fmla="*/ 180 h 933"/>
              <a:gd name="T18" fmla="*/ 1182 w 1276"/>
              <a:gd name="T19" fmla="*/ 0 h 933"/>
              <a:gd name="T20" fmla="*/ 1172 w 1276"/>
              <a:gd name="T21" fmla="*/ 180 h 933"/>
              <a:gd name="T22" fmla="*/ 1158 w 1276"/>
              <a:gd name="T23" fmla="*/ 180 h 933"/>
              <a:gd name="T24" fmla="*/ 1143 w 1276"/>
              <a:gd name="T25" fmla="*/ 182 h 933"/>
              <a:gd name="T26" fmla="*/ 1141 w 1276"/>
              <a:gd name="T27" fmla="*/ 212 h 933"/>
              <a:gd name="T28" fmla="*/ 1143 w 1276"/>
              <a:gd name="T29" fmla="*/ 214 h 933"/>
              <a:gd name="T30" fmla="*/ 1151 w 1276"/>
              <a:gd name="T31" fmla="*/ 214 h 933"/>
              <a:gd name="T32" fmla="*/ 1071 w 1276"/>
              <a:gd name="T33" fmla="*/ 659 h 933"/>
              <a:gd name="T34" fmla="*/ 659 w 1276"/>
              <a:gd name="T35" fmla="*/ 496 h 933"/>
              <a:gd name="T36" fmla="*/ 666 w 1276"/>
              <a:gd name="T37" fmla="*/ 491 h 933"/>
              <a:gd name="T38" fmla="*/ 611 w 1276"/>
              <a:gd name="T39" fmla="*/ 430 h 933"/>
              <a:gd name="T40" fmla="*/ 620 w 1276"/>
              <a:gd name="T41" fmla="*/ 425 h 933"/>
              <a:gd name="T42" fmla="*/ 606 w 1276"/>
              <a:gd name="T43" fmla="*/ 420 h 933"/>
              <a:gd name="T44" fmla="*/ 608 w 1276"/>
              <a:gd name="T45" fmla="*/ 406 h 933"/>
              <a:gd name="T46" fmla="*/ 606 w 1276"/>
              <a:gd name="T47" fmla="*/ 389 h 933"/>
              <a:gd name="T48" fmla="*/ 594 w 1276"/>
              <a:gd name="T49" fmla="*/ 379 h 933"/>
              <a:gd name="T50" fmla="*/ 586 w 1276"/>
              <a:gd name="T51" fmla="*/ 377 h 933"/>
              <a:gd name="T52" fmla="*/ 569 w 1276"/>
              <a:gd name="T53" fmla="*/ 377 h 933"/>
              <a:gd name="T54" fmla="*/ 562 w 1276"/>
              <a:gd name="T55" fmla="*/ 379 h 933"/>
              <a:gd name="T56" fmla="*/ 552 w 1276"/>
              <a:gd name="T57" fmla="*/ 391 h 933"/>
              <a:gd name="T58" fmla="*/ 548 w 1276"/>
              <a:gd name="T59" fmla="*/ 399 h 933"/>
              <a:gd name="T60" fmla="*/ 548 w 1276"/>
              <a:gd name="T61" fmla="*/ 413 h 933"/>
              <a:gd name="T62" fmla="*/ 552 w 1276"/>
              <a:gd name="T63" fmla="*/ 423 h 933"/>
              <a:gd name="T64" fmla="*/ 538 w 1276"/>
              <a:gd name="T65" fmla="*/ 425 h 933"/>
              <a:gd name="T66" fmla="*/ 548 w 1276"/>
              <a:gd name="T67" fmla="*/ 430 h 933"/>
              <a:gd name="T68" fmla="*/ 519 w 1276"/>
              <a:gd name="T69" fmla="*/ 491 h 933"/>
              <a:gd name="T70" fmla="*/ 412 w 1276"/>
              <a:gd name="T71" fmla="*/ 491 h 933"/>
              <a:gd name="T72" fmla="*/ 402 w 1276"/>
              <a:gd name="T73" fmla="*/ 491 h 933"/>
              <a:gd name="T74" fmla="*/ 359 w 1276"/>
              <a:gd name="T75" fmla="*/ 464 h 933"/>
              <a:gd name="T76" fmla="*/ 366 w 1276"/>
              <a:gd name="T77" fmla="*/ 459 h 933"/>
              <a:gd name="T78" fmla="*/ 204 w 1276"/>
              <a:gd name="T79" fmla="*/ 447 h 933"/>
              <a:gd name="T80" fmla="*/ 194 w 1276"/>
              <a:gd name="T81" fmla="*/ 416 h 933"/>
              <a:gd name="T82" fmla="*/ 177 w 1276"/>
              <a:gd name="T83" fmla="*/ 391 h 933"/>
              <a:gd name="T84" fmla="*/ 155 w 1276"/>
              <a:gd name="T85" fmla="*/ 369 h 933"/>
              <a:gd name="T86" fmla="*/ 141 w 1276"/>
              <a:gd name="T87" fmla="*/ 360 h 933"/>
              <a:gd name="T88" fmla="*/ 114 w 1276"/>
              <a:gd name="T89" fmla="*/ 350 h 933"/>
              <a:gd name="T90" fmla="*/ 112 w 1276"/>
              <a:gd name="T91" fmla="*/ 348 h 933"/>
              <a:gd name="T92" fmla="*/ 97 w 1276"/>
              <a:gd name="T93" fmla="*/ 345 h 933"/>
              <a:gd name="T94" fmla="*/ 92 w 1276"/>
              <a:gd name="T95" fmla="*/ 345 h 933"/>
              <a:gd name="T96" fmla="*/ 88 w 1276"/>
              <a:gd name="T97" fmla="*/ 345 h 933"/>
              <a:gd name="T98" fmla="*/ 78 w 1276"/>
              <a:gd name="T99" fmla="*/ 263 h 933"/>
              <a:gd name="T100" fmla="*/ 73 w 1276"/>
              <a:gd name="T101" fmla="*/ 345 h 933"/>
              <a:gd name="T102" fmla="*/ 68 w 1276"/>
              <a:gd name="T103" fmla="*/ 345 h 933"/>
              <a:gd name="T104" fmla="*/ 51 w 1276"/>
              <a:gd name="T105" fmla="*/ 348 h 933"/>
              <a:gd name="T106" fmla="*/ 51 w 1276"/>
              <a:gd name="T107" fmla="*/ 348 h 933"/>
              <a:gd name="T108" fmla="*/ 37 w 1276"/>
              <a:gd name="T109" fmla="*/ 355 h 933"/>
              <a:gd name="T110" fmla="*/ 22 w 1276"/>
              <a:gd name="T111" fmla="*/ 360 h 933"/>
              <a:gd name="T112" fmla="*/ 0 w 1276"/>
              <a:gd name="T113" fmla="*/ 374 h 933"/>
              <a:gd name="T114" fmla="*/ 1276 w 1276"/>
              <a:gd name="T115" fmla="*/ 933 h 933"/>
              <a:gd name="T116" fmla="*/ 1233 w 1276"/>
              <a:gd name="T117" fmla="*/ 739 h 9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276" h="933">
                <a:moveTo>
                  <a:pt x="1233" y="746"/>
                </a:moveTo>
                <a:lnTo>
                  <a:pt x="1230" y="748"/>
                </a:lnTo>
                <a:lnTo>
                  <a:pt x="1228" y="748"/>
                </a:lnTo>
                <a:lnTo>
                  <a:pt x="1221" y="748"/>
                </a:lnTo>
                <a:lnTo>
                  <a:pt x="1216" y="748"/>
                </a:lnTo>
                <a:lnTo>
                  <a:pt x="1206" y="748"/>
                </a:lnTo>
                <a:lnTo>
                  <a:pt x="1206" y="741"/>
                </a:lnTo>
                <a:lnTo>
                  <a:pt x="1211" y="216"/>
                </a:lnTo>
                <a:lnTo>
                  <a:pt x="1213" y="216"/>
                </a:lnTo>
                <a:lnTo>
                  <a:pt x="1218" y="216"/>
                </a:lnTo>
                <a:lnTo>
                  <a:pt x="1221" y="214"/>
                </a:lnTo>
                <a:lnTo>
                  <a:pt x="1221" y="214"/>
                </a:lnTo>
                <a:lnTo>
                  <a:pt x="1221" y="185"/>
                </a:lnTo>
                <a:lnTo>
                  <a:pt x="1218" y="185"/>
                </a:lnTo>
                <a:lnTo>
                  <a:pt x="1213" y="182"/>
                </a:lnTo>
                <a:lnTo>
                  <a:pt x="1206" y="182"/>
                </a:lnTo>
                <a:lnTo>
                  <a:pt x="1197" y="180"/>
                </a:lnTo>
                <a:lnTo>
                  <a:pt x="1192" y="180"/>
                </a:lnTo>
                <a:lnTo>
                  <a:pt x="1192" y="93"/>
                </a:lnTo>
                <a:lnTo>
                  <a:pt x="1182" y="0"/>
                </a:lnTo>
                <a:lnTo>
                  <a:pt x="1175" y="90"/>
                </a:lnTo>
                <a:lnTo>
                  <a:pt x="1172" y="180"/>
                </a:lnTo>
                <a:lnTo>
                  <a:pt x="1165" y="180"/>
                </a:lnTo>
                <a:lnTo>
                  <a:pt x="1158" y="180"/>
                </a:lnTo>
                <a:lnTo>
                  <a:pt x="1151" y="180"/>
                </a:lnTo>
                <a:lnTo>
                  <a:pt x="1143" y="182"/>
                </a:lnTo>
                <a:lnTo>
                  <a:pt x="1141" y="182"/>
                </a:lnTo>
                <a:lnTo>
                  <a:pt x="1141" y="212"/>
                </a:lnTo>
                <a:lnTo>
                  <a:pt x="1141" y="212"/>
                </a:lnTo>
                <a:lnTo>
                  <a:pt x="1143" y="214"/>
                </a:lnTo>
                <a:lnTo>
                  <a:pt x="1148" y="214"/>
                </a:lnTo>
                <a:lnTo>
                  <a:pt x="1151" y="214"/>
                </a:lnTo>
                <a:lnTo>
                  <a:pt x="1146" y="714"/>
                </a:lnTo>
                <a:lnTo>
                  <a:pt x="1071" y="659"/>
                </a:lnTo>
                <a:lnTo>
                  <a:pt x="661" y="651"/>
                </a:lnTo>
                <a:lnTo>
                  <a:pt x="659" y="496"/>
                </a:lnTo>
                <a:lnTo>
                  <a:pt x="666" y="496"/>
                </a:lnTo>
                <a:lnTo>
                  <a:pt x="666" y="491"/>
                </a:lnTo>
                <a:lnTo>
                  <a:pt x="611" y="491"/>
                </a:lnTo>
                <a:lnTo>
                  <a:pt x="611" y="430"/>
                </a:lnTo>
                <a:lnTo>
                  <a:pt x="620" y="428"/>
                </a:lnTo>
                <a:lnTo>
                  <a:pt x="620" y="425"/>
                </a:lnTo>
                <a:lnTo>
                  <a:pt x="603" y="423"/>
                </a:lnTo>
                <a:lnTo>
                  <a:pt x="606" y="420"/>
                </a:lnTo>
                <a:lnTo>
                  <a:pt x="608" y="413"/>
                </a:lnTo>
                <a:lnTo>
                  <a:pt x="608" y="406"/>
                </a:lnTo>
                <a:lnTo>
                  <a:pt x="608" y="399"/>
                </a:lnTo>
                <a:lnTo>
                  <a:pt x="606" y="389"/>
                </a:lnTo>
                <a:lnTo>
                  <a:pt x="601" y="384"/>
                </a:lnTo>
                <a:lnTo>
                  <a:pt x="594" y="379"/>
                </a:lnTo>
                <a:lnTo>
                  <a:pt x="586" y="377"/>
                </a:lnTo>
                <a:lnTo>
                  <a:pt x="586" y="377"/>
                </a:lnTo>
                <a:lnTo>
                  <a:pt x="577" y="374"/>
                </a:lnTo>
                <a:lnTo>
                  <a:pt x="569" y="377"/>
                </a:lnTo>
                <a:lnTo>
                  <a:pt x="569" y="377"/>
                </a:lnTo>
                <a:lnTo>
                  <a:pt x="562" y="379"/>
                </a:lnTo>
                <a:lnTo>
                  <a:pt x="557" y="384"/>
                </a:lnTo>
                <a:lnTo>
                  <a:pt x="552" y="391"/>
                </a:lnTo>
                <a:lnTo>
                  <a:pt x="548" y="399"/>
                </a:lnTo>
                <a:lnTo>
                  <a:pt x="548" y="399"/>
                </a:lnTo>
                <a:lnTo>
                  <a:pt x="548" y="406"/>
                </a:lnTo>
                <a:lnTo>
                  <a:pt x="548" y="413"/>
                </a:lnTo>
                <a:lnTo>
                  <a:pt x="552" y="420"/>
                </a:lnTo>
                <a:lnTo>
                  <a:pt x="552" y="423"/>
                </a:lnTo>
                <a:lnTo>
                  <a:pt x="552" y="423"/>
                </a:lnTo>
                <a:lnTo>
                  <a:pt x="538" y="425"/>
                </a:lnTo>
                <a:lnTo>
                  <a:pt x="538" y="430"/>
                </a:lnTo>
                <a:lnTo>
                  <a:pt x="548" y="430"/>
                </a:lnTo>
                <a:lnTo>
                  <a:pt x="550" y="491"/>
                </a:lnTo>
                <a:lnTo>
                  <a:pt x="519" y="491"/>
                </a:lnTo>
                <a:lnTo>
                  <a:pt x="509" y="491"/>
                </a:lnTo>
                <a:lnTo>
                  <a:pt x="412" y="491"/>
                </a:lnTo>
                <a:lnTo>
                  <a:pt x="412" y="491"/>
                </a:lnTo>
                <a:lnTo>
                  <a:pt x="402" y="491"/>
                </a:lnTo>
                <a:lnTo>
                  <a:pt x="359" y="491"/>
                </a:lnTo>
                <a:lnTo>
                  <a:pt x="359" y="464"/>
                </a:lnTo>
                <a:lnTo>
                  <a:pt x="366" y="464"/>
                </a:lnTo>
                <a:lnTo>
                  <a:pt x="366" y="459"/>
                </a:lnTo>
                <a:lnTo>
                  <a:pt x="206" y="459"/>
                </a:lnTo>
                <a:lnTo>
                  <a:pt x="204" y="447"/>
                </a:lnTo>
                <a:lnTo>
                  <a:pt x="201" y="430"/>
                </a:lnTo>
                <a:lnTo>
                  <a:pt x="194" y="416"/>
                </a:lnTo>
                <a:lnTo>
                  <a:pt x="187" y="403"/>
                </a:lnTo>
                <a:lnTo>
                  <a:pt x="177" y="391"/>
                </a:lnTo>
                <a:lnTo>
                  <a:pt x="167" y="379"/>
                </a:lnTo>
                <a:lnTo>
                  <a:pt x="155" y="369"/>
                </a:lnTo>
                <a:lnTo>
                  <a:pt x="141" y="362"/>
                </a:lnTo>
                <a:lnTo>
                  <a:pt x="141" y="360"/>
                </a:lnTo>
                <a:lnTo>
                  <a:pt x="126" y="355"/>
                </a:lnTo>
                <a:lnTo>
                  <a:pt x="114" y="350"/>
                </a:lnTo>
                <a:lnTo>
                  <a:pt x="114" y="348"/>
                </a:lnTo>
                <a:lnTo>
                  <a:pt x="112" y="348"/>
                </a:lnTo>
                <a:lnTo>
                  <a:pt x="112" y="348"/>
                </a:lnTo>
                <a:lnTo>
                  <a:pt x="97" y="345"/>
                </a:lnTo>
                <a:lnTo>
                  <a:pt x="95" y="345"/>
                </a:lnTo>
                <a:lnTo>
                  <a:pt x="92" y="345"/>
                </a:lnTo>
                <a:lnTo>
                  <a:pt x="90" y="345"/>
                </a:lnTo>
                <a:lnTo>
                  <a:pt x="88" y="345"/>
                </a:lnTo>
                <a:lnTo>
                  <a:pt x="90" y="263"/>
                </a:lnTo>
                <a:lnTo>
                  <a:pt x="78" y="263"/>
                </a:lnTo>
                <a:lnTo>
                  <a:pt x="75" y="345"/>
                </a:lnTo>
                <a:lnTo>
                  <a:pt x="73" y="345"/>
                </a:lnTo>
                <a:lnTo>
                  <a:pt x="71" y="345"/>
                </a:lnTo>
                <a:lnTo>
                  <a:pt x="68" y="345"/>
                </a:lnTo>
                <a:lnTo>
                  <a:pt x="54" y="348"/>
                </a:lnTo>
                <a:lnTo>
                  <a:pt x="51" y="348"/>
                </a:lnTo>
                <a:lnTo>
                  <a:pt x="51" y="348"/>
                </a:lnTo>
                <a:lnTo>
                  <a:pt x="51" y="348"/>
                </a:lnTo>
                <a:lnTo>
                  <a:pt x="51" y="350"/>
                </a:lnTo>
                <a:lnTo>
                  <a:pt x="37" y="355"/>
                </a:lnTo>
                <a:lnTo>
                  <a:pt x="22" y="360"/>
                </a:lnTo>
                <a:lnTo>
                  <a:pt x="22" y="360"/>
                </a:lnTo>
                <a:lnTo>
                  <a:pt x="8" y="369"/>
                </a:lnTo>
                <a:lnTo>
                  <a:pt x="0" y="374"/>
                </a:lnTo>
                <a:lnTo>
                  <a:pt x="0" y="933"/>
                </a:lnTo>
                <a:lnTo>
                  <a:pt x="1276" y="933"/>
                </a:lnTo>
                <a:lnTo>
                  <a:pt x="1276" y="739"/>
                </a:lnTo>
                <a:lnTo>
                  <a:pt x="1233" y="739"/>
                </a:lnTo>
                <a:lnTo>
                  <a:pt x="1233" y="74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35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5" name="Freeform 14"/>
          <p:cNvSpPr>
            <a:spLocks noEditPoints="1"/>
          </p:cNvSpPr>
          <p:nvPr/>
        </p:nvSpPr>
        <p:spPr bwMode="auto">
          <a:xfrm>
            <a:off x="6097588" y="2663825"/>
            <a:ext cx="1525587" cy="1879600"/>
          </a:xfrm>
          <a:custGeom>
            <a:avLst/>
            <a:gdLst>
              <a:gd name="T0" fmla="*/ 1247 w 1281"/>
              <a:gd name="T1" fmla="*/ 1059 h 1576"/>
              <a:gd name="T2" fmla="*/ 1063 w 1281"/>
              <a:gd name="T3" fmla="*/ 1107 h 1576"/>
              <a:gd name="T4" fmla="*/ 1010 w 1281"/>
              <a:gd name="T5" fmla="*/ 634 h 1576"/>
              <a:gd name="T6" fmla="*/ 879 w 1281"/>
              <a:gd name="T7" fmla="*/ 801 h 1576"/>
              <a:gd name="T8" fmla="*/ 831 w 1281"/>
              <a:gd name="T9" fmla="*/ 306 h 1576"/>
              <a:gd name="T10" fmla="*/ 882 w 1281"/>
              <a:gd name="T11" fmla="*/ 296 h 1576"/>
              <a:gd name="T12" fmla="*/ 882 w 1281"/>
              <a:gd name="T13" fmla="*/ 264 h 1576"/>
              <a:gd name="T14" fmla="*/ 884 w 1281"/>
              <a:gd name="T15" fmla="*/ 245 h 1576"/>
              <a:gd name="T16" fmla="*/ 879 w 1281"/>
              <a:gd name="T17" fmla="*/ 89 h 1576"/>
              <a:gd name="T18" fmla="*/ 877 w 1281"/>
              <a:gd name="T19" fmla="*/ 143 h 1576"/>
              <a:gd name="T20" fmla="*/ 795 w 1281"/>
              <a:gd name="T21" fmla="*/ 111 h 1576"/>
              <a:gd name="T22" fmla="*/ 790 w 1281"/>
              <a:gd name="T23" fmla="*/ 145 h 1576"/>
              <a:gd name="T24" fmla="*/ 710 w 1281"/>
              <a:gd name="T25" fmla="*/ 114 h 1576"/>
              <a:gd name="T26" fmla="*/ 703 w 1281"/>
              <a:gd name="T27" fmla="*/ 89 h 1576"/>
              <a:gd name="T28" fmla="*/ 623 w 1281"/>
              <a:gd name="T29" fmla="*/ 153 h 1576"/>
              <a:gd name="T30" fmla="*/ 615 w 1281"/>
              <a:gd name="T31" fmla="*/ 153 h 1576"/>
              <a:gd name="T32" fmla="*/ 615 w 1281"/>
              <a:gd name="T33" fmla="*/ 89 h 1576"/>
              <a:gd name="T34" fmla="*/ 536 w 1281"/>
              <a:gd name="T35" fmla="*/ 153 h 1576"/>
              <a:gd name="T36" fmla="*/ 528 w 1281"/>
              <a:gd name="T37" fmla="*/ 153 h 1576"/>
              <a:gd name="T38" fmla="*/ 526 w 1281"/>
              <a:gd name="T39" fmla="*/ 0 h 1576"/>
              <a:gd name="T40" fmla="*/ 521 w 1281"/>
              <a:gd name="T41" fmla="*/ 145 h 1576"/>
              <a:gd name="T42" fmla="*/ 499 w 1281"/>
              <a:gd name="T43" fmla="*/ 189 h 1576"/>
              <a:gd name="T44" fmla="*/ 468 w 1281"/>
              <a:gd name="T45" fmla="*/ 191 h 1576"/>
              <a:gd name="T46" fmla="*/ 448 w 1281"/>
              <a:gd name="T47" fmla="*/ 191 h 1576"/>
              <a:gd name="T48" fmla="*/ 429 w 1281"/>
              <a:gd name="T49" fmla="*/ 194 h 1576"/>
              <a:gd name="T50" fmla="*/ 412 w 1281"/>
              <a:gd name="T51" fmla="*/ 196 h 1576"/>
              <a:gd name="T52" fmla="*/ 395 w 1281"/>
              <a:gd name="T53" fmla="*/ 199 h 1576"/>
              <a:gd name="T54" fmla="*/ 366 w 1281"/>
              <a:gd name="T55" fmla="*/ 206 h 1576"/>
              <a:gd name="T56" fmla="*/ 354 w 1281"/>
              <a:gd name="T57" fmla="*/ 208 h 1576"/>
              <a:gd name="T58" fmla="*/ 347 w 1281"/>
              <a:gd name="T59" fmla="*/ 213 h 1576"/>
              <a:gd name="T60" fmla="*/ 342 w 1281"/>
              <a:gd name="T61" fmla="*/ 216 h 1576"/>
              <a:gd name="T62" fmla="*/ 342 w 1281"/>
              <a:gd name="T63" fmla="*/ 216 h 1576"/>
              <a:gd name="T64" fmla="*/ 337 w 1281"/>
              <a:gd name="T65" fmla="*/ 221 h 1576"/>
              <a:gd name="T66" fmla="*/ 339 w 1281"/>
              <a:gd name="T67" fmla="*/ 228 h 1576"/>
              <a:gd name="T68" fmla="*/ 337 w 1281"/>
              <a:gd name="T69" fmla="*/ 223 h 1576"/>
              <a:gd name="T70" fmla="*/ 337 w 1281"/>
              <a:gd name="T71" fmla="*/ 228 h 1576"/>
              <a:gd name="T72" fmla="*/ 339 w 1281"/>
              <a:gd name="T73" fmla="*/ 230 h 1576"/>
              <a:gd name="T74" fmla="*/ 342 w 1281"/>
              <a:gd name="T75" fmla="*/ 233 h 1576"/>
              <a:gd name="T76" fmla="*/ 344 w 1281"/>
              <a:gd name="T77" fmla="*/ 238 h 1576"/>
              <a:gd name="T78" fmla="*/ 352 w 1281"/>
              <a:gd name="T79" fmla="*/ 240 h 1576"/>
              <a:gd name="T80" fmla="*/ 359 w 1281"/>
              <a:gd name="T81" fmla="*/ 242 h 1576"/>
              <a:gd name="T82" fmla="*/ 368 w 1281"/>
              <a:gd name="T83" fmla="*/ 245 h 1576"/>
              <a:gd name="T84" fmla="*/ 378 w 1281"/>
              <a:gd name="T85" fmla="*/ 247 h 1576"/>
              <a:gd name="T86" fmla="*/ 390 w 1281"/>
              <a:gd name="T87" fmla="*/ 250 h 1576"/>
              <a:gd name="T88" fmla="*/ 400 w 1281"/>
              <a:gd name="T89" fmla="*/ 252 h 1576"/>
              <a:gd name="T90" fmla="*/ 402 w 1281"/>
              <a:gd name="T91" fmla="*/ 310 h 1576"/>
              <a:gd name="T92" fmla="*/ 402 w 1281"/>
              <a:gd name="T93" fmla="*/ 371 h 1576"/>
              <a:gd name="T94" fmla="*/ 402 w 1281"/>
              <a:gd name="T95" fmla="*/ 400 h 1576"/>
              <a:gd name="T96" fmla="*/ 400 w 1281"/>
              <a:gd name="T97" fmla="*/ 1260 h 1576"/>
              <a:gd name="T98" fmla="*/ 90 w 1281"/>
              <a:gd name="T99" fmla="*/ 383 h 1576"/>
              <a:gd name="T100" fmla="*/ 10 w 1281"/>
              <a:gd name="T101" fmla="*/ 1224 h 1576"/>
              <a:gd name="T102" fmla="*/ 1281 w 1281"/>
              <a:gd name="T103" fmla="*/ 1576 h 1576"/>
              <a:gd name="T104" fmla="*/ 352 w 1281"/>
              <a:gd name="T105" fmla="*/ 228 h 1576"/>
              <a:gd name="T106" fmla="*/ 342 w 1281"/>
              <a:gd name="T107" fmla="*/ 225 h 1576"/>
              <a:gd name="T108" fmla="*/ 342 w 1281"/>
              <a:gd name="T109" fmla="*/ 228 h 1576"/>
              <a:gd name="T110" fmla="*/ 410 w 1281"/>
              <a:gd name="T111" fmla="*/ 199 h 1576"/>
              <a:gd name="T112" fmla="*/ 412 w 1281"/>
              <a:gd name="T113" fmla="*/ 206 h 1576"/>
              <a:gd name="T114" fmla="*/ 419 w 1281"/>
              <a:gd name="T115" fmla="*/ 211 h 1576"/>
              <a:gd name="T116" fmla="*/ 427 w 1281"/>
              <a:gd name="T117" fmla="*/ 196 h 1576"/>
              <a:gd name="T118" fmla="*/ 429 w 1281"/>
              <a:gd name="T119" fmla="*/ 204 h 1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281" h="1576">
                <a:moveTo>
                  <a:pt x="1281" y="1017"/>
                </a:moveTo>
                <a:lnTo>
                  <a:pt x="1277" y="1022"/>
                </a:lnTo>
                <a:lnTo>
                  <a:pt x="1264" y="1032"/>
                </a:lnTo>
                <a:lnTo>
                  <a:pt x="1255" y="1044"/>
                </a:lnTo>
                <a:lnTo>
                  <a:pt x="1247" y="1059"/>
                </a:lnTo>
                <a:lnTo>
                  <a:pt x="1240" y="1073"/>
                </a:lnTo>
                <a:lnTo>
                  <a:pt x="1235" y="1090"/>
                </a:lnTo>
                <a:lnTo>
                  <a:pt x="1235" y="1102"/>
                </a:lnTo>
                <a:lnTo>
                  <a:pt x="1063" y="1102"/>
                </a:lnTo>
                <a:lnTo>
                  <a:pt x="1063" y="1107"/>
                </a:lnTo>
                <a:lnTo>
                  <a:pt x="1071" y="1107"/>
                </a:lnTo>
                <a:lnTo>
                  <a:pt x="1071" y="1134"/>
                </a:lnTo>
                <a:lnTo>
                  <a:pt x="1051" y="1134"/>
                </a:lnTo>
                <a:lnTo>
                  <a:pt x="1051" y="634"/>
                </a:lnTo>
                <a:lnTo>
                  <a:pt x="1010" y="634"/>
                </a:lnTo>
                <a:lnTo>
                  <a:pt x="1010" y="602"/>
                </a:lnTo>
                <a:lnTo>
                  <a:pt x="925" y="602"/>
                </a:lnTo>
                <a:lnTo>
                  <a:pt x="925" y="634"/>
                </a:lnTo>
                <a:lnTo>
                  <a:pt x="879" y="634"/>
                </a:lnTo>
                <a:lnTo>
                  <a:pt x="879" y="801"/>
                </a:lnTo>
                <a:lnTo>
                  <a:pt x="848" y="801"/>
                </a:lnTo>
                <a:lnTo>
                  <a:pt x="848" y="825"/>
                </a:lnTo>
                <a:lnTo>
                  <a:pt x="831" y="825"/>
                </a:lnTo>
                <a:lnTo>
                  <a:pt x="831" y="495"/>
                </a:lnTo>
                <a:lnTo>
                  <a:pt x="831" y="306"/>
                </a:lnTo>
                <a:lnTo>
                  <a:pt x="872" y="306"/>
                </a:lnTo>
                <a:lnTo>
                  <a:pt x="872" y="306"/>
                </a:lnTo>
                <a:lnTo>
                  <a:pt x="872" y="306"/>
                </a:lnTo>
                <a:lnTo>
                  <a:pt x="882" y="306"/>
                </a:lnTo>
                <a:lnTo>
                  <a:pt x="882" y="296"/>
                </a:lnTo>
                <a:lnTo>
                  <a:pt x="884" y="296"/>
                </a:lnTo>
                <a:lnTo>
                  <a:pt x="887" y="289"/>
                </a:lnTo>
                <a:lnTo>
                  <a:pt x="887" y="281"/>
                </a:lnTo>
                <a:lnTo>
                  <a:pt x="882" y="281"/>
                </a:lnTo>
                <a:lnTo>
                  <a:pt x="882" y="264"/>
                </a:lnTo>
                <a:lnTo>
                  <a:pt x="884" y="264"/>
                </a:lnTo>
                <a:lnTo>
                  <a:pt x="884" y="262"/>
                </a:lnTo>
                <a:lnTo>
                  <a:pt x="884" y="247"/>
                </a:lnTo>
                <a:lnTo>
                  <a:pt x="884" y="247"/>
                </a:lnTo>
                <a:lnTo>
                  <a:pt x="884" y="245"/>
                </a:lnTo>
                <a:lnTo>
                  <a:pt x="884" y="143"/>
                </a:lnTo>
                <a:lnTo>
                  <a:pt x="882" y="143"/>
                </a:lnTo>
                <a:lnTo>
                  <a:pt x="882" y="89"/>
                </a:lnTo>
                <a:lnTo>
                  <a:pt x="879" y="89"/>
                </a:lnTo>
                <a:lnTo>
                  <a:pt x="879" y="89"/>
                </a:lnTo>
                <a:lnTo>
                  <a:pt x="879" y="111"/>
                </a:lnTo>
                <a:lnTo>
                  <a:pt x="877" y="111"/>
                </a:lnTo>
                <a:lnTo>
                  <a:pt x="877" y="111"/>
                </a:lnTo>
                <a:lnTo>
                  <a:pt x="877" y="143"/>
                </a:lnTo>
                <a:lnTo>
                  <a:pt x="877" y="143"/>
                </a:lnTo>
                <a:lnTo>
                  <a:pt x="877" y="145"/>
                </a:lnTo>
                <a:lnTo>
                  <a:pt x="877" y="150"/>
                </a:lnTo>
                <a:lnTo>
                  <a:pt x="795" y="150"/>
                </a:lnTo>
                <a:lnTo>
                  <a:pt x="795" y="114"/>
                </a:lnTo>
                <a:lnTo>
                  <a:pt x="795" y="111"/>
                </a:lnTo>
                <a:lnTo>
                  <a:pt x="792" y="111"/>
                </a:lnTo>
                <a:lnTo>
                  <a:pt x="792" y="89"/>
                </a:lnTo>
                <a:lnTo>
                  <a:pt x="792" y="89"/>
                </a:lnTo>
                <a:lnTo>
                  <a:pt x="790" y="89"/>
                </a:lnTo>
                <a:lnTo>
                  <a:pt x="790" y="145"/>
                </a:lnTo>
                <a:lnTo>
                  <a:pt x="787" y="145"/>
                </a:lnTo>
                <a:lnTo>
                  <a:pt x="787" y="150"/>
                </a:lnTo>
                <a:lnTo>
                  <a:pt x="710" y="150"/>
                </a:lnTo>
                <a:lnTo>
                  <a:pt x="710" y="114"/>
                </a:lnTo>
                <a:lnTo>
                  <a:pt x="710" y="114"/>
                </a:lnTo>
                <a:lnTo>
                  <a:pt x="705" y="114"/>
                </a:lnTo>
                <a:lnTo>
                  <a:pt x="705" y="145"/>
                </a:lnTo>
                <a:lnTo>
                  <a:pt x="705" y="145"/>
                </a:lnTo>
                <a:lnTo>
                  <a:pt x="705" y="89"/>
                </a:lnTo>
                <a:lnTo>
                  <a:pt x="703" y="89"/>
                </a:lnTo>
                <a:lnTo>
                  <a:pt x="700" y="89"/>
                </a:lnTo>
                <a:lnTo>
                  <a:pt x="700" y="145"/>
                </a:lnTo>
                <a:lnTo>
                  <a:pt x="698" y="145"/>
                </a:lnTo>
                <a:lnTo>
                  <a:pt x="698" y="150"/>
                </a:lnTo>
                <a:lnTo>
                  <a:pt x="623" y="153"/>
                </a:lnTo>
                <a:lnTo>
                  <a:pt x="623" y="114"/>
                </a:lnTo>
                <a:lnTo>
                  <a:pt x="623" y="114"/>
                </a:lnTo>
                <a:lnTo>
                  <a:pt x="618" y="114"/>
                </a:lnTo>
                <a:lnTo>
                  <a:pt x="618" y="153"/>
                </a:lnTo>
                <a:lnTo>
                  <a:pt x="615" y="153"/>
                </a:lnTo>
                <a:lnTo>
                  <a:pt x="615" y="148"/>
                </a:lnTo>
                <a:lnTo>
                  <a:pt x="615" y="145"/>
                </a:lnTo>
                <a:lnTo>
                  <a:pt x="615" y="145"/>
                </a:lnTo>
                <a:lnTo>
                  <a:pt x="615" y="92"/>
                </a:lnTo>
                <a:lnTo>
                  <a:pt x="615" y="89"/>
                </a:lnTo>
                <a:lnTo>
                  <a:pt x="611" y="89"/>
                </a:lnTo>
                <a:lnTo>
                  <a:pt x="611" y="145"/>
                </a:lnTo>
                <a:lnTo>
                  <a:pt x="608" y="145"/>
                </a:lnTo>
                <a:lnTo>
                  <a:pt x="608" y="153"/>
                </a:lnTo>
                <a:lnTo>
                  <a:pt x="536" y="153"/>
                </a:lnTo>
                <a:lnTo>
                  <a:pt x="536" y="114"/>
                </a:lnTo>
                <a:lnTo>
                  <a:pt x="536" y="114"/>
                </a:lnTo>
                <a:lnTo>
                  <a:pt x="533" y="114"/>
                </a:lnTo>
                <a:lnTo>
                  <a:pt x="533" y="153"/>
                </a:lnTo>
                <a:lnTo>
                  <a:pt x="528" y="153"/>
                </a:lnTo>
                <a:lnTo>
                  <a:pt x="528" y="148"/>
                </a:lnTo>
                <a:lnTo>
                  <a:pt x="526" y="145"/>
                </a:lnTo>
                <a:lnTo>
                  <a:pt x="526" y="145"/>
                </a:lnTo>
                <a:lnTo>
                  <a:pt x="526" y="2"/>
                </a:lnTo>
                <a:lnTo>
                  <a:pt x="526" y="0"/>
                </a:lnTo>
                <a:lnTo>
                  <a:pt x="521" y="0"/>
                </a:lnTo>
                <a:lnTo>
                  <a:pt x="521" y="92"/>
                </a:lnTo>
                <a:lnTo>
                  <a:pt x="521" y="92"/>
                </a:lnTo>
                <a:lnTo>
                  <a:pt x="521" y="145"/>
                </a:lnTo>
                <a:lnTo>
                  <a:pt x="521" y="145"/>
                </a:lnTo>
                <a:lnTo>
                  <a:pt x="521" y="187"/>
                </a:lnTo>
                <a:lnTo>
                  <a:pt x="511" y="189"/>
                </a:lnTo>
                <a:lnTo>
                  <a:pt x="511" y="189"/>
                </a:lnTo>
                <a:lnTo>
                  <a:pt x="509" y="189"/>
                </a:lnTo>
                <a:lnTo>
                  <a:pt x="499" y="189"/>
                </a:lnTo>
                <a:lnTo>
                  <a:pt x="490" y="189"/>
                </a:lnTo>
                <a:lnTo>
                  <a:pt x="490" y="189"/>
                </a:lnTo>
                <a:lnTo>
                  <a:pt x="487" y="189"/>
                </a:lnTo>
                <a:lnTo>
                  <a:pt x="477" y="189"/>
                </a:lnTo>
                <a:lnTo>
                  <a:pt x="468" y="191"/>
                </a:lnTo>
                <a:lnTo>
                  <a:pt x="468" y="191"/>
                </a:lnTo>
                <a:lnTo>
                  <a:pt x="465" y="191"/>
                </a:lnTo>
                <a:lnTo>
                  <a:pt x="465" y="191"/>
                </a:lnTo>
                <a:lnTo>
                  <a:pt x="456" y="191"/>
                </a:lnTo>
                <a:lnTo>
                  <a:pt x="448" y="191"/>
                </a:lnTo>
                <a:lnTo>
                  <a:pt x="448" y="191"/>
                </a:lnTo>
                <a:lnTo>
                  <a:pt x="446" y="191"/>
                </a:lnTo>
                <a:lnTo>
                  <a:pt x="439" y="194"/>
                </a:lnTo>
                <a:lnTo>
                  <a:pt x="429" y="194"/>
                </a:lnTo>
                <a:lnTo>
                  <a:pt x="429" y="194"/>
                </a:lnTo>
                <a:lnTo>
                  <a:pt x="429" y="194"/>
                </a:lnTo>
                <a:lnTo>
                  <a:pt x="419" y="196"/>
                </a:lnTo>
                <a:lnTo>
                  <a:pt x="412" y="196"/>
                </a:lnTo>
                <a:lnTo>
                  <a:pt x="412" y="196"/>
                </a:lnTo>
                <a:lnTo>
                  <a:pt x="412" y="196"/>
                </a:lnTo>
                <a:lnTo>
                  <a:pt x="412" y="196"/>
                </a:lnTo>
                <a:lnTo>
                  <a:pt x="412" y="196"/>
                </a:lnTo>
                <a:lnTo>
                  <a:pt x="405" y="199"/>
                </a:lnTo>
                <a:lnTo>
                  <a:pt x="398" y="199"/>
                </a:lnTo>
                <a:lnTo>
                  <a:pt x="395" y="199"/>
                </a:lnTo>
                <a:lnTo>
                  <a:pt x="390" y="201"/>
                </a:lnTo>
                <a:lnTo>
                  <a:pt x="383" y="201"/>
                </a:lnTo>
                <a:lnTo>
                  <a:pt x="383" y="201"/>
                </a:lnTo>
                <a:lnTo>
                  <a:pt x="376" y="204"/>
                </a:lnTo>
                <a:lnTo>
                  <a:pt x="366" y="206"/>
                </a:lnTo>
                <a:lnTo>
                  <a:pt x="356" y="208"/>
                </a:lnTo>
                <a:lnTo>
                  <a:pt x="354" y="208"/>
                </a:lnTo>
                <a:lnTo>
                  <a:pt x="354" y="208"/>
                </a:lnTo>
                <a:lnTo>
                  <a:pt x="354" y="208"/>
                </a:lnTo>
                <a:lnTo>
                  <a:pt x="354" y="208"/>
                </a:lnTo>
                <a:lnTo>
                  <a:pt x="354" y="208"/>
                </a:lnTo>
                <a:lnTo>
                  <a:pt x="349" y="211"/>
                </a:lnTo>
                <a:lnTo>
                  <a:pt x="349" y="211"/>
                </a:lnTo>
                <a:lnTo>
                  <a:pt x="347" y="213"/>
                </a:lnTo>
                <a:lnTo>
                  <a:pt x="347" y="213"/>
                </a:lnTo>
                <a:lnTo>
                  <a:pt x="347" y="213"/>
                </a:lnTo>
                <a:lnTo>
                  <a:pt x="344" y="213"/>
                </a:lnTo>
                <a:lnTo>
                  <a:pt x="342" y="216"/>
                </a:lnTo>
                <a:lnTo>
                  <a:pt x="342" y="216"/>
                </a:lnTo>
                <a:lnTo>
                  <a:pt x="342" y="216"/>
                </a:lnTo>
                <a:lnTo>
                  <a:pt x="339" y="218"/>
                </a:lnTo>
                <a:lnTo>
                  <a:pt x="339" y="218"/>
                </a:lnTo>
                <a:lnTo>
                  <a:pt x="339" y="218"/>
                </a:lnTo>
                <a:lnTo>
                  <a:pt x="342" y="216"/>
                </a:lnTo>
                <a:lnTo>
                  <a:pt x="342" y="216"/>
                </a:lnTo>
                <a:lnTo>
                  <a:pt x="342" y="216"/>
                </a:lnTo>
                <a:lnTo>
                  <a:pt x="339" y="218"/>
                </a:lnTo>
                <a:lnTo>
                  <a:pt x="339" y="218"/>
                </a:lnTo>
                <a:lnTo>
                  <a:pt x="337" y="221"/>
                </a:lnTo>
                <a:lnTo>
                  <a:pt x="337" y="221"/>
                </a:lnTo>
                <a:lnTo>
                  <a:pt x="337" y="223"/>
                </a:lnTo>
                <a:lnTo>
                  <a:pt x="337" y="223"/>
                </a:lnTo>
                <a:lnTo>
                  <a:pt x="337" y="225"/>
                </a:lnTo>
                <a:lnTo>
                  <a:pt x="337" y="225"/>
                </a:lnTo>
                <a:lnTo>
                  <a:pt x="339" y="228"/>
                </a:lnTo>
                <a:lnTo>
                  <a:pt x="337" y="225"/>
                </a:lnTo>
                <a:lnTo>
                  <a:pt x="337" y="225"/>
                </a:lnTo>
                <a:lnTo>
                  <a:pt x="337" y="223"/>
                </a:lnTo>
                <a:lnTo>
                  <a:pt x="337" y="223"/>
                </a:lnTo>
                <a:lnTo>
                  <a:pt x="337" y="223"/>
                </a:lnTo>
                <a:lnTo>
                  <a:pt x="337" y="223"/>
                </a:lnTo>
                <a:lnTo>
                  <a:pt x="337" y="223"/>
                </a:lnTo>
                <a:lnTo>
                  <a:pt x="337" y="225"/>
                </a:lnTo>
                <a:lnTo>
                  <a:pt x="337" y="225"/>
                </a:lnTo>
                <a:lnTo>
                  <a:pt x="337" y="228"/>
                </a:lnTo>
                <a:lnTo>
                  <a:pt x="337" y="228"/>
                </a:lnTo>
                <a:lnTo>
                  <a:pt x="337" y="228"/>
                </a:lnTo>
                <a:lnTo>
                  <a:pt x="337" y="228"/>
                </a:lnTo>
                <a:lnTo>
                  <a:pt x="337" y="230"/>
                </a:lnTo>
                <a:lnTo>
                  <a:pt x="339" y="230"/>
                </a:lnTo>
                <a:lnTo>
                  <a:pt x="339" y="233"/>
                </a:lnTo>
                <a:lnTo>
                  <a:pt x="339" y="233"/>
                </a:lnTo>
                <a:lnTo>
                  <a:pt x="339" y="233"/>
                </a:lnTo>
                <a:lnTo>
                  <a:pt x="339" y="233"/>
                </a:lnTo>
                <a:lnTo>
                  <a:pt x="342" y="233"/>
                </a:lnTo>
                <a:lnTo>
                  <a:pt x="342" y="235"/>
                </a:lnTo>
                <a:lnTo>
                  <a:pt x="342" y="235"/>
                </a:lnTo>
                <a:lnTo>
                  <a:pt x="344" y="238"/>
                </a:lnTo>
                <a:lnTo>
                  <a:pt x="344" y="238"/>
                </a:lnTo>
                <a:lnTo>
                  <a:pt x="344" y="238"/>
                </a:lnTo>
                <a:lnTo>
                  <a:pt x="347" y="238"/>
                </a:lnTo>
                <a:lnTo>
                  <a:pt x="347" y="238"/>
                </a:lnTo>
                <a:lnTo>
                  <a:pt x="349" y="238"/>
                </a:lnTo>
                <a:lnTo>
                  <a:pt x="352" y="240"/>
                </a:lnTo>
                <a:lnTo>
                  <a:pt x="352" y="240"/>
                </a:lnTo>
                <a:lnTo>
                  <a:pt x="352" y="240"/>
                </a:lnTo>
                <a:lnTo>
                  <a:pt x="352" y="240"/>
                </a:lnTo>
                <a:lnTo>
                  <a:pt x="352" y="240"/>
                </a:lnTo>
                <a:lnTo>
                  <a:pt x="356" y="242"/>
                </a:lnTo>
                <a:lnTo>
                  <a:pt x="359" y="242"/>
                </a:lnTo>
                <a:lnTo>
                  <a:pt x="359" y="242"/>
                </a:lnTo>
                <a:lnTo>
                  <a:pt x="359" y="242"/>
                </a:lnTo>
                <a:lnTo>
                  <a:pt x="359" y="242"/>
                </a:lnTo>
                <a:lnTo>
                  <a:pt x="364" y="245"/>
                </a:lnTo>
                <a:lnTo>
                  <a:pt x="368" y="245"/>
                </a:lnTo>
                <a:lnTo>
                  <a:pt x="368" y="245"/>
                </a:lnTo>
                <a:lnTo>
                  <a:pt x="368" y="245"/>
                </a:lnTo>
                <a:lnTo>
                  <a:pt x="368" y="245"/>
                </a:lnTo>
                <a:lnTo>
                  <a:pt x="373" y="247"/>
                </a:lnTo>
                <a:lnTo>
                  <a:pt x="378" y="247"/>
                </a:lnTo>
                <a:lnTo>
                  <a:pt x="378" y="247"/>
                </a:lnTo>
                <a:lnTo>
                  <a:pt x="381" y="247"/>
                </a:lnTo>
                <a:lnTo>
                  <a:pt x="381" y="247"/>
                </a:lnTo>
                <a:lnTo>
                  <a:pt x="385" y="250"/>
                </a:lnTo>
                <a:lnTo>
                  <a:pt x="390" y="250"/>
                </a:lnTo>
                <a:lnTo>
                  <a:pt x="390" y="250"/>
                </a:lnTo>
                <a:lnTo>
                  <a:pt x="393" y="250"/>
                </a:lnTo>
                <a:lnTo>
                  <a:pt x="393" y="250"/>
                </a:lnTo>
                <a:lnTo>
                  <a:pt x="398" y="252"/>
                </a:lnTo>
                <a:lnTo>
                  <a:pt x="400" y="252"/>
                </a:lnTo>
                <a:lnTo>
                  <a:pt x="460" y="262"/>
                </a:lnTo>
                <a:lnTo>
                  <a:pt x="460" y="301"/>
                </a:lnTo>
                <a:lnTo>
                  <a:pt x="436" y="303"/>
                </a:lnTo>
                <a:lnTo>
                  <a:pt x="417" y="308"/>
                </a:lnTo>
                <a:lnTo>
                  <a:pt x="402" y="310"/>
                </a:lnTo>
                <a:lnTo>
                  <a:pt x="398" y="315"/>
                </a:lnTo>
                <a:lnTo>
                  <a:pt x="398" y="337"/>
                </a:lnTo>
                <a:lnTo>
                  <a:pt x="402" y="342"/>
                </a:lnTo>
                <a:lnTo>
                  <a:pt x="402" y="342"/>
                </a:lnTo>
                <a:lnTo>
                  <a:pt x="402" y="371"/>
                </a:lnTo>
                <a:lnTo>
                  <a:pt x="398" y="374"/>
                </a:lnTo>
                <a:lnTo>
                  <a:pt x="398" y="376"/>
                </a:lnTo>
                <a:lnTo>
                  <a:pt x="402" y="381"/>
                </a:lnTo>
                <a:lnTo>
                  <a:pt x="402" y="381"/>
                </a:lnTo>
                <a:lnTo>
                  <a:pt x="402" y="400"/>
                </a:lnTo>
                <a:lnTo>
                  <a:pt x="398" y="403"/>
                </a:lnTo>
                <a:lnTo>
                  <a:pt x="398" y="412"/>
                </a:lnTo>
                <a:lnTo>
                  <a:pt x="402" y="417"/>
                </a:lnTo>
                <a:lnTo>
                  <a:pt x="402" y="417"/>
                </a:lnTo>
                <a:lnTo>
                  <a:pt x="400" y="1260"/>
                </a:lnTo>
                <a:lnTo>
                  <a:pt x="378" y="1260"/>
                </a:lnTo>
                <a:lnTo>
                  <a:pt x="376" y="415"/>
                </a:lnTo>
                <a:lnTo>
                  <a:pt x="315" y="415"/>
                </a:lnTo>
                <a:lnTo>
                  <a:pt x="315" y="383"/>
                </a:lnTo>
                <a:lnTo>
                  <a:pt x="90" y="383"/>
                </a:lnTo>
                <a:lnTo>
                  <a:pt x="75" y="415"/>
                </a:lnTo>
                <a:lnTo>
                  <a:pt x="42" y="415"/>
                </a:lnTo>
                <a:lnTo>
                  <a:pt x="17" y="473"/>
                </a:lnTo>
                <a:lnTo>
                  <a:pt x="17" y="1224"/>
                </a:lnTo>
                <a:lnTo>
                  <a:pt x="10" y="1224"/>
                </a:lnTo>
                <a:lnTo>
                  <a:pt x="10" y="1221"/>
                </a:lnTo>
                <a:lnTo>
                  <a:pt x="5" y="1219"/>
                </a:lnTo>
                <a:lnTo>
                  <a:pt x="0" y="1219"/>
                </a:lnTo>
                <a:lnTo>
                  <a:pt x="0" y="1576"/>
                </a:lnTo>
                <a:lnTo>
                  <a:pt x="1281" y="1576"/>
                </a:lnTo>
                <a:lnTo>
                  <a:pt x="1281" y="1017"/>
                </a:lnTo>
                <a:close/>
                <a:moveTo>
                  <a:pt x="342" y="225"/>
                </a:moveTo>
                <a:lnTo>
                  <a:pt x="344" y="225"/>
                </a:lnTo>
                <a:lnTo>
                  <a:pt x="344" y="225"/>
                </a:lnTo>
                <a:lnTo>
                  <a:pt x="352" y="228"/>
                </a:lnTo>
                <a:lnTo>
                  <a:pt x="344" y="225"/>
                </a:lnTo>
                <a:lnTo>
                  <a:pt x="344" y="225"/>
                </a:lnTo>
                <a:lnTo>
                  <a:pt x="342" y="225"/>
                </a:lnTo>
                <a:lnTo>
                  <a:pt x="342" y="223"/>
                </a:lnTo>
                <a:lnTo>
                  <a:pt x="342" y="225"/>
                </a:lnTo>
                <a:close/>
                <a:moveTo>
                  <a:pt x="342" y="228"/>
                </a:moveTo>
                <a:lnTo>
                  <a:pt x="342" y="228"/>
                </a:lnTo>
                <a:lnTo>
                  <a:pt x="339" y="228"/>
                </a:lnTo>
                <a:lnTo>
                  <a:pt x="342" y="228"/>
                </a:lnTo>
                <a:lnTo>
                  <a:pt x="342" y="228"/>
                </a:lnTo>
                <a:lnTo>
                  <a:pt x="361" y="233"/>
                </a:lnTo>
                <a:lnTo>
                  <a:pt x="342" y="228"/>
                </a:lnTo>
                <a:close/>
                <a:moveTo>
                  <a:pt x="410" y="199"/>
                </a:moveTo>
                <a:lnTo>
                  <a:pt x="410" y="201"/>
                </a:lnTo>
                <a:lnTo>
                  <a:pt x="410" y="199"/>
                </a:lnTo>
                <a:lnTo>
                  <a:pt x="410" y="199"/>
                </a:lnTo>
                <a:lnTo>
                  <a:pt x="410" y="199"/>
                </a:lnTo>
                <a:close/>
                <a:moveTo>
                  <a:pt x="414" y="208"/>
                </a:moveTo>
                <a:lnTo>
                  <a:pt x="412" y="206"/>
                </a:lnTo>
                <a:lnTo>
                  <a:pt x="412" y="206"/>
                </a:lnTo>
                <a:lnTo>
                  <a:pt x="412" y="206"/>
                </a:lnTo>
                <a:lnTo>
                  <a:pt x="412" y="206"/>
                </a:lnTo>
                <a:lnTo>
                  <a:pt x="412" y="206"/>
                </a:lnTo>
                <a:lnTo>
                  <a:pt x="414" y="208"/>
                </a:lnTo>
                <a:lnTo>
                  <a:pt x="419" y="211"/>
                </a:lnTo>
                <a:lnTo>
                  <a:pt x="414" y="208"/>
                </a:lnTo>
                <a:close/>
                <a:moveTo>
                  <a:pt x="427" y="199"/>
                </a:moveTo>
                <a:lnTo>
                  <a:pt x="427" y="196"/>
                </a:lnTo>
                <a:lnTo>
                  <a:pt x="429" y="196"/>
                </a:lnTo>
                <a:lnTo>
                  <a:pt x="427" y="196"/>
                </a:lnTo>
                <a:lnTo>
                  <a:pt x="427" y="199"/>
                </a:lnTo>
                <a:close/>
                <a:moveTo>
                  <a:pt x="429" y="206"/>
                </a:moveTo>
                <a:lnTo>
                  <a:pt x="429" y="204"/>
                </a:lnTo>
                <a:lnTo>
                  <a:pt x="429" y="204"/>
                </a:lnTo>
                <a:lnTo>
                  <a:pt x="429" y="204"/>
                </a:lnTo>
                <a:lnTo>
                  <a:pt x="429" y="206"/>
                </a:lnTo>
                <a:lnTo>
                  <a:pt x="431" y="206"/>
                </a:lnTo>
                <a:lnTo>
                  <a:pt x="429" y="20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35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573588" y="3121025"/>
            <a:ext cx="1524000" cy="1422400"/>
          </a:xfrm>
          <a:custGeom>
            <a:avLst/>
            <a:gdLst>
              <a:gd name="T0" fmla="*/ 1278 w 1278"/>
              <a:gd name="T1" fmla="*/ 836 h 1193"/>
              <a:gd name="T2" fmla="*/ 1271 w 1278"/>
              <a:gd name="T3" fmla="*/ 819 h 1193"/>
              <a:gd name="T4" fmla="*/ 1252 w 1278"/>
              <a:gd name="T5" fmla="*/ 821 h 1193"/>
              <a:gd name="T6" fmla="*/ 1242 w 1278"/>
              <a:gd name="T7" fmla="*/ 807 h 1193"/>
              <a:gd name="T8" fmla="*/ 1206 w 1278"/>
              <a:gd name="T9" fmla="*/ 700 h 1193"/>
              <a:gd name="T10" fmla="*/ 1167 w 1278"/>
              <a:gd name="T11" fmla="*/ 693 h 1193"/>
              <a:gd name="T12" fmla="*/ 1126 w 1278"/>
              <a:gd name="T13" fmla="*/ 651 h 1193"/>
              <a:gd name="T14" fmla="*/ 1075 w 1278"/>
              <a:gd name="T15" fmla="*/ 598 h 1193"/>
              <a:gd name="T16" fmla="*/ 1068 w 1278"/>
              <a:gd name="T17" fmla="*/ 586 h 1193"/>
              <a:gd name="T18" fmla="*/ 1053 w 1278"/>
              <a:gd name="T19" fmla="*/ 566 h 1193"/>
              <a:gd name="T20" fmla="*/ 1048 w 1278"/>
              <a:gd name="T21" fmla="*/ 581 h 1193"/>
              <a:gd name="T22" fmla="*/ 1034 w 1278"/>
              <a:gd name="T23" fmla="*/ 593 h 1193"/>
              <a:gd name="T24" fmla="*/ 1034 w 1278"/>
              <a:gd name="T25" fmla="*/ 625 h 1193"/>
              <a:gd name="T26" fmla="*/ 956 w 1278"/>
              <a:gd name="T27" fmla="*/ 685 h 1193"/>
              <a:gd name="T28" fmla="*/ 925 w 1278"/>
              <a:gd name="T29" fmla="*/ 695 h 1193"/>
              <a:gd name="T30" fmla="*/ 884 w 1278"/>
              <a:gd name="T31" fmla="*/ 824 h 1193"/>
              <a:gd name="T32" fmla="*/ 864 w 1278"/>
              <a:gd name="T33" fmla="*/ 807 h 1193"/>
              <a:gd name="T34" fmla="*/ 850 w 1278"/>
              <a:gd name="T35" fmla="*/ 838 h 1193"/>
              <a:gd name="T36" fmla="*/ 833 w 1278"/>
              <a:gd name="T37" fmla="*/ 819 h 1193"/>
              <a:gd name="T38" fmla="*/ 814 w 1278"/>
              <a:gd name="T39" fmla="*/ 841 h 1193"/>
              <a:gd name="T40" fmla="*/ 751 w 1278"/>
              <a:gd name="T41" fmla="*/ 32 h 1193"/>
              <a:gd name="T42" fmla="*/ 445 w 1278"/>
              <a:gd name="T43" fmla="*/ 855 h 1193"/>
              <a:gd name="T44" fmla="*/ 431 w 1278"/>
              <a:gd name="T45" fmla="*/ 739 h 1193"/>
              <a:gd name="T46" fmla="*/ 404 w 1278"/>
              <a:gd name="T47" fmla="*/ 756 h 1193"/>
              <a:gd name="T48" fmla="*/ 378 w 1278"/>
              <a:gd name="T49" fmla="*/ 561 h 1193"/>
              <a:gd name="T50" fmla="*/ 375 w 1278"/>
              <a:gd name="T51" fmla="*/ 547 h 1193"/>
              <a:gd name="T52" fmla="*/ 368 w 1278"/>
              <a:gd name="T53" fmla="*/ 569 h 1193"/>
              <a:gd name="T54" fmla="*/ 351 w 1278"/>
              <a:gd name="T55" fmla="*/ 479 h 1193"/>
              <a:gd name="T56" fmla="*/ 341 w 1278"/>
              <a:gd name="T57" fmla="*/ 348 h 1193"/>
              <a:gd name="T58" fmla="*/ 324 w 1278"/>
              <a:gd name="T59" fmla="*/ 372 h 1193"/>
              <a:gd name="T60" fmla="*/ 312 w 1278"/>
              <a:gd name="T61" fmla="*/ 479 h 1193"/>
              <a:gd name="T62" fmla="*/ 295 w 1278"/>
              <a:gd name="T63" fmla="*/ 561 h 1193"/>
              <a:gd name="T64" fmla="*/ 290 w 1278"/>
              <a:gd name="T65" fmla="*/ 547 h 1193"/>
              <a:gd name="T66" fmla="*/ 288 w 1278"/>
              <a:gd name="T67" fmla="*/ 569 h 1193"/>
              <a:gd name="T68" fmla="*/ 269 w 1278"/>
              <a:gd name="T69" fmla="*/ 693 h 1193"/>
              <a:gd name="T70" fmla="*/ 269 w 1278"/>
              <a:gd name="T71" fmla="*/ 695 h 1193"/>
              <a:gd name="T72" fmla="*/ 261 w 1278"/>
              <a:gd name="T73" fmla="*/ 758 h 1193"/>
              <a:gd name="T74" fmla="*/ 244 w 1278"/>
              <a:gd name="T75" fmla="*/ 712 h 1193"/>
              <a:gd name="T76" fmla="*/ 232 w 1278"/>
              <a:gd name="T77" fmla="*/ 574 h 1193"/>
              <a:gd name="T78" fmla="*/ 208 w 1278"/>
              <a:gd name="T79" fmla="*/ 710 h 1193"/>
              <a:gd name="T80" fmla="*/ 194 w 1278"/>
              <a:gd name="T81" fmla="*/ 748 h 1193"/>
              <a:gd name="T82" fmla="*/ 174 w 1278"/>
              <a:gd name="T83" fmla="*/ 688 h 1193"/>
              <a:gd name="T84" fmla="*/ 172 w 1278"/>
              <a:gd name="T85" fmla="*/ 685 h 1193"/>
              <a:gd name="T86" fmla="*/ 169 w 1278"/>
              <a:gd name="T87" fmla="*/ 615 h 1193"/>
              <a:gd name="T88" fmla="*/ 167 w 1278"/>
              <a:gd name="T89" fmla="*/ 610 h 1193"/>
              <a:gd name="T90" fmla="*/ 157 w 1278"/>
              <a:gd name="T91" fmla="*/ 557 h 1193"/>
              <a:gd name="T92" fmla="*/ 148 w 1278"/>
              <a:gd name="T93" fmla="*/ 547 h 1193"/>
              <a:gd name="T94" fmla="*/ 123 w 1278"/>
              <a:gd name="T95" fmla="*/ 479 h 1193"/>
              <a:gd name="T96" fmla="*/ 123 w 1278"/>
              <a:gd name="T97" fmla="*/ 464 h 1193"/>
              <a:gd name="T98" fmla="*/ 121 w 1278"/>
              <a:gd name="T99" fmla="*/ 304 h 1193"/>
              <a:gd name="T100" fmla="*/ 97 w 1278"/>
              <a:gd name="T101" fmla="*/ 464 h 1193"/>
              <a:gd name="T102" fmla="*/ 94 w 1278"/>
              <a:gd name="T103" fmla="*/ 476 h 1193"/>
              <a:gd name="T104" fmla="*/ 70 w 1278"/>
              <a:gd name="T105" fmla="*/ 554 h 1193"/>
              <a:gd name="T106" fmla="*/ 60 w 1278"/>
              <a:gd name="T107" fmla="*/ 549 h 1193"/>
              <a:gd name="T108" fmla="*/ 48 w 1278"/>
              <a:gd name="T109" fmla="*/ 610 h 1193"/>
              <a:gd name="T110" fmla="*/ 41 w 1278"/>
              <a:gd name="T111" fmla="*/ 746 h 1193"/>
              <a:gd name="T112" fmla="*/ 17 w 1278"/>
              <a:gd name="T113" fmla="*/ 739 h 1193"/>
              <a:gd name="T114" fmla="*/ 7 w 1278"/>
              <a:gd name="T115" fmla="*/ 848 h 1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278" h="1193">
                <a:moveTo>
                  <a:pt x="12" y="306"/>
                </a:moveTo>
                <a:lnTo>
                  <a:pt x="0" y="304"/>
                </a:lnTo>
                <a:lnTo>
                  <a:pt x="0" y="1193"/>
                </a:lnTo>
                <a:lnTo>
                  <a:pt x="1278" y="1193"/>
                </a:lnTo>
                <a:lnTo>
                  <a:pt x="1278" y="836"/>
                </a:lnTo>
                <a:lnTo>
                  <a:pt x="1274" y="836"/>
                </a:lnTo>
                <a:lnTo>
                  <a:pt x="1274" y="819"/>
                </a:lnTo>
                <a:lnTo>
                  <a:pt x="1271" y="819"/>
                </a:lnTo>
                <a:lnTo>
                  <a:pt x="1271" y="819"/>
                </a:lnTo>
                <a:lnTo>
                  <a:pt x="1271" y="819"/>
                </a:lnTo>
                <a:lnTo>
                  <a:pt x="1269" y="819"/>
                </a:lnTo>
                <a:lnTo>
                  <a:pt x="1269" y="836"/>
                </a:lnTo>
                <a:lnTo>
                  <a:pt x="1257" y="836"/>
                </a:lnTo>
                <a:lnTo>
                  <a:pt x="1257" y="824"/>
                </a:lnTo>
                <a:lnTo>
                  <a:pt x="1252" y="821"/>
                </a:lnTo>
                <a:lnTo>
                  <a:pt x="1245" y="821"/>
                </a:lnTo>
                <a:lnTo>
                  <a:pt x="1245" y="807"/>
                </a:lnTo>
                <a:lnTo>
                  <a:pt x="1242" y="807"/>
                </a:lnTo>
                <a:lnTo>
                  <a:pt x="1242" y="807"/>
                </a:lnTo>
                <a:lnTo>
                  <a:pt x="1242" y="807"/>
                </a:lnTo>
                <a:lnTo>
                  <a:pt x="1240" y="807"/>
                </a:lnTo>
                <a:lnTo>
                  <a:pt x="1240" y="821"/>
                </a:lnTo>
                <a:lnTo>
                  <a:pt x="1220" y="821"/>
                </a:lnTo>
                <a:lnTo>
                  <a:pt x="1223" y="702"/>
                </a:lnTo>
                <a:lnTo>
                  <a:pt x="1206" y="700"/>
                </a:lnTo>
                <a:lnTo>
                  <a:pt x="1182" y="700"/>
                </a:lnTo>
                <a:lnTo>
                  <a:pt x="1174" y="695"/>
                </a:lnTo>
                <a:lnTo>
                  <a:pt x="1174" y="695"/>
                </a:lnTo>
                <a:lnTo>
                  <a:pt x="1172" y="695"/>
                </a:lnTo>
                <a:lnTo>
                  <a:pt x="1167" y="693"/>
                </a:lnTo>
                <a:lnTo>
                  <a:pt x="1167" y="688"/>
                </a:lnTo>
                <a:lnTo>
                  <a:pt x="1155" y="685"/>
                </a:lnTo>
                <a:lnTo>
                  <a:pt x="1150" y="685"/>
                </a:lnTo>
                <a:lnTo>
                  <a:pt x="1140" y="668"/>
                </a:lnTo>
                <a:lnTo>
                  <a:pt x="1126" y="651"/>
                </a:lnTo>
                <a:lnTo>
                  <a:pt x="1111" y="639"/>
                </a:lnTo>
                <a:lnTo>
                  <a:pt x="1092" y="629"/>
                </a:lnTo>
                <a:lnTo>
                  <a:pt x="1073" y="625"/>
                </a:lnTo>
                <a:lnTo>
                  <a:pt x="1073" y="598"/>
                </a:lnTo>
                <a:lnTo>
                  <a:pt x="1075" y="598"/>
                </a:lnTo>
                <a:lnTo>
                  <a:pt x="1075" y="595"/>
                </a:lnTo>
                <a:lnTo>
                  <a:pt x="1075" y="593"/>
                </a:lnTo>
                <a:lnTo>
                  <a:pt x="1073" y="593"/>
                </a:lnTo>
                <a:lnTo>
                  <a:pt x="1070" y="588"/>
                </a:lnTo>
                <a:lnTo>
                  <a:pt x="1068" y="586"/>
                </a:lnTo>
                <a:lnTo>
                  <a:pt x="1063" y="583"/>
                </a:lnTo>
                <a:lnTo>
                  <a:pt x="1061" y="581"/>
                </a:lnTo>
                <a:lnTo>
                  <a:pt x="1056" y="581"/>
                </a:lnTo>
                <a:lnTo>
                  <a:pt x="1056" y="566"/>
                </a:lnTo>
                <a:lnTo>
                  <a:pt x="1053" y="566"/>
                </a:lnTo>
                <a:lnTo>
                  <a:pt x="1053" y="564"/>
                </a:lnTo>
                <a:lnTo>
                  <a:pt x="1053" y="566"/>
                </a:lnTo>
                <a:lnTo>
                  <a:pt x="1048" y="566"/>
                </a:lnTo>
                <a:lnTo>
                  <a:pt x="1048" y="581"/>
                </a:lnTo>
                <a:lnTo>
                  <a:pt x="1048" y="581"/>
                </a:lnTo>
                <a:lnTo>
                  <a:pt x="1046" y="581"/>
                </a:lnTo>
                <a:lnTo>
                  <a:pt x="1041" y="583"/>
                </a:lnTo>
                <a:lnTo>
                  <a:pt x="1039" y="586"/>
                </a:lnTo>
                <a:lnTo>
                  <a:pt x="1036" y="588"/>
                </a:lnTo>
                <a:lnTo>
                  <a:pt x="1034" y="593"/>
                </a:lnTo>
                <a:lnTo>
                  <a:pt x="1031" y="593"/>
                </a:lnTo>
                <a:lnTo>
                  <a:pt x="1031" y="595"/>
                </a:lnTo>
                <a:lnTo>
                  <a:pt x="1031" y="598"/>
                </a:lnTo>
                <a:lnTo>
                  <a:pt x="1034" y="598"/>
                </a:lnTo>
                <a:lnTo>
                  <a:pt x="1034" y="625"/>
                </a:lnTo>
                <a:lnTo>
                  <a:pt x="1014" y="629"/>
                </a:lnTo>
                <a:lnTo>
                  <a:pt x="995" y="639"/>
                </a:lnTo>
                <a:lnTo>
                  <a:pt x="978" y="651"/>
                </a:lnTo>
                <a:lnTo>
                  <a:pt x="964" y="668"/>
                </a:lnTo>
                <a:lnTo>
                  <a:pt x="956" y="685"/>
                </a:lnTo>
                <a:lnTo>
                  <a:pt x="949" y="685"/>
                </a:lnTo>
                <a:lnTo>
                  <a:pt x="937" y="688"/>
                </a:lnTo>
                <a:lnTo>
                  <a:pt x="937" y="693"/>
                </a:lnTo>
                <a:lnTo>
                  <a:pt x="935" y="695"/>
                </a:lnTo>
                <a:lnTo>
                  <a:pt x="925" y="695"/>
                </a:lnTo>
                <a:lnTo>
                  <a:pt x="925" y="697"/>
                </a:lnTo>
                <a:lnTo>
                  <a:pt x="922" y="700"/>
                </a:lnTo>
                <a:lnTo>
                  <a:pt x="896" y="700"/>
                </a:lnTo>
                <a:lnTo>
                  <a:pt x="881" y="702"/>
                </a:lnTo>
                <a:lnTo>
                  <a:pt x="884" y="824"/>
                </a:lnTo>
                <a:lnTo>
                  <a:pt x="867" y="824"/>
                </a:lnTo>
                <a:lnTo>
                  <a:pt x="867" y="807"/>
                </a:lnTo>
                <a:lnTo>
                  <a:pt x="864" y="807"/>
                </a:lnTo>
                <a:lnTo>
                  <a:pt x="864" y="807"/>
                </a:lnTo>
                <a:lnTo>
                  <a:pt x="864" y="807"/>
                </a:lnTo>
                <a:lnTo>
                  <a:pt x="862" y="807"/>
                </a:lnTo>
                <a:lnTo>
                  <a:pt x="862" y="824"/>
                </a:lnTo>
                <a:lnTo>
                  <a:pt x="855" y="824"/>
                </a:lnTo>
                <a:lnTo>
                  <a:pt x="850" y="826"/>
                </a:lnTo>
                <a:lnTo>
                  <a:pt x="850" y="838"/>
                </a:lnTo>
                <a:lnTo>
                  <a:pt x="850" y="838"/>
                </a:lnTo>
                <a:lnTo>
                  <a:pt x="835" y="838"/>
                </a:lnTo>
                <a:lnTo>
                  <a:pt x="833" y="819"/>
                </a:lnTo>
                <a:lnTo>
                  <a:pt x="833" y="819"/>
                </a:lnTo>
                <a:lnTo>
                  <a:pt x="833" y="819"/>
                </a:lnTo>
                <a:lnTo>
                  <a:pt x="830" y="819"/>
                </a:lnTo>
                <a:lnTo>
                  <a:pt x="828" y="819"/>
                </a:lnTo>
                <a:lnTo>
                  <a:pt x="828" y="838"/>
                </a:lnTo>
                <a:lnTo>
                  <a:pt x="818" y="838"/>
                </a:lnTo>
                <a:lnTo>
                  <a:pt x="814" y="841"/>
                </a:lnTo>
                <a:lnTo>
                  <a:pt x="814" y="841"/>
                </a:lnTo>
                <a:lnTo>
                  <a:pt x="809" y="841"/>
                </a:lnTo>
                <a:lnTo>
                  <a:pt x="811" y="90"/>
                </a:lnTo>
                <a:lnTo>
                  <a:pt x="782" y="32"/>
                </a:lnTo>
                <a:lnTo>
                  <a:pt x="751" y="32"/>
                </a:lnTo>
                <a:lnTo>
                  <a:pt x="734" y="0"/>
                </a:lnTo>
                <a:lnTo>
                  <a:pt x="508" y="0"/>
                </a:lnTo>
                <a:lnTo>
                  <a:pt x="508" y="32"/>
                </a:lnTo>
                <a:lnTo>
                  <a:pt x="448" y="32"/>
                </a:lnTo>
                <a:lnTo>
                  <a:pt x="445" y="855"/>
                </a:lnTo>
                <a:lnTo>
                  <a:pt x="438" y="848"/>
                </a:lnTo>
                <a:lnTo>
                  <a:pt x="438" y="836"/>
                </a:lnTo>
                <a:lnTo>
                  <a:pt x="436" y="746"/>
                </a:lnTo>
                <a:lnTo>
                  <a:pt x="436" y="739"/>
                </a:lnTo>
                <a:lnTo>
                  <a:pt x="431" y="739"/>
                </a:lnTo>
                <a:lnTo>
                  <a:pt x="429" y="739"/>
                </a:lnTo>
                <a:lnTo>
                  <a:pt x="429" y="746"/>
                </a:lnTo>
                <a:lnTo>
                  <a:pt x="429" y="758"/>
                </a:lnTo>
                <a:lnTo>
                  <a:pt x="404" y="758"/>
                </a:lnTo>
                <a:lnTo>
                  <a:pt x="404" y="756"/>
                </a:lnTo>
                <a:lnTo>
                  <a:pt x="399" y="746"/>
                </a:lnTo>
                <a:lnTo>
                  <a:pt x="399" y="693"/>
                </a:lnTo>
                <a:lnTo>
                  <a:pt x="392" y="676"/>
                </a:lnTo>
                <a:lnTo>
                  <a:pt x="392" y="622"/>
                </a:lnTo>
                <a:lnTo>
                  <a:pt x="378" y="561"/>
                </a:lnTo>
                <a:lnTo>
                  <a:pt x="380" y="561"/>
                </a:lnTo>
                <a:lnTo>
                  <a:pt x="380" y="547"/>
                </a:lnTo>
                <a:lnTo>
                  <a:pt x="375" y="547"/>
                </a:lnTo>
                <a:lnTo>
                  <a:pt x="375" y="547"/>
                </a:lnTo>
                <a:lnTo>
                  <a:pt x="375" y="547"/>
                </a:lnTo>
                <a:lnTo>
                  <a:pt x="368" y="547"/>
                </a:lnTo>
                <a:lnTo>
                  <a:pt x="368" y="554"/>
                </a:lnTo>
                <a:lnTo>
                  <a:pt x="366" y="554"/>
                </a:lnTo>
                <a:lnTo>
                  <a:pt x="366" y="569"/>
                </a:lnTo>
                <a:lnTo>
                  <a:pt x="368" y="569"/>
                </a:lnTo>
                <a:lnTo>
                  <a:pt x="358" y="610"/>
                </a:lnTo>
                <a:lnTo>
                  <a:pt x="346" y="481"/>
                </a:lnTo>
                <a:lnTo>
                  <a:pt x="351" y="481"/>
                </a:lnTo>
                <a:lnTo>
                  <a:pt x="351" y="479"/>
                </a:lnTo>
                <a:lnTo>
                  <a:pt x="351" y="479"/>
                </a:lnTo>
                <a:lnTo>
                  <a:pt x="351" y="469"/>
                </a:lnTo>
                <a:lnTo>
                  <a:pt x="344" y="469"/>
                </a:lnTo>
                <a:lnTo>
                  <a:pt x="337" y="372"/>
                </a:lnTo>
                <a:lnTo>
                  <a:pt x="341" y="372"/>
                </a:lnTo>
                <a:lnTo>
                  <a:pt x="341" y="348"/>
                </a:lnTo>
                <a:lnTo>
                  <a:pt x="341" y="309"/>
                </a:lnTo>
                <a:lnTo>
                  <a:pt x="320" y="309"/>
                </a:lnTo>
                <a:lnTo>
                  <a:pt x="320" y="348"/>
                </a:lnTo>
                <a:lnTo>
                  <a:pt x="320" y="372"/>
                </a:lnTo>
                <a:lnTo>
                  <a:pt x="324" y="372"/>
                </a:lnTo>
                <a:lnTo>
                  <a:pt x="324" y="374"/>
                </a:lnTo>
                <a:lnTo>
                  <a:pt x="317" y="469"/>
                </a:lnTo>
                <a:lnTo>
                  <a:pt x="312" y="469"/>
                </a:lnTo>
                <a:lnTo>
                  <a:pt x="312" y="472"/>
                </a:lnTo>
                <a:lnTo>
                  <a:pt x="312" y="479"/>
                </a:lnTo>
                <a:lnTo>
                  <a:pt x="312" y="481"/>
                </a:lnTo>
                <a:lnTo>
                  <a:pt x="317" y="481"/>
                </a:lnTo>
                <a:lnTo>
                  <a:pt x="305" y="610"/>
                </a:lnTo>
                <a:lnTo>
                  <a:pt x="295" y="566"/>
                </a:lnTo>
                <a:lnTo>
                  <a:pt x="295" y="561"/>
                </a:lnTo>
                <a:lnTo>
                  <a:pt x="298" y="561"/>
                </a:lnTo>
                <a:lnTo>
                  <a:pt x="298" y="547"/>
                </a:lnTo>
                <a:lnTo>
                  <a:pt x="290" y="547"/>
                </a:lnTo>
                <a:lnTo>
                  <a:pt x="290" y="547"/>
                </a:lnTo>
                <a:lnTo>
                  <a:pt x="290" y="547"/>
                </a:lnTo>
                <a:lnTo>
                  <a:pt x="286" y="547"/>
                </a:lnTo>
                <a:lnTo>
                  <a:pt x="286" y="554"/>
                </a:lnTo>
                <a:lnTo>
                  <a:pt x="286" y="554"/>
                </a:lnTo>
                <a:lnTo>
                  <a:pt x="286" y="569"/>
                </a:lnTo>
                <a:lnTo>
                  <a:pt x="288" y="569"/>
                </a:lnTo>
                <a:lnTo>
                  <a:pt x="276" y="622"/>
                </a:lnTo>
                <a:lnTo>
                  <a:pt x="276" y="622"/>
                </a:lnTo>
                <a:lnTo>
                  <a:pt x="274" y="627"/>
                </a:lnTo>
                <a:lnTo>
                  <a:pt x="274" y="676"/>
                </a:lnTo>
                <a:lnTo>
                  <a:pt x="269" y="693"/>
                </a:lnTo>
                <a:lnTo>
                  <a:pt x="269" y="693"/>
                </a:lnTo>
                <a:lnTo>
                  <a:pt x="269" y="693"/>
                </a:lnTo>
                <a:lnTo>
                  <a:pt x="269" y="695"/>
                </a:lnTo>
                <a:lnTo>
                  <a:pt x="269" y="695"/>
                </a:lnTo>
                <a:lnTo>
                  <a:pt x="269" y="695"/>
                </a:lnTo>
                <a:lnTo>
                  <a:pt x="269" y="695"/>
                </a:lnTo>
                <a:lnTo>
                  <a:pt x="269" y="746"/>
                </a:lnTo>
                <a:lnTo>
                  <a:pt x="261" y="756"/>
                </a:lnTo>
                <a:lnTo>
                  <a:pt x="261" y="756"/>
                </a:lnTo>
                <a:lnTo>
                  <a:pt x="261" y="758"/>
                </a:lnTo>
                <a:lnTo>
                  <a:pt x="261" y="758"/>
                </a:lnTo>
                <a:lnTo>
                  <a:pt x="252" y="758"/>
                </a:lnTo>
                <a:lnTo>
                  <a:pt x="252" y="748"/>
                </a:lnTo>
                <a:lnTo>
                  <a:pt x="244" y="748"/>
                </a:lnTo>
                <a:lnTo>
                  <a:pt x="244" y="712"/>
                </a:lnTo>
                <a:lnTo>
                  <a:pt x="244" y="710"/>
                </a:lnTo>
                <a:lnTo>
                  <a:pt x="240" y="710"/>
                </a:lnTo>
                <a:lnTo>
                  <a:pt x="225" y="574"/>
                </a:lnTo>
                <a:lnTo>
                  <a:pt x="225" y="574"/>
                </a:lnTo>
                <a:lnTo>
                  <a:pt x="232" y="574"/>
                </a:lnTo>
                <a:lnTo>
                  <a:pt x="232" y="537"/>
                </a:lnTo>
                <a:lnTo>
                  <a:pt x="215" y="537"/>
                </a:lnTo>
                <a:lnTo>
                  <a:pt x="215" y="574"/>
                </a:lnTo>
                <a:lnTo>
                  <a:pt x="220" y="574"/>
                </a:lnTo>
                <a:lnTo>
                  <a:pt x="208" y="710"/>
                </a:lnTo>
                <a:lnTo>
                  <a:pt x="208" y="710"/>
                </a:lnTo>
                <a:lnTo>
                  <a:pt x="208" y="710"/>
                </a:lnTo>
                <a:lnTo>
                  <a:pt x="201" y="710"/>
                </a:lnTo>
                <a:lnTo>
                  <a:pt x="201" y="748"/>
                </a:lnTo>
                <a:lnTo>
                  <a:pt x="194" y="748"/>
                </a:lnTo>
                <a:lnTo>
                  <a:pt x="194" y="758"/>
                </a:lnTo>
                <a:lnTo>
                  <a:pt x="179" y="758"/>
                </a:lnTo>
                <a:lnTo>
                  <a:pt x="179" y="758"/>
                </a:lnTo>
                <a:lnTo>
                  <a:pt x="174" y="746"/>
                </a:lnTo>
                <a:lnTo>
                  <a:pt x="174" y="688"/>
                </a:lnTo>
                <a:lnTo>
                  <a:pt x="174" y="688"/>
                </a:lnTo>
                <a:lnTo>
                  <a:pt x="174" y="688"/>
                </a:lnTo>
                <a:lnTo>
                  <a:pt x="172" y="688"/>
                </a:lnTo>
                <a:lnTo>
                  <a:pt x="172" y="685"/>
                </a:lnTo>
                <a:lnTo>
                  <a:pt x="172" y="685"/>
                </a:lnTo>
                <a:lnTo>
                  <a:pt x="172" y="685"/>
                </a:lnTo>
                <a:lnTo>
                  <a:pt x="169" y="683"/>
                </a:lnTo>
                <a:lnTo>
                  <a:pt x="169" y="617"/>
                </a:lnTo>
                <a:lnTo>
                  <a:pt x="169" y="617"/>
                </a:lnTo>
                <a:lnTo>
                  <a:pt x="169" y="615"/>
                </a:lnTo>
                <a:lnTo>
                  <a:pt x="167" y="615"/>
                </a:lnTo>
                <a:lnTo>
                  <a:pt x="167" y="615"/>
                </a:lnTo>
                <a:lnTo>
                  <a:pt x="167" y="610"/>
                </a:lnTo>
                <a:lnTo>
                  <a:pt x="167" y="610"/>
                </a:lnTo>
                <a:lnTo>
                  <a:pt x="167" y="610"/>
                </a:lnTo>
                <a:lnTo>
                  <a:pt x="165" y="610"/>
                </a:lnTo>
                <a:lnTo>
                  <a:pt x="165" y="610"/>
                </a:lnTo>
                <a:lnTo>
                  <a:pt x="155" y="569"/>
                </a:lnTo>
                <a:lnTo>
                  <a:pt x="157" y="569"/>
                </a:lnTo>
                <a:lnTo>
                  <a:pt x="157" y="557"/>
                </a:lnTo>
                <a:lnTo>
                  <a:pt x="155" y="557"/>
                </a:lnTo>
                <a:lnTo>
                  <a:pt x="155" y="547"/>
                </a:lnTo>
                <a:lnTo>
                  <a:pt x="148" y="547"/>
                </a:lnTo>
                <a:lnTo>
                  <a:pt x="148" y="547"/>
                </a:lnTo>
                <a:lnTo>
                  <a:pt x="148" y="547"/>
                </a:lnTo>
                <a:lnTo>
                  <a:pt x="143" y="547"/>
                </a:lnTo>
                <a:lnTo>
                  <a:pt x="143" y="561"/>
                </a:lnTo>
                <a:lnTo>
                  <a:pt x="145" y="561"/>
                </a:lnTo>
                <a:lnTo>
                  <a:pt x="136" y="603"/>
                </a:lnTo>
                <a:lnTo>
                  <a:pt x="123" y="479"/>
                </a:lnTo>
                <a:lnTo>
                  <a:pt x="131" y="476"/>
                </a:lnTo>
                <a:lnTo>
                  <a:pt x="131" y="476"/>
                </a:lnTo>
                <a:lnTo>
                  <a:pt x="131" y="467"/>
                </a:lnTo>
                <a:lnTo>
                  <a:pt x="128" y="464"/>
                </a:lnTo>
                <a:lnTo>
                  <a:pt x="123" y="464"/>
                </a:lnTo>
                <a:lnTo>
                  <a:pt x="116" y="370"/>
                </a:lnTo>
                <a:lnTo>
                  <a:pt x="116" y="370"/>
                </a:lnTo>
                <a:lnTo>
                  <a:pt x="121" y="370"/>
                </a:lnTo>
                <a:lnTo>
                  <a:pt x="121" y="343"/>
                </a:lnTo>
                <a:lnTo>
                  <a:pt x="121" y="304"/>
                </a:lnTo>
                <a:lnTo>
                  <a:pt x="99" y="304"/>
                </a:lnTo>
                <a:lnTo>
                  <a:pt x="99" y="343"/>
                </a:lnTo>
                <a:lnTo>
                  <a:pt x="99" y="370"/>
                </a:lnTo>
                <a:lnTo>
                  <a:pt x="104" y="370"/>
                </a:lnTo>
                <a:lnTo>
                  <a:pt x="97" y="464"/>
                </a:lnTo>
                <a:lnTo>
                  <a:pt x="90" y="464"/>
                </a:lnTo>
                <a:lnTo>
                  <a:pt x="90" y="474"/>
                </a:lnTo>
                <a:lnTo>
                  <a:pt x="90" y="474"/>
                </a:lnTo>
                <a:lnTo>
                  <a:pt x="90" y="476"/>
                </a:lnTo>
                <a:lnTo>
                  <a:pt x="94" y="476"/>
                </a:lnTo>
                <a:lnTo>
                  <a:pt x="82" y="603"/>
                </a:lnTo>
                <a:lnTo>
                  <a:pt x="75" y="569"/>
                </a:lnTo>
                <a:lnTo>
                  <a:pt x="75" y="569"/>
                </a:lnTo>
                <a:lnTo>
                  <a:pt x="75" y="554"/>
                </a:lnTo>
                <a:lnTo>
                  <a:pt x="70" y="554"/>
                </a:lnTo>
                <a:lnTo>
                  <a:pt x="70" y="549"/>
                </a:lnTo>
                <a:lnTo>
                  <a:pt x="65" y="549"/>
                </a:lnTo>
                <a:lnTo>
                  <a:pt x="65" y="547"/>
                </a:lnTo>
                <a:lnTo>
                  <a:pt x="65" y="549"/>
                </a:lnTo>
                <a:lnTo>
                  <a:pt x="60" y="549"/>
                </a:lnTo>
                <a:lnTo>
                  <a:pt x="60" y="561"/>
                </a:lnTo>
                <a:lnTo>
                  <a:pt x="63" y="561"/>
                </a:lnTo>
                <a:lnTo>
                  <a:pt x="51" y="610"/>
                </a:lnTo>
                <a:lnTo>
                  <a:pt x="51" y="610"/>
                </a:lnTo>
                <a:lnTo>
                  <a:pt x="48" y="610"/>
                </a:lnTo>
                <a:lnTo>
                  <a:pt x="46" y="610"/>
                </a:lnTo>
                <a:lnTo>
                  <a:pt x="46" y="683"/>
                </a:lnTo>
                <a:lnTo>
                  <a:pt x="41" y="685"/>
                </a:lnTo>
                <a:lnTo>
                  <a:pt x="41" y="700"/>
                </a:lnTo>
                <a:lnTo>
                  <a:pt x="41" y="746"/>
                </a:lnTo>
                <a:lnTo>
                  <a:pt x="34" y="756"/>
                </a:lnTo>
                <a:lnTo>
                  <a:pt x="34" y="758"/>
                </a:lnTo>
                <a:lnTo>
                  <a:pt x="19" y="758"/>
                </a:lnTo>
                <a:lnTo>
                  <a:pt x="17" y="746"/>
                </a:lnTo>
                <a:lnTo>
                  <a:pt x="17" y="739"/>
                </a:lnTo>
                <a:lnTo>
                  <a:pt x="17" y="739"/>
                </a:lnTo>
                <a:lnTo>
                  <a:pt x="12" y="739"/>
                </a:lnTo>
                <a:lnTo>
                  <a:pt x="12" y="746"/>
                </a:lnTo>
                <a:lnTo>
                  <a:pt x="7" y="836"/>
                </a:lnTo>
                <a:lnTo>
                  <a:pt x="7" y="848"/>
                </a:lnTo>
                <a:lnTo>
                  <a:pt x="5" y="851"/>
                </a:lnTo>
                <a:lnTo>
                  <a:pt x="10" y="365"/>
                </a:lnTo>
                <a:lnTo>
                  <a:pt x="12" y="30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35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7" name="Freeform 16"/>
          <p:cNvSpPr>
            <a:spLocks/>
          </p:cNvSpPr>
          <p:nvPr/>
        </p:nvSpPr>
        <p:spPr bwMode="auto">
          <a:xfrm>
            <a:off x="3052763" y="2846388"/>
            <a:ext cx="1520825" cy="1697037"/>
          </a:xfrm>
          <a:custGeom>
            <a:avLst/>
            <a:gdLst>
              <a:gd name="T0" fmla="*/ 1242 w 1276"/>
              <a:gd name="T1" fmla="*/ 529 h 1423"/>
              <a:gd name="T2" fmla="*/ 1225 w 1276"/>
              <a:gd name="T3" fmla="*/ 527 h 1423"/>
              <a:gd name="T4" fmla="*/ 1196 w 1276"/>
              <a:gd name="T5" fmla="*/ 505 h 1423"/>
              <a:gd name="T6" fmla="*/ 1172 w 1276"/>
              <a:gd name="T7" fmla="*/ 483 h 1423"/>
              <a:gd name="T8" fmla="*/ 1148 w 1276"/>
              <a:gd name="T9" fmla="*/ 461 h 1423"/>
              <a:gd name="T10" fmla="*/ 1126 w 1276"/>
              <a:gd name="T11" fmla="*/ 439 h 1423"/>
              <a:gd name="T12" fmla="*/ 1043 w 1276"/>
              <a:gd name="T13" fmla="*/ 434 h 1423"/>
              <a:gd name="T14" fmla="*/ 1005 w 1276"/>
              <a:gd name="T15" fmla="*/ 447 h 1423"/>
              <a:gd name="T16" fmla="*/ 985 w 1276"/>
              <a:gd name="T17" fmla="*/ 461 h 1423"/>
              <a:gd name="T18" fmla="*/ 981 w 1276"/>
              <a:gd name="T19" fmla="*/ 481 h 1423"/>
              <a:gd name="T20" fmla="*/ 959 w 1276"/>
              <a:gd name="T21" fmla="*/ 495 h 1423"/>
              <a:gd name="T22" fmla="*/ 939 w 1276"/>
              <a:gd name="T23" fmla="*/ 505 h 1423"/>
              <a:gd name="T24" fmla="*/ 937 w 1276"/>
              <a:gd name="T25" fmla="*/ 524 h 1423"/>
              <a:gd name="T26" fmla="*/ 913 w 1276"/>
              <a:gd name="T27" fmla="*/ 529 h 1423"/>
              <a:gd name="T28" fmla="*/ 840 w 1276"/>
              <a:gd name="T29" fmla="*/ 534 h 1423"/>
              <a:gd name="T30" fmla="*/ 840 w 1276"/>
              <a:gd name="T31" fmla="*/ 595 h 1423"/>
              <a:gd name="T32" fmla="*/ 765 w 1276"/>
              <a:gd name="T33" fmla="*/ 876 h 1423"/>
              <a:gd name="T34" fmla="*/ 763 w 1276"/>
              <a:gd name="T35" fmla="*/ 544 h 1423"/>
              <a:gd name="T36" fmla="*/ 690 w 1276"/>
              <a:gd name="T37" fmla="*/ 539 h 1423"/>
              <a:gd name="T38" fmla="*/ 668 w 1276"/>
              <a:gd name="T39" fmla="*/ 534 h 1423"/>
              <a:gd name="T40" fmla="*/ 661 w 1276"/>
              <a:gd name="T41" fmla="*/ 515 h 1423"/>
              <a:gd name="T42" fmla="*/ 646 w 1276"/>
              <a:gd name="T43" fmla="*/ 502 h 1423"/>
              <a:gd name="T44" fmla="*/ 625 w 1276"/>
              <a:gd name="T45" fmla="*/ 490 h 1423"/>
              <a:gd name="T46" fmla="*/ 617 w 1276"/>
              <a:gd name="T47" fmla="*/ 471 h 1423"/>
              <a:gd name="T48" fmla="*/ 600 w 1276"/>
              <a:gd name="T49" fmla="*/ 456 h 1423"/>
              <a:gd name="T50" fmla="*/ 559 w 1276"/>
              <a:gd name="T51" fmla="*/ 444 h 1423"/>
              <a:gd name="T52" fmla="*/ 482 w 1276"/>
              <a:gd name="T53" fmla="*/ 449 h 1423"/>
              <a:gd name="T54" fmla="*/ 460 w 1276"/>
              <a:gd name="T55" fmla="*/ 471 h 1423"/>
              <a:gd name="T56" fmla="*/ 436 w 1276"/>
              <a:gd name="T57" fmla="*/ 493 h 1423"/>
              <a:gd name="T58" fmla="*/ 411 w 1276"/>
              <a:gd name="T59" fmla="*/ 512 h 1423"/>
              <a:gd name="T60" fmla="*/ 385 w 1276"/>
              <a:gd name="T61" fmla="*/ 534 h 1423"/>
              <a:gd name="T62" fmla="*/ 382 w 1276"/>
              <a:gd name="T63" fmla="*/ 536 h 1423"/>
              <a:gd name="T64" fmla="*/ 322 w 1276"/>
              <a:gd name="T65" fmla="*/ 328 h 1423"/>
              <a:gd name="T66" fmla="*/ 264 w 1276"/>
              <a:gd name="T67" fmla="*/ 274 h 1423"/>
              <a:gd name="T68" fmla="*/ 201 w 1276"/>
              <a:gd name="T69" fmla="*/ 233 h 1423"/>
              <a:gd name="T70" fmla="*/ 179 w 1276"/>
              <a:gd name="T71" fmla="*/ 328 h 1423"/>
              <a:gd name="T72" fmla="*/ 181 w 1276"/>
              <a:gd name="T73" fmla="*/ 255 h 1423"/>
              <a:gd name="T74" fmla="*/ 179 w 1276"/>
              <a:gd name="T75" fmla="*/ 252 h 1423"/>
              <a:gd name="T76" fmla="*/ 181 w 1276"/>
              <a:gd name="T77" fmla="*/ 213 h 1423"/>
              <a:gd name="T78" fmla="*/ 179 w 1276"/>
              <a:gd name="T79" fmla="*/ 213 h 1423"/>
              <a:gd name="T80" fmla="*/ 181 w 1276"/>
              <a:gd name="T81" fmla="*/ 174 h 1423"/>
              <a:gd name="T82" fmla="*/ 179 w 1276"/>
              <a:gd name="T83" fmla="*/ 172 h 1423"/>
              <a:gd name="T84" fmla="*/ 116 w 1276"/>
              <a:gd name="T85" fmla="*/ 109 h 1423"/>
              <a:gd name="T86" fmla="*/ 29 w 1276"/>
              <a:gd name="T87" fmla="*/ 104 h 1423"/>
              <a:gd name="T88" fmla="*/ 29 w 1276"/>
              <a:gd name="T89" fmla="*/ 31 h 1423"/>
              <a:gd name="T90" fmla="*/ 29 w 1276"/>
              <a:gd name="T91" fmla="*/ 9 h 1423"/>
              <a:gd name="T92" fmla="*/ 29 w 1276"/>
              <a:gd name="T93" fmla="*/ 0 h 1423"/>
              <a:gd name="T94" fmla="*/ 0 w 1276"/>
              <a:gd name="T95" fmla="*/ 1423 h 1423"/>
              <a:gd name="T96" fmla="*/ 1276 w 1276"/>
              <a:gd name="T97" fmla="*/ 534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76" h="1423">
                <a:moveTo>
                  <a:pt x="1276" y="534"/>
                </a:moveTo>
                <a:lnTo>
                  <a:pt x="1242" y="529"/>
                </a:lnTo>
                <a:lnTo>
                  <a:pt x="1223" y="532"/>
                </a:lnTo>
                <a:lnTo>
                  <a:pt x="1225" y="527"/>
                </a:lnTo>
                <a:lnTo>
                  <a:pt x="1196" y="524"/>
                </a:lnTo>
                <a:lnTo>
                  <a:pt x="1196" y="505"/>
                </a:lnTo>
                <a:lnTo>
                  <a:pt x="1172" y="502"/>
                </a:lnTo>
                <a:lnTo>
                  <a:pt x="1172" y="483"/>
                </a:lnTo>
                <a:lnTo>
                  <a:pt x="1148" y="481"/>
                </a:lnTo>
                <a:lnTo>
                  <a:pt x="1148" y="461"/>
                </a:lnTo>
                <a:lnTo>
                  <a:pt x="1123" y="459"/>
                </a:lnTo>
                <a:lnTo>
                  <a:pt x="1126" y="439"/>
                </a:lnTo>
                <a:lnTo>
                  <a:pt x="1094" y="434"/>
                </a:lnTo>
                <a:lnTo>
                  <a:pt x="1043" y="434"/>
                </a:lnTo>
                <a:lnTo>
                  <a:pt x="1007" y="439"/>
                </a:lnTo>
                <a:lnTo>
                  <a:pt x="1005" y="447"/>
                </a:lnTo>
                <a:lnTo>
                  <a:pt x="1005" y="459"/>
                </a:lnTo>
                <a:lnTo>
                  <a:pt x="985" y="461"/>
                </a:lnTo>
                <a:lnTo>
                  <a:pt x="983" y="471"/>
                </a:lnTo>
                <a:lnTo>
                  <a:pt x="981" y="481"/>
                </a:lnTo>
                <a:lnTo>
                  <a:pt x="964" y="483"/>
                </a:lnTo>
                <a:lnTo>
                  <a:pt x="959" y="495"/>
                </a:lnTo>
                <a:lnTo>
                  <a:pt x="959" y="502"/>
                </a:lnTo>
                <a:lnTo>
                  <a:pt x="939" y="505"/>
                </a:lnTo>
                <a:lnTo>
                  <a:pt x="937" y="517"/>
                </a:lnTo>
                <a:lnTo>
                  <a:pt x="937" y="524"/>
                </a:lnTo>
                <a:lnTo>
                  <a:pt x="915" y="527"/>
                </a:lnTo>
                <a:lnTo>
                  <a:pt x="913" y="529"/>
                </a:lnTo>
                <a:lnTo>
                  <a:pt x="893" y="527"/>
                </a:lnTo>
                <a:lnTo>
                  <a:pt x="840" y="534"/>
                </a:lnTo>
                <a:lnTo>
                  <a:pt x="840" y="595"/>
                </a:lnTo>
                <a:lnTo>
                  <a:pt x="840" y="595"/>
                </a:lnTo>
                <a:lnTo>
                  <a:pt x="840" y="876"/>
                </a:lnTo>
                <a:lnTo>
                  <a:pt x="765" y="876"/>
                </a:lnTo>
                <a:lnTo>
                  <a:pt x="763" y="600"/>
                </a:lnTo>
                <a:lnTo>
                  <a:pt x="763" y="544"/>
                </a:lnTo>
                <a:lnTo>
                  <a:pt x="707" y="536"/>
                </a:lnTo>
                <a:lnTo>
                  <a:pt x="690" y="539"/>
                </a:lnTo>
                <a:lnTo>
                  <a:pt x="688" y="536"/>
                </a:lnTo>
                <a:lnTo>
                  <a:pt x="668" y="534"/>
                </a:lnTo>
                <a:lnTo>
                  <a:pt x="668" y="527"/>
                </a:lnTo>
                <a:lnTo>
                  <a:pt x="661" y="515"/>
                </a:lnTo>
                <a:lnTo>
                  <a:pt x="646" y="512"/>
                </a:lnTo>
                <a:lnTo>
                  <a:pt x="646" y="502"/>
                </a:lnTo>
                <a:lnTo>
                  <a:pt x="639" y="493"/>
                </a:lnTo>
                <a:lnTo>
                  <a:pt x="625" y="490"/>
                </a:lnTo>
                <a:lnTo>
                  <a:pt x="625" y="481"/>
                </a:lnTo>
                <a:lnTo>
                  <a:pt x="617" y="471"/>
                </a:lnTo>
                <a:lnTo>
                  <a:pt x="603" y="468"/>
                </a:lnTo>
                <a:lnTo>
                  <a:pt x="600" y="456"/>
                </a:lnTo>
                <a:lnTo>
                  <a:pt x="598" y="449"/>
                </a:lnTo>
                <a:lnTo>
                  <a:pt x="559" y="444"/>
                </a:lnTo>
                <a:lnTo>
                  <a:pt x="511" y="444"/>
                </a:lnTo>
                <a:lnTo>
                  <a:pt x="482" y="449"/>
                </a:lnTo>
                <a:lnTo>
                  <a:pt x="482" y="466"/>
                </a:lnTo>
                <a:lnTo>
                  <a:pt x="460" y="471"/>
                </a:lnTo>
                <a:lnTo>
                  <a:pt x="460" y="488"/>
                </a:lnTo>
                <a:lnTo>
                  <a:pt x="436" y="493"/>
                </a:lnTo>
                <a:lnTo>
                  <a:pt x="436" y="510"/>
                </a:lnTo>
                <a:lnTo>
                  <a:pt x="411" y="512"/>
                </a:lnTo>
                <a:lnTo>
                  <a:pt x="411" y="532"/>
                </a:lnTo>
                <a:lnTo>
                  <a:pt x="385" y="534"/>
                </a:lnTo>
                <a:lnTo>
                  <a:pt x="385" y="536"/>
                </a:lnTo>
                <a:lnTo>
                  <a:pt x="382" y="536"/>
                </a:lnTo>
                <a:lnTo>
                  <a:pt x="382" y="328"/>
                </a:lnTo>
                <a:lnTo>
                  <a:pt x="322" y="328"/>
                </a:lnTo>
                <a:lnTo>
                  <a:pt x="322" y="274"/>
                </a:lnTo>
                <a:lnTo>
                  <a:pt x="264" y="274"/>
                </a:lnTo>
                <a:lnTo>
                  <a:pt x="264" y="233"/>
                </a:lnTo>
                <a:lnTo>
                  <a:pt x="201" y="233"/>
                </a:lnTo>
                <a:lnTo>
                  <a:pt x="201" y="328"/>
                </a:lnTo>
                <a:lnTo>
                  <a:pt x="179" y="328"/>
                </a:lnTo>
                <a:lnTo>
                  <a:pt x="179" y="257"/>
                </a:lnTo>
                <a:lnTo>
                  <a:pt x="181" y="255"/>
                </a:lnTo>
                <a:lnTo>
                  <a:pt x="181" y="252"/>
                </a:lnTo>
                <a:lnTo>
                  <a:pt x="179" y="252"/>
                </a:lnTo>
                <a:lnTo>
                  <a:pt x="179" y="218"/>
                </a:lnTo>
                <a:lnTo>
                  <a:pt x="181" y="213"/>
                </a:lnTo>
                <a:lnTo>
                  <a:pt x="181" y="213"/>
                </a:lnTo>
                <a:lnTo>
                  <a:pt x="179" y="213"/>
                </a:lnTo>
                <a:lnTo>
                  <a:pt x="179" y="177"/>
                </a:lnTo>
                <a:lnTo>
                  <a:pt x="181" y="174"/>
                </a:lnTo>
                <a:lnTo>
                  <a:pt x="181" y="172"/>
                </a:lnTo>
                <a:lnTo>
                  <a:pt x="179" y="172"/>
                </a:lnTo>
                <a:lnTo>
                  <a:pt x="179" y="114"/>
                </a:lnTo>
                <a:lnTo>
                  <a:pt x="116" y="109"/>
                </a:lnTo>
                <a:lnTo>
                  <a:pt x="43" y="104"/>
                </a:lnTo>
                <a:lnTo>
                  <a:pt x="29" y="104"/>
                </a:lnTo>
                <a:lnTo>
                  <a:pt x="29" y="51"/>
                </a:lnTo>
                <a:lnTo>
                  <a:pt x="29" y="31"/>
                </a:lnTo>
                <a:lnTo>
                  <a:pt x="29" y="26"/>
                </a:lnTo>
                <a:lnTo>
                  <a:pt x="29" y="9"/>
                </a:lnTo>
                <a:lnTo>
                  <a:pt x="29" y="4"/>
                </a:lnTo>
                <a:lnTo>
                  <a:pt x="29" y="0"/>
                </a:lnTo>
                <a:lnTo>
                  <a:pt x="0" y="0"/>
                </a:lnTo>
                <a:lnTo>
                  <a:pt x="0" y="1423"/>
                </a:lnTo>
                <a:lnTo>
                  <a:pt x="1276" y="1423"/>
                </a:lnTo>
                <a:lnTo>
                  <a:pt x="1276" y="534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35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" name="Freeform 17"/>
          <p:cNvSpPr>
            <a:spLocks/>
          </p:cNvSpPr>
          <p:nvPr/>
        </p:nvSpPr>
        <p:spPr bwMode="auto">
          <a:xfrm>
            <a:off x="1527175" y="2484438"/>
            <a:ext cx="1525588" cy="2058987"/>
          </a:xfrm>
          <a:custGeom>
            <a:avLst/>
            <a:gdLst>
              <a:gd name="T0" fmla="*/ 1281 w 1281"/>
              <a:gd name="T1" fmla="*/ 1727 h 1727"/>
              <a:gd name="T2" fmla="*/ 1194 w 1281"/>
              <a:gd name="T3" fmla="*/ 304 h 1727"/>
              <a:gd name="T4" fmla="*/ 1194 w 1281"/>
              <a:gd name="T5" fmla="*/ 284 h 1727"/>
              <a:gd name="T6" fmla="*/ 1194 w 1281"/>
              <a:gd name="T7" fmla="*/ 265 h 1727"/>
              <a:gd name="T8" fmla="*/ 1080 w 1281"/>
              <a:gd name="T9" fmla="*/ 126 h 1727"/>
              <a:gd name="T10" fmla="*/ 1073 w 1281"/>
              <a:gd name="T11" fmla="*/ 80 h 1727"/>
              <a:gd name="T12" fmla="*/ 1063 w 1281"/>
              <a:gd name="T13" fmla="*/ 92 h 1727"/>
              <a:gd name="T14" fmla="*/ 1063 w 1281"/>
              <a:gd name="T15" fmla="*/ 12 h 1727"/>
              <a:gd name="T16" fmla="*/ 1061 w 1281"/>
              <a:gd name="T17" fmla="*/ 0 h 1727"/>
              <a:gd name="T18" fmla="*/ 1053 w 1281"/>
              <a:gd name="T19" fmla="*/ 92 h 1727"/>
              <a:gd name="T20" fmla="*/ 1053 w 1281"/>
              <a:gd name="T21" fmla="*/ 12 h 1727"/>
              <a:gd name="T22" fmla="*/ 1048 w 1281"/>
              <a:gd name="T23" fmla="*/ 0 h 1727"/>
              <a:gd name="T24" fmla="*/ 1041 w 1281"/>
              <a:gd name="T25" fmla="*/ 92 h 1727"/>
              <a:gd name="T26" fmla="*/ 1041 w 1281"/>
              <a:gd name="T27" fmla="*/ 12 h 1727"/>
              <a:gd name="T28" fmla="*/ 1039 w 1281"/>
              <a:gd name="T29" fmla="*/ 0 h 1727"/>
              <a:gd name="T30" fmla="*/ 1031 w 1281"/>
              <a:gd name="T31" fmla="*/ 92 h 1727"/>
              <a:gd name="T32" fmla="*/ 1031 w 1281"/>
              <a:gd name="T33" fmla="*/ 12 h 1727"/>
              <a:gd name="T34" fmla="*/ 1027 w 1281"/>
              <a:gd name="T35" fmla="*/ 0 h 1727"/>
              <a:gd name="T36" fmla="*/ 1019 w 1281"/>
              <a:gd name="T37" fmla="*/ 92 h 1727"/>
              <a:gd name="T38" fmla="*/ 1019 w 1281"/>
              <a:gd name="T39" fmla="*/ 12 h 1727"/>
              <a:gd name="T40" fmla="*/ 1017 w 1281"/>
              <a:gd name="T41" fmla="*/ 0 h 1727"/>
              <a:gd name="T42" fmla="*/ 1010 w 1281"/>
              <a:gd name="T43" fmla="*/ 92 h 1727"/>
              <a:gd name="T44" fmla="*/ 1000 w 1281"/>
              <a:gd name="T45" fmla="*/ 80 h 1727"/>
              <a:gd name="T46" fmla="*/ 1000 w 1281"/>
              <a:gd name="T47" fmla="*/ 257 h 1727"/>
              <a:gd name="T48" fmla="*/ 1000 w 1281"/>
              <a:gd name="T49" fmla="*/ 282 h 1727"/>
              <a:gd name="T50" fmla="*/ 971 w 1281"/>
              <a:gd name="T51" fmla="*/ 304 h 1727"/>
              <a:gd name="T52" fmla="*/ 971 w 1281"/>
              <a:gd name="T53" fmla="*/ 313 h 1727"/>
              <a:gd name="T54" fmla="*/ 971 w 1281"/>
              <a:gd name="T55" fmla="*/ 335 h 1727"/>
              <a:gd name="T56" fmla="*/ 971 w 1281"/>
              <a:gd name="T57" fmla="*/ 403 h 1727"/>
              <a:gd name="T58" fmla="*/ 968 w 1281"/>
              <a:gd name="T59" fmla="*/ 413 h 1727"/>
              <a:gd name="T60" fmla="*/ 932 w 1281"/>
              <a:gd name="T61" fmla="*/ 738 h 1727"/>
              <a:gd name="T62" fmla="*/ 814 w 1281"/>
              <a:gd name="T63" fmla="*/ 515 h 1727"/>
              <a:gd name="T64" fmla="*/ 746 w 1281"/>
              <a:gd name="T65" fmla="*/ 386 h 1727"/>
              <a:gd name="T66" fmla="*/ 719 w 1281"/>
              <a:gd name="T67" fmla="*/ 515 h 1727"/>
              <a:gd name="T68" fmla="*/ 608 w 1281"/>
              <a:gd name="T69" fmla="*/ 386 h 1727"/>
              <a:gd name="T70" fmla="*/ 557 w 1281"/>
              <a:gd name="T71" fmla="*/ 515 h 1727"/>
              <a:gd name="T72" fmla="*/ 513 w 1281"/>
              <a:gd name="T73" fmla="*/ 1195 h 1727"/>
              <a:gd name="T74" fmla="*/ 458 w 1281"/>
              <a:gd name="T75" fmla="*/ 1200 h 1727"/>
              <a:gd name="T76" fmla="*/ 431 w 1281"/>
              <a:gd name="T77" fmla="*/ 1202 h 1727"/>
              <a:gd name="T78" fmla="*/ 412 w 1281"/>
              <a:gd name="T79" fmla="*/ 1180 h 1727"/>
              <a:gd name="T80" fmla="*/ 370 w 1281"/>
              <a:gd name="T81" fmla="*/ 1207 h 1727"/>
              <a:gd name="T82" fmla="*/ 370 w 1281"/>
              <a:gd name="T83" fmla="*/ 1210 h 1727"/>
              <a:gd name="T84" fmla="*/ 370 w 1281"/>
              <a:gd name="T85" fmla="*/ 1200 h 1727"/>
              <a:gd name="T86" fmla="*/ 322 w 1281"/>
              <a:gd name="T87" fmla="*/ 1188 h 1727"/>
              <a:gd name="T88" fmla="*/ 312 w 1281"/>
              <a:gd name="T89" fmla="*/ 1202 h 1727"/>
              <a:gd name="T90" fmla="*/ 269 w 1281"/>
              <a:gd name="T91" fmla="*/ 1197 h 1727"/>
              <a:gd name="T92" fmla="*/ 140 w 1281"/>
              <a:gd name="T93" fmla="*/ 1193 h 1727"/>
              <a:gd name="T94" fmla="*/ 0 w 1281"/>
              <a:gd name="T95" fmla="*/ 1210 h 1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281" h="1727">
                <a:moveTo>
                  <a:pt x="0" y="1727"/>
                </a:moveTo>
                <a:lnTo>
                  <a:pt x="1281" y="1727"/>
                </a:lnTo>
                <a:lnTo>
                  <a:pt x="1281" y="304"/>
                </a:lnTo>
                <a:lnTo>
                  <a:pt x="1194" y="304"/>
                </a:lnTo>
                <a:lnTo>
                  <a:pt x="1194" y="291"/>
                </a:lnTo>
                <a:lnTo>
                  <a:pt x="1194" y="284"/>
                </a:lnTo>
                <a:lnTo>
                  <a:pt x="1194" y="267"/>
                </a:lnTo>
                <a:lnTo>
                  <a:pt x="1194" y="265"/>
                </a:lnTo>
                <a:lnTo>
                  <a:pt x="1080" y="265"/>
                </a:lnTo>
                <a:lnTo>
                  <a:pt x="1080" y="126"/>
                </a:lnTo>
                <a:lnTo>
                  <a:pt x="1080" y="80"/>
                </a:lnTo>
                <a:lnTo>
                  <a:pt x="1073" y="80"/>
                </a:lnTo>
                <a:lnTo>
                  <a:pt x="1073" y="92"/>
                </a:lnTo>
                <a:lnTo>
                  <a:pt x="1063" y="92"/>
                </a:lnTo>
                <a:lnTo>
                  <a:pt x="1063" y="12"/>
                </a:lnTo>
                <a:lnTo>
                  <a:pt x="1063" y="12"/>
                </a:lnTo>
                <a:lnTo>
                  <a:pt x="1063" y="0"/>
                </a:lnTo>
                <a:lnTo>
                  <a:pt x="1061" y="0"/>
                </a:lnTo>
                <a:lnTo>
                  <a:pt x="1061" y="92"/>
                </a:lnTo>
                <a:lnTo>
                  <a:pt x="1053" y="92"/>
                </a:lnTo>
                <a:lnTo>
                  <a:pt x="1053" y="12"/>
                </a:lnTo>
                <a:lnTo>
                  <a:pt x="1053" y="12"/>
                </a:lnTo>
                <a:lnTo>
                  <a:pt x="1053" y="0"/>
                </a:lnTo>
                <a:lnTo>
                  <a:pt x="1048" y="0"/>
                </a:lnTo>
                <a:lnTo>
                  <a:pt x="1048" y="92"/>
                </a:lnTo>
                <a:lnTo>
                  <a:pt x="1041" y="92"/>
                </a:lnTo>
                <a:lnTo>
                  <a:pt x="1041" y="12"/>
                </a:lnTo>
                <a:lnTo>
                  <a:pt x="1041" y="12"/>
                </a:lnTo>
                <a:lnTo>
                  <a:pt x="1041" y="0"/>
                </a:lnTo>
                <a:lnTo>
                  <a:pt x="1039" y="0"/>
                </a:lnTo>
                <a:lnTo>
                  <a:pt x="1039" y="92"/>
                </a:lnTo>
                <a:lnTo>
                  <a:pt x="1031" y="92"/>
                </a:lnTo>
                <a:lnTo>
                  <a:pt x="1031" y="12"/>
                </a:lnTo>
                <a:lnTo>
                  <a:pt x="1031" y="12"/>
                </a:lnTo>
                <a:lnTo>
                  <a:pt x="1029" y="0"/>
                </a:lnTo>
                <a:lnTo>
                  <a:pt x="1027" y="0"/>
                </a:lnTo>
                <a:lnTo>
                  <a:pt x="1027" y="92"/>
                </a:lnTo>
                <a:lnTo>
                  <a:pt x="1019" y="92"/>
                </a:lnTo>
                <a:lnTo>
                  <a:pt x="1019" y="12"/>
                </a:lnTo>
                <a:lnTo>
                  <a:pt x="1019" y="12"/>
                </a:lnTo>
                <a:lnTo>
                  <a:pt x="1019" y="0"/>
                </a:lnTo>
                <a:lnTo>
                  <a:pt x="1017" y="0"/>
                </a:lnTo>
                <a:lnTo>
                  <a:pt x="1017" y="92"/>
                </a:lnTo>
                <a:lnTo>
                  <a:pt x="1010" y="92"/>
                </a:lnTo>
                <a:lnTo>
                  <a:pt x="1007" y="80"/>
                </a:lnTo>
                <a:lnTo>
                  <a:pt x="1000" y="80"/>
                </a:lnTo>
                <a:lnTo>
                  <a:pt x="1000" y="253"/>
                </a:lnTo>
                <a:lnTo>
                  <a:pt x="1000" y="257"/>
                </a:lnTo>
                <a:lnTo>
                  <a:pt x="1000" y="274"/>
                </a:lnTo>
                <a:lnTo>
                  <a:pt x="1000" y="282"/>
                </a:lnTo>
                <a:lnTo>
                  <a:pt x="1000" y="304"/>
                </a:lnTo>
                <a:lnTo>
                  <a:pt x="971" y="304"/>
                </a:lnTo>
                <a:lnTo>
                  <a:pt x="971" y="308"/>
                </a:lnTo>
                <a:lnTo>
                  <a:pt x="971" y="313"/>
                </a:lnTo>
                <a:lnTo>
                  <a:pt x="971" y="333"/>
                </a:lnTo>
                <a:lnTo>
                  <a:pt x="971" y="335"/>
                </a:lnTo>
                <a:lnTo>
                  <a:pt x="971" y="355"/>
                </a:lnTo>
                <a:lnTo>
                  <a:pt x="971" y="403"/>
                </a:lnTo>
                <a:lnTo>
                  <a:pt x="968" y="403"/>
                </a:lnTo>
                <a:lnTo>
                  <a:pt x="968" y="413"/>
                </a:lnTo>
                <a:lnTo>
                  <a:pt x="932" y="413"/>
                </a:lnTo>
                <a:lnTo>
                  <a:pt x="932" y="738"/>
                </a:lnTo>
                <a:lnTo>
                  <a:pt x="814" y="738"/>
                </a:lnTo>
                <a:lnTo>
                  <a:pt x="814" y="515"/>
                </a:lnTo>
                <a:lnTo>
                  <a:pt x="746" y="515"/>
                </a:lnTo>
                <a:lnTo>
                  <a:pt x="746" y="386"/>
                </a:lnTo>
                <a:lnTo>
                  <a:pt x="719" y="386"/>
                </a:lnTo>
                <a:lnTo>
                  <a:pt x="719" y="515"/>
                </a:lnTo>
                <a:lnTo>
                  <a:pt x="608" y="515"/>
                </a:lnTo>
                <a:lnTo>
                  <a:pt x="608" y="386"/>
                </a:lnTo>
                <a:lnTo>
                  <a:pt x="557" y="386"/>
                </a:lnTo>
                <a:lnTo>
                  <a:pt x="557" y="515"/>
                </a:lnTo>
                <a:lnTo>
                  <a:pt x="513" y="515"/>
                </a:lnTo>
                <a:lnTo>
                  <a:pt x="513" y="1195"/>
                </a:lnTo>
                <a:lnTo>
                  <a:pt x="475" y="1197"/>
                </a:lnTo>
                <a:lnTo>
                  <a:pt x="458" y="1200"/>
                </a:lnTo>
                <a:lnTo>
                  <a:pt x="433" y="1202"/>
                </a:lnTo>
                <a:lnTo>
                  <a:pt x="431" y="1202"/>
                </a:lnTo>
                <a:lnTo>
                  <a:pt x="421" y="1188"/>
                </a:lnTo>
                <a:lnTo>
                  <a:pt x="412" y="1180"/>
                </a:lnTo>
                <a:lnTo>
                  <a:pt x="373" y="1200"/>
                </a:lnTo>
                <a:lnTo>
                  <a:pt x="370" y="1207"/>
                </a:lnTo>
                <a:lnTo>
                  <a:pt x="370" y="1210"/>
                </a:lnTo>
                <a:lnTo>
                  <a:pt x="370" y="1210"/>
                </a:lnTo>
                <a:lnTo>
                  <a:pt x="370" y="1207"/>
                </a:lnTo>
                <a:lnTo>
                  <a:pt x="370" y="1200"/>
                </a:lnTo>
                <a:lnTo>
                  <a:pt x="332" y="1180"/>
                </a:lnTo>
                <a:lnTo>
                  <a:pt x="322" y="1188"/>
                </a:lnTo>
                <a:lnTo>
                  <a:pt x="312" y="1202"/>
                </a:lnTo>
                <a:lnTo>
                  <a:pt x="312" y="1202"/>
                </a:lnTo>
                <a:lnTo>
                  <a:pt x="288" y="1200"/>
                </a:lnTo>
                <a:lnTo>
                  <a:pt x="269" y="1197"/>
                </a:lnTo>
                <a:lnTo>
                  <a:pt x="160" y="1193"/>
                </a:lnTo>
                <a:lnTo>
                  <a:pt x="140" y="1193"/>
                </a:lnTo>
                <a:lnTo>
                  <a:pt x="22" y="1205"/>
                </a:lnTo>
                <a:lnTo>
                  <a:pt x="0" y="1210"/>
                </a:lnTo>
                <a:lnTo>
                  <a:pt x="0" y="1727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35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9" name="Freeform 18"/>
          <p:cNvSpPr>
            <a:spLocks noEditPoints="1"/>
          </p:cNvSpPr>
          <p:nvPr/>
        </p:nvSpPr>
        <p:spPr bwMode="auto">
          <a:xfrm>
            <a:off x="3175" y="2551113"/>
            <a:ext cx="1524000" cy="1992312"/>
          </a:xfrm>
          <a:custGeom>
            <a:avLst/>
            <a:gdLst>
              <a:gd name="T0" fmla="*/ 933 w 1279"/>
              <a:gd name="T1" fmla="*/ 988 h 1671"/>
              <a:gd name="T2" fmla="*/ 712 w 1279"/>
              <a:gd name="T3" fmla="*/ 933 h 1671"/>
              <a:gd name="T4" fmla="*/ 577 w 1279"/>
              <a:gd name="T5" fmla="*/ 1207 h 1671"/>
              <a:gd name="T6" fmla="*/ 303 w 1279"/>
              <a:gd name="T7" fmla="*/ 1336 h 1671"/>
              <a:gd name="T8" fmla="*/ 230 w 1279"/>
              <a:gd name="T9" fmla="*/ 517 h 1671"/>
              <a:gd name="T10" fmla="*/ 194 w 1279"/>
              <a:gd name="T11" fmla="*/ 505 h 1671"/>
              <a:gd name="T12" fmla="*/ 240 w 1279"/>
              <a:gd name="T13" fmla="*/ 498 h 1671"/>
              <a:gd name="T14" fmla="*/ 211 w 1279"/>
              <a:gd name="T15" fmla="*/ 486 h 1671"/>
              <a:gd name="T16" fmla="*/ 194 w 1279"/>
              <a:gd name="T17" fmla="*/ 481 h 1671"/>
              <a:gd name="T18" fmla="*/ 192 w 1279"/>
              <a:gd name="T19" fmla="*/ 432 h 1671"/>
              <a:gd name="T20" fmla="*/ 182 w 1279"/>
              <a:gd name="T21" fmla="*/ 427 h 1671"/>
              <a:gd name="T22" fmla="*/ 204 w 1279"/>
              <a:gd name="T23" fmla="*/ 425 h 1671"/>
              <a:gd name="T24" fmla="*/ 218 w 1279"/>
              <a:gd name="T25" fmla="*/ 425 h 1671"/>
              <a:gd name="T26" fmla="*/ 233 w 1279"/>
              <a:gd name="T27" fmla="*/ 418 h 1671"/>
              <a:gd name="T28" fmla="*/ 235 w 1279"/>
              <a:gd name="T29" fmla="*/ 410 h 1671"/>
              <a:gd name="T30" fmla="*/ 189 w 1279"/>
              <a:gd name="T31" fmla="*/ 398 h 1671"/>
              <a:gd name="T32" fmla="*/ 172 w 1279"/>
              <a:gd name="T33" fmla="*/ 379 h 1671"/>
              <a:gd name="T34" fmla="*/ 168 w 1279"/>
              <a:gd name="T35" fmla="*/ 245 h 1671"/>
              <a:gd name="T36" fmla="*/ 163 w 1279"/>
              <a:gd name="T37" fmla="*/ 146 h 1671"/>
              <a:gd name="T38" fmla="*/ 158 w 1279"/>
              <a:gd name="T39" fmla="*/ 63 h 1671"/>
              <a:gd name="T40" fmla="*/ 155 w 1279"/>
              <a:gd name="T41" fmla="*/ 0 h 1671"/>
              <a:gd name="T42" fmla="*/ 153 w 1279"/>
              <a:gd name="T43" fmla="*/ 0 h 1671"/>
              <a:gd name="T44" fmla="*/ 151 w 1279"/>
              <a:gd name="T45" fmla="*/ 65 h 1671"/>
              <a:gd name="T46" fmla="*/ 148 w 1279"/>
              <a:gd name="T47" fmla="*/ 146 h 1671"/>
              <a:gd name="T48" fmla="*/ 146 w 1279"/>
              <a:gd name="T49" fmla="*/ 374 h 1671"/>
              <a:gd name="T50" fmla="*/ 138 w 1279"/>
              <a:gd name="T51" fmla="*/ 386 h 1671"/>
              <a:gd name="T52" fmla="*/ 117 w 1279"/>
              <a:gd name="T53" fmla="*/ 401 h 1671"/>
              <a:gd name="T54" fmla="*/ 80 w 1279"/>
              <a:gd name="T55" fmla="*/ 418 h 1671"/>
              <a:gd name="T56" fmla="*/ 95 w 1279"/>
              <a:gd name="T57" fmla="*/ 425 h 1671"/>
              <a:gd name="T58" fmla="*/ 112 w 1279"/>
              <a:gd name="T59" fmla="*/ 427 h 1671"/>
              <a:gd name="T60" fmla="*/ 129 w 1279"/>
              <a:gd name="T61" fmla="*/ 427 h 1671"/>
              <a:gd name="T62" fmla="*/ 119 w 1279"/>
              <a:gd name="T63" fmla="*/ 439 h 1671"/>
              <a:gd name="T64" fmla="*/ 121 w 1279"/>
              <a:gd name="T65" fmla="*/ 481 h 1671"/>
              <a:gd name="T66" fmla="*/ 100 w 1279"/>
              <a:gd name="T67" fmla="*/ 486 h 1671"/>
              <a:gd name="T68" fmla="*/ 75 w 1279"/>
              <a:gd name="T69" fmla="*/ 498 h 1671"/>
              <a:gd name="T70" fmla="*/ 121 w 1279"/>
              <a:gd name="T71" fmla="*/ 507 h 1671"/>
              <a:gd name="T72" fmla="*/ 85 w 1279"/>
              <a:gd name="T73" fmla="*/ 520 h 1671"/>
              <a:gd name="T74" fmla="*/ 27 w 1279"/>
              <a:gd name="T75" fmla="*/ 1333 h 1671"/>
              <a:gd name="T76" fmla="*/ 126 w 1279"/>
              <a:gd name="T77" fmla="*/ 498 h 1671"/>
              <a:gd name="T78" fmla="*/ 121 w 1279"/>
              <a:gd name="T79" fmla="*/ 498 h 1671"/>
              <a:gd name="T80" fmla="*/ 121 w 1279"/>
              <a:gd name="T81" fmla="*/ 568 h 1671"/>
              <a:gd name="T82" fmla="*/ 119 w 1279"/>
              <a:gd name="T83" fmla="*/ 656 h 1671"/>
              <a:gd name="T84" fmla="*/ 138 w 1279"/>
              <a:gd name="T85" fmla="*/ 799 h 1671"/>
              <a:gd name="T86" fmla="*/ 124 w 1279"/>
              <a:gd name="T87" fmla="*/ 814 h 1671"/>
              <a:gd name="T88" fmla="*/ 119 w 1279"/>
              <a:gd name="T89" fmla="*/ 937 h 1671"/>
              <a:gd name="T90" fmla="*/ 141 w 1279"/>
              <a:gd name="T91" fmla="*/ 1071 h 1671"/>
              <a:gd name="T92" fmla="*/ 121 w 1279"/>
              <a:gd name="T93" fmla="*/ 1188 h 1671"/>
              <a:gd name="T94" fmla="*/ 129 w 1279"/>
              <a:gd name="T95" fmla="*/ 1185 h 1671"/>
              <a:gd name="T96" fmla="*/ 182 w 1279"/>
              <a:gd name="T97" fmla="*/ 656 h 1671"/>
              <a:gd name="T98" fmla="*/ 189 w 1279"/>
              <a:gd name="T99" fmla="*/ 799 h 1671"/>
              <a:gd name="T100" fmla="*/ 199 w 1279"/>
              <a:gd name="T101" fmla="*/ 937 h 1671"/>
              <a:gd name="T102" fmla="*/ 199 w 1279"/>
              <a:gd name="T103" fmla="*/ 957 h 1671"/>
              <a:gd name="T104" fmla="*/ 184 w 1279"/>
              <a:gd name="T105" fmla="*/ 1185 h 16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79" h="1671">
                <a:moveTo>
                  <a:pt x="1279" y="1154"/>
                </a:moveTo>
                <a:lnTo>
                  <a:pt x="1182" y="1178"/>
                </a:lnTo>
                <a:lnTo>
                  <a:pt x="1100" y="1212"/>
                </a:lnTo>
                <a:lnTo>
                  <a:pt x="1063" y="1212"/>
                </a:lnTo>
                <a:lnTo>
                  <a:pt x="1063" y="988"/>
                </a:lnTo>
                <a:lnTo>
                  <a:pt x="933" y="988"/>
                </a:lnTo>
                <a:lnTo>
                  <a:pt x="933" y="933"/>
                </a:lnTo>
                <a:lnTo>
                  <a:pt x="894" y="933"/>
                </a:lnTo>
                <a:lnTo>
                  <a:pt x="894" y="877"/>
                </a:lnTo>
                <a:lnTo>
                  <a:pt x="783" y="877"/>
                </a:lnTo>
                <a:lnTo>
                  <a:pt x="783" y="933"/>
                </a:lnTo>
                <a:lnTo>
                  <a:pt x="712" y="933"/>
                </a:lnTo>
                <a:lnTo>
                  <a:pt x="712" y="988"/>
                </a:lnTo>
                <a:lnTo>
                  <a:pt x="671" y="988"/>
                </a:lnTo>
                <a:lnTo>
                  <a:pt x="671" y="1183"/>
                </a:lnTo>
                <a:lnTo>
                  <a:pt x="659" y="1180"/>
                </a:lnTo>
                <a:lnTo>
                  <a:pt x="618" y="1188"/>
                </a:lnTo>
                <a:lnTo>
                  <a:pt x="577" y="1207"/>
                </a:lnTo>
                <a:lnTo>
                  <a:pt x="543" y="1236"/>
                </a:lnTo>
                <a:lnTo>
                  <a:pt x="519" y="1275"/>
                </a:lnTo>
                <a:lnTo>
                  <a:pt x="506" y="1309"/>
                </a:lnTo>
                <a:lnTo>
                  <a:pt x="315" y="1309"/>
                </a:lnTo>
                <a:lnTo>
                  <a:pt x="303" y="1314"/>
                </a:lnTo>
                <a:lnTo>
                  <a:pt x="303" y="1336"/>
                </a:lnTo>
                <a:lnTo>
                  <a:pt x="247" y="1333"/>
                </a:lnTo>
                <a:lnTo>
                  <a:pt x="243" y="520"/>
                </a:lnTo>
                <a:lnTo>
                  <a:pt x="243" y="520"/>
                </a:lnTo>
                <a:lnTo>
                  <a:pt x="240" y="520"/>
                </a:lnTo>
                <a:lnTo>
                  <a:pt x="235" y="517"/>
                </a:lnTo>
                <a:lnTo>
                  <a:pt x="230" y="517"/>
                </a:lnTo>
                <a:lnTo>
                  <a:pt x="230" y="517"/>
                </a:lnTo>
                <a:lnTo>
                  <a:pt x="230" y="510"/>
                </a:lnTo>
                <a:lnTo>
                  <a:pt x="228" y="507"/>
                </a:lnTo>
                <a:lnTo>
                  <a:pt x="221" y="507"/>
                </a:lnTo>
                <a:lnTo>
                  <a:pt x="209" y="507"/>
                </a:lnTo>
                <a:lnTo>
                  <a:pt x="194" y="505"/>
                </a:lnTo>
                <a:lnTo>
                  <a:pt x="184" y="505"/>
                </a:lnTo>
                <a:lnTo>
                  <a:pt x="184" y="500"/>
                </a:lnTo>
                <a:lnTo>
                  <a:pt x="192" y="500"/>
                </a:lnTo>
                <a:lnTo>
                  <a:pt x="211" y="500"/>
                </a:lnTo>
                <a:lnTo>
                  <a:pt x="228" y="498"/>
                </a:lnTo>
                <a:lnTo>
                  <a:pt x="240" y="498"/>
                </a:lnTo>
                <a:lnTo>
                  <a:pt x="247" y="495"/>
                </a:lnTo>
                <a:lnTo>
                  <a:pt x="247" y="493"/>
                </a:lnTo>
                <a:lnTo>
                  <a:pt x="247" y="490"/>
                </a:lnTo>
                <a:lnTo>
                  <a:pt x="240" y="488"/>
                </a:lnTo>
                <a:lnTo>
                  <a:pt x="228" y="486"/>
                </a:lnTo>
                <a:lnTo>
                  <a:pt x="211" y="486"/>
                </a:lnTo>
                <a:lnTo>
                  <a:pt x="189" y="486"/>
                </a:lnTo>
                <a:lnTo>
                  <a:pt x="184" y="486"/>
                </a:lnTo>
                <a:lnTo>
                  <a:pt x="184" y="483"/>
                </a:lnTo>
                <a:lnTo>
                  <a:pt x="187" y="483"/>
                </a:lnTo>
                <a:lnTo>
                  <a:pt x="192" y="481"/>
                </a:lnTo>
                <a:lnTo>
                  <a:pt x="194" y="481"/>
                </a:lnTo>
                <a:lnTo>
                  <a:pt x="194" y="478"/>
                </a:lnTo>
                <a:lnTo>
                  <a:pt x="194" y="469"/>
                </a:lnTo>
                <a:lnTo>
                  <a:pt x="192" y="459"/>
                </a:lnTo>
                <a:lnTo>
                  <a:pt x="192" y="449"/>
                </a:lnTo>
                <a:lnTo>
                  <a:pt x="192" y="439"/>
                </a:lnTo>
                <a:lnTo>
                  <a:pt x="192" y="432"/>
                </a:lnTo>
                <a:lnTo>
                  <a:pt x="192" y="430"/>
                </a:lnTo>
                <a:lnTo>
                  <a:pt x="192" y="430"/>
                </a:lnTo>
                <a:lnTo>
                  <a:pt x="189" y="427"/>
                </a:lnTo>
                <a:lnTo>
                  <a:pt x="184" y="427"/>
                </a:lnTo>
                <a:lnTo>
                  <a:pt x="182" y="427"/>
                </a:lnTo>
                <a:lnTo>
                  <a:pt x="182" y="427"/>
                </a:lnTo>
                <a:lnTo>
                  <a:pt x="184" y="427"/>
                </a:lnTo>
                <a:lnTo>
                  <a:pt x="189" y="427"/>
                </a:lnTo>
                <a:lnTo>
                  <a:pt x="189" y="427"/>
                </a:lnTo>
                <a:lnTo>
                  <a:pt x="199" y="427"/>
                </a:lnTo>
                <a:lnTo>
                  <a:pt x="204" y="425"/>
                </a:lnTo>
                <a:lnTo>
                  <a:pt x="204" y="425"/>
                </a:lnTo>
                <a:lnTo>
                  <a:pt x="204" y="425"/>
                </a:lnTo>
                <a:lnTo>
                  <a:pt x="209" y="425"/>
                </a:lnTo>
                <a:lnTo>
                  <a:pt x="214" y="425"/>
                </a:lnTo>
                <a:lnTo>
                  <a:pt x="214" y="425"/>
                </a:lnTo>
                <a:lnTo>
                  <a:pt x="214" y="425"/>
                </a:lnTo>
                <a:lnTo>
                  <a:pt x="218" y="425"/>
                </a:lnTo>
                <a:lnTo>
                  <a:pt x="221" y="422"/>
                </a:lnTo>
                <a:lnTo>
                  <a:pt x="221" y="422"/>
                </a:lnTo>
                <a:lnTo>
                  <a:pt x="221" y="422"/>
                </a:lnTo>
                <a:lnTo>
                  <a:pt x="221" y="422"/>
                </a:lnTo>
                <a:lnTo>
                  <a:pt x="230" y="418"/>
                </a:lnTo>
                <a:lnTo>
                  <a:pt x="233" y="418"/>
                </a:lnTo>
                <a:lnTo>
                  <a:pt x="233" y="418"/>
                </a:lnTo>
                <a:lnTo>
                  <a:pt x="235" y="415"/>
                </a:lnTo>
                <a:lnTo>
                  <a:pt x="235" y="413"/>
                </a:lnTo>
                <a:lnTo>
                  <a:pt x="235" y="413"/>
                </a:lnTo>
                <a:lnTo>
                  <a:pt x="235" y="410"/>
                </a:lnTo>
                <a:lnTo>
                  <a:pt x="235" y="410"/>
                </a:lnTo>
                <a:lnTo>
                  <a:pt x="221" y="403"/>
                </a:lnTo>
                <a:lnTo>
                  <a:pt x="218" y="403"/>
                </a:lnTo>
                <a:lnTo>
                  <a:pt x="209" y="401"/>
                </a:lnTo>
                <a:lnTo>
                  <a:pt x="197" y="401"/>
                </a:lnTo>
                <a:lnTo>
                  <a:pt x="194" y="401"/>
                </a:lnTo>
                <a:lnTo>
                  <a:pt x="189" y="398"/>
                </a:lnTo>
                <a:lnTo>
                  <a:pt x="187" y="396"/>
                </a:lnTo>
                <a:lnTo>
                  <a:pt x="182" y="393"/>
                </a:lnTo>
                <a:lnTo>
                  <a:pt x="180" y="391"/>
                </a:lnTo>
                <a:lnTo>
                  <a:pt x="177" y="386"/>
                </a:lnTo>
                <a:lnTo>
                  <a:pt x="175" y="381"/>
                </a:lnTo>
                <a:lnTo>
                  <a:pt x="172" y="379"/>
                </a:lnTo>
                <a:lnTo>
                  <a:pt x="170" y="374"/>
                </a:lnTo>
                <a:lnTo>
                  <a:pt x="170" y="374"/>
                </a:lnTo>
                <a:lnTo>
                  <a:pt x="168" y="374"/>
                </a:lnTo>
                <a:lnTo>
                  <a:pt x="168" y="374"/>
                </a:lnTo>
                <a:lnTo>
                  <a:pt x="168" y="245"/>
                </a:lnTo>
                <a:lnTo>
                  <a:pt x="168" y="245"/>
                </a:lnTo>
                <a:lnTo>
                  <a:pt x="165" y="243"/>
                </a:lnTo>
                <a:lnTo>
                  <a:pt x="165" y="243"/>
                </a:lnTo>
                <a:lnTo>
                  <a:pt x="163" y="243"/>
                </a:lnTo>
                <a:lnTo>
                  <a:pt x="163" y="146"/>
                </a:lnTo>
                <a:lnTo>
                  <a:pt x="163" y="146"/>
                </a:lnTo>
                <a:lnTo>
                  <a:pt x="163" y="146"/>
                </a:lnTo>
                <a:lnTo>
                  <a:pt x="160" y="146"/>
                </a:lnTo>
                <a:lnTo>
                  <a:pt x="160" y="146"/>
                </a:lnTo>
                <a:lnTo>
                  <a:pt x="160" y="65"/>
                </a:lnTo>
                <a:lnTo>
                  <a:pt x="160" y="63"/>
                </a:lnTo>
                <a:lnTo>
                  <a:pt x="158" y="63"/>
                </a:lnTo>
                <a:lnTo>
                  <a:pt x="158" y="63"/>
                </a:lnTo>
                <a:lnTo>
                  <a:pt x="158" y="63"/>
                </a:lnTo>
                <a:lnTo>
                  <a:pt x="158" y="0"/>
                </a:lnTo>
                <a:lnTo>
                  <a:pt x="158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5" y="0"/>
                </a:lnTo>
                <a:lnTo>
                  <a:pt x="153" y="0"/>
                </a:lnTo>
                <a:lnTo>
                  <a:pt x="153" y="0"/>
                </a:lnTo>
                <a:lnTo>
                  <a:pt x="153" y="0"/>
                </a:lnTo>
                <a:lnTo>
                  <a:pt x="153" y="2"/>
                </a:lnTo>
                <a:lnTo>
                  <a:pt x="153" y="2"/>
                </a:lnTo>
                <a:lnTo>
                  <a:pt x="153" y="63"/>
                </a:lnTo>
                <a:lnTo>
                  <a:pt x="153" y="63"/>
                </a:lnTo>
                <a:lnTo>
                  <a:pt x="153" y="63"/>
                </a:lnTo>
                <a:lnTo>
                  <a:pt x="151" y="65"/>
                </a:lnTo>
                <a:lnTo>
                  <a:pt x="151" y="65"/>
                </a:lnTo>
                <a:lnTo>
                  <a:pt x="151" y="65"/>
                </a:lnTo>
                <a:lnTo>
                  <a:pt x="151" y="146"/>
                </a:lnTo>
                <a:lnTo>
                  <a:pt x="151" y="146"/>
                </a:lnTo>
                <a:lnTo>
                  <a:pt x="151" y="146"/>
                </a:lnTo>
                <a:lnTo>
                  <a:pt x="148" y="146"/>
                </a:lnTo>
                <a:lnTo>
                  <a:pt x="148" y="146"/>
                </a:lnTo>
                <a:lnTo>
                  <a:pt x="148" y="243"/>
                </a:lnTo>
                <a:lnTo>
                  <a:pt x="148" y="243"/>
                </a:lnTo>
                <a:lnTo>
                  <a:pt x="146" y="245"/>
                </a:lnTo>
                <a:lnTo>
                  <a:pt x="146" y="245"/>
                </a:lnTo>
                <a:lnTo>
                  <a:pt x="146" y="374"/>
                </a:lnTo>
                <a:lnTo>
                  <a:pt x="146" y="374"/>
                </a:lnTo>
                <a:lnTo>
                  <a:pt x="143" y="374"/>
                </a:lnTo>
                <a:lnTo>
                  <a:pt x="143" y="374"/>
                </a:lnTo>
                <a:lnTo>
                  <a:pt x="141" y="379"/>
                </a:lnTo>
                <a:lnTo>
                  <a:pt x="141" y="384"/>
                </a:lnTo>
                <a:lnTo>
                  <a:pt x="138" y="386"/>
                </a:lnTo>
                <a:lnTo>
                  <a:pt x="136" y="391"/>
                </a:lnTo>
                <a:lnTo>
                  <a:pt x="131" y="393"/>
                </a:lnTo>
                <a:lnTo>
                  <a:pt x="129" y="396"/>
                </a:lnTo>
                <a:lnTo>
                  <a:pt x="124" y="398"/>
                </a:lnTo>
                <a:lnTo>
                  <a:pt x="121" y="401"/>
                </a:lnTo>
                <a:lnTo>
                  <a:pt x="117" y="401"/>
                </a:lnTo>
                <a:lnTo>
                  <a:pt x="105" y="403"/>
                </a:lnTo>
                <a:lnTo>
                  <a:pt x="97" y="403"/>
                </a:lnTo>
                <a:lnTo>
                  <a:pt x="92" y="405"/>
                </a:lnTo>
                <a:lnTo>
                  <a:pt x="80" y="413"/>
                </a:lnTo>
                <a:lnTo>
                  <a:pt x="80" y="413"/>
                </a:lnTo>
                <a:lnTo>
                  <a:pt x="80" y="418"/>
                </a:lnTo>
                <a:lnTo>
                  <a:pt x="80" y="418"/>
                </a:lnTo>
                <a:lnTo>
                  <a:pt x="80" y="420"/>
                </a:lnTo>
                <a:lnTo>
                  <a:pt x="85" y="420"/>
                </a:lnTo>
                <a:lnTo>
                  <a:pt x="95" y="425"/>
                </a:lnTo>
                <a:lnTo>
                  <a:pt x="95" y="425"/>
                </a:lnTo>
                <a:lnTo>
                  <a:pt x="95" y="425"/>
                </a:lnTo>
                <a:lnTo>
                  <a:pt x="100" y="425"/>
                </a:lnTo>
                <a:lnTo>
                  <a:pt x="100" y="425"/>
                </a:lnTo>
                <a:lnTo>
                  <a:pt x="102" y="425"/>
                </a:lnTo>
                <a:lnTo>
                  <a:pt x="102" y="425"/>
                </a:lnTo>
                <a:lnTo>
                  <a:pt x="107" y="427"/>
                </a:lnTo>
                <a:lnTo>
                  <a:pt x="112" y="427"/>
                </a:lnTo>
                <a:lnTo>
                  <a:pt x="112" y="427"/>
                </a:lnTo>
                <a:lnTo>
                  <a:pt x="119" y="427"/>
                </a:lnTo>
                <a:lnTo>
                  <a:pt x="124" y="427"/>
                </a:lnTo>
                <a:lnTo>
                  <a:pt x="124" y="427"/>
                </a:lnTo>
                <a:lnTo>
                  <a:pt x="124" y="427"/>
                </a:lnTo>
                <a:lnTo>
                  <a:pt x="129" y="427"/>
                </a:lnTo>
                <a:lnTo>
                  <a:pt x="129" y="427"/>
                </a:lnTo>
                <a:lnTo>
                  <a:pt x="126" y="430"/>
                </a:lnTo>
                <a:lnTo>
                  <a:pt x="121" y="430"/>
                </a:lnTo>
                <a:lnTo>
                  <a:pt x="119" y="430"/>
                </a:lnTo>
                <a:lnTo>
                  <a:pt x="119" y="432"/>
                </a:lnTo>
                <a:lnTo>
                  <a:pt x="119" y="439"/>
                </a:lnTo>
                <a:lnTo>
                  <a:pt x="119" y="449"/>
                </a:lnTo>
                <a:lnTo>
                  <a:pt x="119" y="459"/>
                </a:lnTo>
                <a:lnTo>
                  <a:pt x="119" y="469"/>
                </a:lnTo>
                <a:lnTo>
                  <a:pt x="119" y="478"/>
                </a:lnTo>
                <a:lnTo>
                  <a:pt x="119" y="481"/>
                </a:lnTo>
                <a:lnTo>
                  <a:pt x="121" y="481"/>
                </a:lnTo>
                <a:lnTo>
                  <a:pt x="124" y="483"/>
                </a:lnTo>
                <a:lnTo>
                  <a:pt x="129" y="483"/>
                </a:lnTo>
                <a:lnTo>
                  <a:pt x="131" y="483"/>
                </a:lnTo>
                <a:lnTo>
                  <a:pt x="131" y="486"/>
                </a:lnTo>
                <a:lnTo>
                  <a:pt x="119" y="486"/>
                </a:lnTo>
                <a:lnTo>
                  <a:pt x="100" y="486"/>
                </a:lnTo>
                <a:lnTo>
                  <a:pt x="83" y="488"/>
                </a:lnTo>
                <a:lnTo>
                  <a:pt x="73" y="490"/>
                </a:lnTo>
                <a:lnTo>
                  <a:pt x="66" y="490"/>
                </a:lnTo>
                <a:lnTo>
                  <a:pt x="66" y="495"/>
                </a:lnTo>
                <a:lnTo>
                  <a:pt x="68" y="498"/>
                </a:lnTo>
                <a:lnTo>
                  <a:pt x="75" y="498"/>
                </a:lnTo>
                <a:lnTo>
                  <a:pt x="88" y="500"/>
                </a:lnTo>
                <a:lnTo>
                  <a:pt x="105" y="500"/>
                </a:lnTo>
                <a:lnTo>
                  <a:pt x="124" y="500"/>
                </a:lnTo>
                <a:lnTo>
                  <a:pt x="131" y="500"/>
                </a:lnTo>
                <a:lnTo>
                  <a:pt x="131" y="505"/>
                </a:lnTo>
                <a:lnTo>
                  <a:pt x="121" y="507"/>
                </a:lnTo>
                <a:lnTo>
                  <a:pt x="107" y="507"/>
                </a:lnTo>
                <a:lnTo>
                  <a:pt x="95" y="507"/>
                </a:lnTo>
                <a:lnTo>
                  <a:pt x="88" y="510"/>
                </a:lnTo>
                <a:lnTo>
                  <a:pt x="88" y="510"/>
                </a:lnTo>
                <a:lnTo>
                  <a:pt x="88" y="520"/>
                </a:lnTo>
                <a:lnTo>
                  <a:pt x="85" y="520"/>
                </a:lnTo>
                <a:lnTo>
                  <a:pt x="80" y="520"/>
                </a:lnTo>
                <a:lnTo>
                  <a:pt x="75" y="520"/>
                </a:lnTo>
                <a:lnTo>
                  <a:pt x="73" y="520"/>
                </a:lnTo>
                <a:lnTo>
                  <a:pt x="73" y="520"/>
                </a:lnTo>
                <a:lnTo>
                  <a:pt x="78" y="1331"/>
                </a:lnTo>
                <a:lnTo>
                  <a:pt x="27" y="1333"/>
                </a:lnTo>
                <a:lnTo>
                  <a:pt x="27" y="1350"/>
                </a:lnTo>
                <a:lnTo>
                  <a:pt x="0" y="1353"/>
                </a:lnTo>
                <a:lnTo>
                  <a:pt x="0" y="1671"/>
                </a:lnTo>
                <a:lnTo>
                  <a:pt x="1279" y="1671"/>
                </a:lnTo>
                <a:lnTo>
                  <a:pt x="1279" y="1154"/>
                </a:lnTo>
                <a:close/>
                <a:moveTo>
                  <a:pt x="126" y="498"/>
                </a:moveTo>
                <a:lnTo>
                  <a:pt x="124" y="498"/>
                </a:lnTo>
                <a:lnTo>
                  <a:pt x="121" y="498"/>
                </a:lnTo>
                <a:lnTo>
                  <a:pt x="119" y="498"/>
                </a:lnTo>
                <a:lnTo>
                  <a:pt x="117" y="498"/>
                </a:lnTo>
                <a:lnTo>
                  <a:pt x="119" y="498"/>
                </a:lnTo>
                <a:lnTo>
                  <a:pt x="121" y="498"/>
                </a:lnTo>
                <a:lnTo>
                  <a:pt x="124" y="498"/>
                </a:lnTo>
                <a:lnTo>
                  <a:pt x="126" y="498"/>
                </a:lnTo>
                <a:lnTo>
                  <a:pt x="131" y="498"/>
                </a:lnTo>
                <a:lnTo>
                  <a:pt x="126" y="498"/>
                </a:lnTo>
                <a:close/>
                <a:moveTo>
                  <a:pt x="117" y="568"/>
                </a:moveTo>
                <a:lnTo>
                  <a:pt x="121" y="568"/>
                </a:lnTo>
                <a:lnTo>
                  <a:pt x="131" y="568"/>
                </a:lnTo>
                <a:lnTo>
                  <a:pt x="138" y="568"/>
                </a:lnTo>
                <a:lnTo>
                  <a:pt x="138" y="656"/>
                </a:lnTo>
                <a:lnTo>
                  <a:pt x="134" y="656"/>
                </a:lnTo>
                <a:lnTo>
                  <a:pt x="124" y="656"/>
                </a:lnTo>
                <a:lnTo>
                  <a:pt x="119" y="656"/>
                </a:lnTo>
                <a:lnTo>
                  <a:pt x="117" y="568"/>
                </a:lnTo>
                <a:close/>
                <a:moveTo>
                  <a:pt x="119" y="673"/>
                </a:moveTo>
                <a:lnTo>
                  <a:pt x="126" y="673"/>
                </a:lnTo>
                <a:lnTo>
                  <a:pt x="136" y="673"/>
                </a:lnTo>
                <a:lnTo>
                  <a:pt x="138" y="673"/>
                </a:lnTo>
                <a:lnTo>
                  <a:pt x="138" y="799"/>
                </a:lnTo>
                <a:lnTo>
                  <a:pt x="136" y="799"/>
                </a:lnTo>
                <a:lnTo>
                  <a:pt x="126" y="799"/>
                </a:lnTo>
                <a:lnTo>
                  <a:pt x="119" y="799"/>
                </a:lnTo>
                <a:lnTo>
                  <a:pt x="119" y="673"/>
                </a:lnTo>
                <a:close/>
                <a:moveTo>
                  <a:pt x="119" y="814"/>
                </a:moveTo>
                <a:lnTo>
                  <a:pt x="124" y="814"/>
                </a:lnTo>
                <a:lnTo>
                  <a:pt x="136" y="814"/>
                </a:lnTo>
                <a:lnTo>
                  <a:pt x="141" y="814"/>
                </a:lnTo>
                <a:lnTo>
                  <a:pt x="141" y="937"/>
                </a:lnTo>
                <a:lnTo>
                  <a:pt x="136" y="937"/>
                </a:lnTo>
                <a:lnTo>
                  <a:pt x="129" y="937"/>
                </a:lnTo>
                <a:lnTo>
                  <a:pt x="119" y="937"/>
                </a:lnTo>
                <a:lnTo>
                  <a:pt x="119" y="814"/>
                </a:lnTo>
                <a:close/>
                <a:moveTo>
                  <a:pt x="119" y="957"/>
                </a:moveTo>
                <a:lnTo>
                  <a:pt x="126" y="957"/>
                </a:lnTo>
                <a:lnTo>
                  <a:pt x="136" y="957"/>
                </a:lnTo>
                <a:lnTo>
                  <a:pt x="141" y="957"/>
                </a:lnTo>
                <a:lnTo>
                  <a:pt x="141" y="1071"/>
                </a:lnTo>
                <a:lnTo>
                  <a:pt x="138" y="1071"/>
                </a:lnTo>
                <a:lnTo>
                  <a:pt x="129" y="1071"/>
                </a:lnTo>
                <a:lnTo>
                  <a:pt x="121" y="1073"/>
                </a:lnTo>
                <a:lnTo>
                  <a:pt x="119" y="957"/>
                </a:lnTo>
                <a:close/>
                <a:moveTo>
                  <a:pt x="129" y="1185"/>
                </a:moveTo>
                <a:lnTo>
                  <a:pt x="121" y="1188"/>
                </a:lnTo>
                <a:lnTo>
                  <a:pt x="121" y="1095"/>
                </a:lnTo>
                <a:lnTo>
                  <a:pt x="126" y="1095"/>
                </a:lnTo>
                <a:lnTo>
                  <a:pt x="136" y="1095"/>
                </a:lnTo>
                <a:lnTo>
                  <a:pt x="141" y="1095"/>
                </a:lnTo>
                <a:lnTo>
                  <a:pt x="141" y="1185"/>
                </a:lnTo>
                <a:lnTo>
                  <a:pt x="129" y="1185"/>
                </a:lnTo>
                <a:close/>
                <a:moveTo>
                  <a:pt x="182" y="568"/>
                </a:moveTo>
                <a:lnTo>
                  <a:pt x="189" y="568"/>
                </a:lnTo>
                <a:lnTo>
                  <a:pt x="197" y="568"/>
                </a:lnTo>
                <a:lnTo>
                  <a:pt x="197" y="656"/>
                </a:lnTo>
                <a:lnTo>
                  <a:pt x="194" y="656"/>
                </a:lnTo>
                <a:lnTo>
                  <a:pt x="182" y="656"/>
                </a:lnTo>
                <a:lnTo>
                  <a:pt x="182" y="568"/>
                </a:lnTo>
                <a:close/>
                <a:moveTo>
                  <a:pt x="182" y="673"/>
                </a:moveTo>
                <a:lnTo>
                  <a:pt x="189" y="673"/>
                </a:lnTo>
                <a:lnTo>
                  <a:pt x="197" y="673"/>
                </a:lnTo>
                <a:lnTo>
                  <a:pt x="199" y="799"/>
                </a:lnTo>
                <a:lnTo>
                  <a:pt x="189" y="799"/>
                </a:lnTo>
                <a:lnTo>
                  <a:pt x="182" y="799"/>
                </a:lnTo>
                <a:lnTo>
                  <a:pt x="182" y="673"/>
                </a:lnTo>
                <a:close/>
                <a:moveTo>
                  <a:pt x="182" y="814"/>
                </a:moveTo>
                <a:lnTo>
                  <a:pt x="194" y="814"/>
                </a:lnTo>
                <a:lnTo>
                  <a:pt x="199" y="814"/>
                </a:lnTo>
                <a:lnTo>
                  <a:pt x="199" y="937"/>
                </a:lnTo>
                <a:lnTo>
                  <a:pt x="192" y="937"/>
                </a:lnTo>
                <a:lnTo>
                  <a:pt x="184" y="937"/>
                </a:lnTo>
                <a:lnTo>
                  <a:pt x="182" y="814"/>
                </a:lnTo>
                <a:close/>
                <a:moveTo>
                  <a:pt x="184" y="957"/>
                </a:moveTo>
                <a:lnTo>
                  <a:pt x="194" y="957"/>
                </a:lnTo>
                <a:lnTo>
                  <a:pt x="199" y="957"/>
                </a:lnTo>
                <a:lnTo>
                  <a:pt x="199" y="1071"/>
                </a:lnTo>
                <a:lnTo>
                  <a:pt x="192" y="1071"/>
                </a:lnTo>
                <a:lnTo>
                  <a:pt x="184" y="1071"/>
                </a:lnTo>
                <a:lnTo>
                  <a:pt x="184" y="957"/>
                </a:lnTo>
                <a:close/>
                <a:moveTo>
                  <a:pt x="199" y="1188"/>
                </a:moveTo>
                <a:lnTo>
                  <a:pt x="184" y="1185"/>
                </a:lnTo>
                <a:lnTo>
                  <a:pt x="184" y="1098"/>
                </a:lnTo>
                <a:lnTo>
                  <a:pt x="197" y="1098"/>
                </a:lnTo>
                <a:lnTo>
                  <a:pt x="199" y="1098"/>
                </a:lnTo>
                <a:lnTo>
                  <a:pt x="201" y="1188"/>
                </a:lnTo>
                <a:lnTo>
                  <a:pt x="199" y="1188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id-ID" sz="135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543425"/>
            <a:ext cx="9144000" cy="2314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984875" y="4556125"/>
            <a:ext cx="0" cy="1171575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 bwMode="auto">
          <a:xfrm>
            <a:off x="6251581" y="5157275"/>
            <a:ext cx="212928" cy="212997"/>
            <a:chOff x="4752975" y="3660776"/>
            <a:chExt cx="365125" cy="365125"/>
          </a:xfrm>
          <a:solidFill>
            <a:schemeClr val="bg1"/>
          </a:solidFill>
        </p:grpSpPr>
        <p:sp>
          <p:nvSpPr>
            <p:cNvPr id="36" name="Freeform 51"/>
            <p:cNvSpPr>
              <a:spLocks/>
            </p:cNvSpPr>
            <p:nvPr/>
          </p:nvSpPr>
          <p:spPr bwMode="auto">
            <a:xfrm>
              <a:off x="4843463" y="3775076"/>
              <a:ext cx="274637" cy="250825"/>
            </a:xfrm>
            <a:custGeom>
              <a:avLst/>
              <a:gdLst>
                <a:gd name="T0" fmla="*/ 40 w 48"/>
                <a:gd name="T1" fmla="*/ 0 h 44"/>
                <a:gd name="T2" fmla="*/ 36 w 48"/>
                <a:gd name="T3" fmla="*/ 0 h 44"/>
                <a:gd name="T4" fmla="*/ 36 w 48"/>
                <a:gd name="T5" fmla="*/ 4 h 44"/>
                <a:gd name="T6" fmla="*/ 24 w 48"/>
                <a:gd name="T7" fmla="*/ 16 h 44"/>
                <a:gd name="T8" fmla="*/ 6 w 48"/>
                <a:gd name="T9" fmla="*/ 16 h 44"/>
                <a:gd name="T10" fmla="*/ 0 w 48"/>
                <a:gd name="T11" fmla="*/ 22 h 44"/>
                <a:gd name="T12" fmla="*/ 0 w 48"/>
                <a:gd name="T13" fmla="*/ 24 h 44"/>
                <a:gd name="T14" fmla="*/ 8 w 48"/>
                <a:gd name="T15" fmla="*/ 32 h 44"/>
                <a:gd name="T16" fmla="*/ 28 w 48"/>
                <a:gd name="T17" fmla="*/ 32 h 44"/>
                <a:gd name="T18" fmla="*/ 40 w 48"/>
                <a:gd name="T19" fmla="*/ 44 h 44"/>
                <a:gd name="T20" fmla="*/ 40 w 48"/>
                <a:gd name="T21" fmla="*/ 32 h 44"/>
                <a:gd name="T22" fmla="*/ 48 w 48"/>
                <a:gd name="T23" fmla="*/ 24 h 44"/>
                <a:gd name="T24" fmla="*/ 48 w 48"/>
                <a:gd name="T25" fmla="*/ 8 h 44"/>
                <a:gd name="T26" fmla="*/ 40 w 48"/>
                <a:gd name="T2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4">
                  <a:moveTo>
                    <a:pt x="40" y="0"/>
                  </a:moveTo>
                  <a:cubicBezTo>
                    <a:pt x="36" y="0"/>
                    <a:pt x="36" y="0"/>
                    <a:pt x="36" y="0"/>
                  </a:cubicBezTo>
                  <a:cubicBezTo>
                    <a:pt x="36" y="4"/>
                    <a:pt x="36" y="4"/>
                    <a:pt x="36" y="4"/>
                  </a:cubicBezTo>
                  <a:cubicBezTo>
                    <a:pt x="36" y="10"/>
                    <a:pt x="30" y="16"/>
                    <a:pt x="24" y="16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8"/>
                    <a:pt x="4" y="32"/>
                    <a:pt x="8" y="32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40" y="44"/>
                    <a:pt x="40" y="44"/>
                    <a:pt x="40" y="44"/>
                  </a:cubicBezTo>
                  <a:cubicBezTo>
                    <a:pt x="40" y="32"/>
                    <a:pt x="40" y="32"/>
                    <a:pt x="40" y="32"/>
                  </a:cubicBezTo>
                  <a:cubicBezTo>
                    <a:pt x="44" y="32"/>
                    <a:pt x="48" y="28"/>
                    <a:pt x="48" y="24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48" y="4"/>
                    <a:pt x="44" y="0"/>
                    <a:pt x="4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  <p:sp>
          <p:nvSpPr>
            <p:cNvPr id="37" name="Freeform 52"/>
            <p:cNvSpPr>
              <a:spLocks/>
            </p:cNvSpPr>
            <p:nvPr/>
          </p:nvSpPr>
          <p:spPr bwMode="auto">
            <a:xfrm>
              <a:off x="4752975" y="3660776"/>
              <a:ext cx="273050" cy="250825"/>
            </a:xfrm>
            <a:custGeom>
              <a:avLst/>
              <a:gdLst>
                <a:gd name="T0" fmla="*/ 20 w 48"/>
                <a:gd name="T1" fmla="*/ 32 h 44"/>
                <a:gd name="T2" fmla="*/ 40 w 48"/>
                <a:gd name="T3" fmla="*/ 32 h 44"/>
                <a:gd name="T4" fmla="*/ 48 w 48"/>
                <a:gd name="T5" fmla="*/ 24 h 44"/>
                <a:gd name="T6" fmla="*/ 48 w 48"/>
                <a:gd name="T7" fmla="*/ 8 h 44"/>
                <a:gd name="T8" fmla="*/ 40 w 48"/>
                <a:gd name="T9" fmla="*/ 0 h 44"/>
                <a:gd name="T10" fmla="*/ 8 w 48"/>
                <a:gd name="T11" fmla="*/ 0 h 44"/>
                <a:gd name="T12" fmla="*/ 0 w 48"/>
                <a:gd name="T13" fmla="*/ 8 h 44"/>
                <a:gd name="T14" fmla="*/ 0 w 48"/>
                <a:gd name="T15" fmla="*/ 24 h 44"/>
                <a:gd name="T16" fmla="*/ 8 w 48"/>
                <a:gd name="T17" fmla="*/ 32 h 44"/>
                <a:gd name="T18" fmla="*/ 8 w 48"/>
                <a:gd name="T19" fmla="*/ 44 h 44"/>
                <a:gd name="T20" fmla="*/ 20 w 48"/>
                <a:gd name="T21" fmla="*/ 3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" h="44">
                  <a:moveTo>
                    <a:pt x="20" y="32"/>
                  </a:moveTo>
                  <a:cubicBezTo>
                    <a:pt x="40" y="32"/>
                    <a:pt x="40" y="32"/>
                    <a:pt x="40" y="32"/>
                  </a:cubicBezTo>
                  <a:cubicBezTo>
                    <a:pt x="44" y="32"/>
                    <a:pt x="48" y="28"/>
                    <a:pt x="48" y="24"/>
                  </a:cubicBezTo>
                  <a:cubicBezTo>
                    <a:pt x="48" y="8"/>
                    <a:pt x="48" y="8"/>
                    <a:pt x="48" y="8"/>
                  </a:cubicBezTo>
                  <a:cubicBezTo>
                    <a:pt x="48" y="4"/>
                    <a:pt x="44" y="0"/>
                    <a:pt x="40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8"/>
                    <a:pt x="4" y="32"/>
                    <a:pt x="8" y="32"/>
                  </a:cubicBezTo>
                  <a:cubicBezTo>
                    <a:pt x="8" y="44"/>
                    <a:pt x="8" y="44"/>
                    <a:pt x="8" y="44"/>
                  </a:cubicBezTo>
                  <a:lnTo>
                    <a:pt x="20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68580" tIns="34290" rIns="68580" bIns="34290"/>
            <a:lstStyle/>
            <a:p>
              <a:pPr>
                <a:defRPr/>
              </a:pPr>
              <a:endParaRPr lang="id-ID" sz="1350">
                <a:solidFill>
                  <a:prstClr val="black"/>
                </a:solidFill>
                <a:ea typeface="MS PGothic" pitchFamily="34" charset="-128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2900290" y="4662488"/>
            <a:ext cx="2499467" cy="7155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k-SK" sz="405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Thank</a:t>
            </a:r>
            <a:r>
              <a:rPr lang="sk-SK" sz="405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405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you</a:t>
            </a:r>
            <a:r>
              <a:rPr lang="sk-SK" sz="4050" dirty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!</a:t>
            </a:r>
            <a:endParaRPr lang="en-US" sz="405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pic>
        <p:nvPicPr>
          <p:cNvPr id="2052" name="Picture 4" descr="Domov">
            <a:hlinkClick r:id="rId2" tooltip="Domov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750" y="4508871"/>
            <a:ext cx="45720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53"/>
          <p:cNvSpPr txBox="1"/>
          <p:nvPr/>
        </p:nvSpPr>
        <p:spPr>
          <a:xfrm>
            <a:off x="6497282" y="4497058"/>
            <a:ext cx="267682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sk-SK" sz="14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Úrad na ochranu osobných údajov </a:t>
            </a:r>
          </a:p>
          <a:p>
            <a:pPr>
              <a:defRPr/>
            </a:pPr>
            <a:r>
              <a:rPr lang="sk-SK" sz="14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Slovenskej republiky</a:t>
            </a:r>
            <a:endParaRPr lang="en-US" sz="14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sp>
        <p:nvSpPr>
          <p:cNvPr id="24" name="TextBox 53"/>
          <p:cNvSpPr txBox="1"/>
          <p:nvPr/>
        </p:nvSpPr>
        <p:spPr>
          <a:xfrm>
            <a:off x="6410814" y="5573811"/>
            <a:ext cx="227401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k-SK" sz="1400" dirty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http://</a:t>
            </a:r>
            <a:r>
              <a:rPr lang="sk-SK" sz="14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dataprotection.gov.sk</a:t>
            </a:r>
            <a:endParaRPr lang="en-US" sz="14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sp>
        <p:nvSpPr>
          <p:cNvPr id="26" name="TextBox 53"/>
          <p:cNvSpPr txBox="1"/>
          <p:nvPr/>
        </p:nvSpPr>
        <p:spPr>
          <a:xfrm>
            <a:off x="6497282" y="5113052"/>
            <a:ext cx="1048492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sk-SK" sz="14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Tomáš </a:t>
            </a:r>
            <a:r>
              <a:rPr lang="sk-SK" sz="14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Danč</a:t>
            </a:r>
            <a:endParaRPr lang="en-US" sz="14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82988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1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6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1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4" grpId="0"/>
      <p:bldP spid="23" grpId="0"/>
      <p:bldP spid="24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3" name="Straight Connector 272"/>
          <p:cNvCxnSpPr/>
          <p:nvPr/>
        </p:nvCxnSpPr>
        <p:spPr>
          <a:xfrm>
            <a:off x="4572000" y="0"/>
            <a:ext cx="0" cy="179413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TextBox 276"/>
          <p:cNvSpPr txBox="1"/>
          <p:nvPr/>
        </p:nvSpPr>
        <p:spPr>
          <a:xfrm>
            <a:off x="-374261" y="1600199"/>
            <a:ext cx="3498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Legal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</a:t>
            </a:r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framework</a:t>
            </a:r>
            <a:endParaRPr lang="sk-SK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279" name="Oval 278"/>
          <p:cNvSpPr/>
          <p:nvPr/>
        </p:nvSpPr>
        <p:spPr>
          <a:xfrm>
            <a:off x="4529580" y="1805817"/>
            <a:ext cx="84842" cy="84842"/>
          </a:xfrm>
          <a:prstGeom prst="ellipse">
            <a:avLst/>
          </a:prstGeom>
          <a:solidFill>
            <a:schemeClr val="accent2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80" name="Straight Connector 279"/>
          <p:cNvCxnSpPr/>
          <p:nvPr/>
        </p:nvCxnSpPr>
        <p:spPr>
          <a:xfrm>
            <a:off x="4136012" y="1862378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Rectangle 280"/>
          <p:cNvSpPr/>
          <p:nvPr/>
        </p:nvSpPr>
        <p:spPr>
          <a:xfrm>
            <a:off x="3336350" y="1495271"/>
            <a:ext cx="790773" cy="790773"/>
          </a:xfrm>
          <a:prstGeom prst="rect">
            <a:avLst/>
          </a:prstGeom>
          <a:solidFill>
            <a:schemeClr val="accent2"/>
          </a:solidFill>
          <a:ln w="63500">
            <a:solidFill>
              <a:schemeClr val="bg1">
                <a:lumMod val="85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82" name="Straight Connector 281"/>
          <p:cNvCxnSpPr/>
          <p:nvPr/>
        </p:nvCxnSpPr>
        <p:spPr>
          <a:xfrm>
            <a:off x="4572000" y="1897220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3" name="Oval 282"/>
          <p:cNvSpPr/>
          <p:nvPr/>
        </p:nvSpPr>
        <p:spPr>
          <a:xfrm>
            <a:off x="4529580" y="2845786"/>
            <a:ext cx="84842" cy="84842"/>
          </a:xfrm>
          <a:prstGeom prst="ellipse">
            <a:avLst/>
          </a:prstGeom>
          <a:solidFill>
            <a:schemeClr val="accent3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84" name="Straight Connector 283"/>
          <p:cNvCxnSpPr/>
          <p:nvPr/>
        </p:nvCxnSpPr>
        <p:spPr>
          <a:xfrm>
            <a:off x="4614422" y="2902346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Rectangle 284"/>
          <p:cNvSpPr/>
          <p:nvPr/>
        </p:nvSpPr>
        <p:spPr>
          <a:xfrm>
            <a:off x="5007991" y="2506961"/>
            <a:ext cx="790773" cy="790773"/>
          </a:xfrm>
          <a:prstGeom prst="rect">
            <a:avLst/>
          </a:prstGeom>
          <a:solidFill>
            <a:schemeClr val="accent3"/>
          </a:solidFill>
          <a:ln w="63500">
            <a:solidFill>
              <a:schemeClr val="bg1">
                <a:lumMod val="85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5937759" y="2506961"/>
            <a:ext cx="2371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err="1" smtClean="0">
                <a:solidFill>
                  <a:schemeClr val="bg1"/>
                </a:solidFill>
                <a:latin typeface="+mj-lt"/>
              </a:rPr>
              <a:t>Background</a:t>
            </a:r>
            <a:r>
              <a:rPr lang="sk-SK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b="1" dirty="0" err="1" smtClean="0">
                <a:solidFill>
                  <a:schemeClr val="bg1"/>
                </a:solidFill>
                <a:latin typeface="+mj-lt"/>
              </a:rPr>
              <a:t>of</a:t>
            </a:r>
            <a:r>
              <a:rPr lang="sk-SK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b="1" dirty="0" err="1" smtClean="0">
                <a:solidFill>
                  <a:schemeClr val="bg1"/>
                </a:solidFill>
                <a:latin typeface="+mj-lt"/>
              </a:rPr>
              <a:t>the</a:t>
            </a:r>
            <a:r>
              <a:rPr lang="sk-SK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b="1" dirty="0" err="1" smtClean="0">
                <a:solidFill>
                  <a:schemeClr val="bg1"/>
                </a:solidFill>
                <a:latin typeface="+mj-lt"/>
              </a:rPr>
              <a:t>case</a:t>
            </a:r>
            <a:endParaRPr lang="id-ID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288" name="Straight Connector 287"/>
          <p:cNvCxnSpPr/>
          <p:nvPr/>
        </p:nvCxnSpPr>
        <p:spPr>
          <a:xfrm>
            <a:off x="4572000" y="2928017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9" name="TextBox 288"/>
          <p:cNvSpPr txBox="1"/>
          <p:nvPr/>
        </p:nvSpPr>
        <p:spPr>
          <a:xfrm>
            <a:off x="323753" y="3518649"/>
            <a:ext cx="28004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Legal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</a:t>
            </a:r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basis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</a:t>
            </a:r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of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</a:t>
            </a:r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the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monitoring</a:t>
            </a:r>
            <a:endParaRPr lang="id-ID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291" name="Oval 290"/>
          <p:cNvSpPr/>
          <p:nvPr/>
        </p:nvSpPr>
        <p:spPr>
          <a:xfrm>
            <a:off x="4529580" y="3876583"/>
            <a:ext cx="84842" cy="84842"/>
          </a:xfrm>
          <a:prstGeom prst="ellipse">
            <a:avLst/>
          </a:prstGeom>
          <a:solidFill>
            <a:schemeClr val="accent4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92" name="Straight Connector 291"/>
          <p:cNvCxnSpPr/>
          <p:nvPr/>
        </p:nvCxnSpPr>
        <p:spPr>
          <a:xfrm>
            <a:off x="4136012" y="3933143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Rectangle 292"/>
          <p:cNvSpPr/>
          <p:nvPr/>
        </p:nvSpPr>
        <p:spPr>
          <a:xfrm>
            <a:off x="3336350" y="3537758"/>
            <a:ext cx="790773" cy="790773"/>
          </a:xfrm>
          <a:prstGeom prst="rect">
            <a:avLst/>
          </a:prstGeom>
          <a:solidFill>
            <a:schemeClr val="accent4"/>
          </a:solidFill>
          <a:ln w="63500">
            <a:solidFill>
              <a:schemeClr val="bg1">
                <a:lumMod val="85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94" name="Straight Connector 293"/>
          <p:cNvCxnSpPr/>
          <p:nvPr/>
        </p:nvCxnSpPr>
        <p:spPr>
          <a:xfrm>
            <a:off x="4572000" y="3967986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Oval 294"/>
          <p:cNvSpPr/>
          <p:nvPr/>
        </p:nvSpPr>
        <p:spPr>
          <a:xfrm>
            <a:off x="4529580" y="4916551"/>
            <a:ext cx="84842" cy="84842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296" name="Straight Connector 295"/>
          <p:cNvCxnSpPr/>
          <p:nvPr/>
        </p:nvCxnSpPr>
        <p:spPr>
          <a:xfrm>
            <a:off x="4614422" y="4973112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angle 296"/>
          <p:cNvSpPr/>
          <p:nvPr/>
        </p:nvSpPr>
        <p:spPr>
          <a:xfrm>
            <a:off x="5007991" y="4577726"/>
            <a:ext cx="790773" cy="790773"/>
          </a:xfrm>
          <a:prstGeom prst="rect">
            <a:avLst/>
          </a:prstGeom>
          <a:solidFill>
            <a:schemeClr val="accent1"/>
          </a:solidFill>
          <a:ln w="63500">
            <a:solidFill>
              <a:schemeClr val="bg1">
                <a:lumMod val="85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5924789" y="4593385"/>
            <a:ext cx="28382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sk-SK" b="1" dirty="0" err="1">
                <a:solidFill>
                  <a:schemeClr val="bg1"/>
                </a:solidFill>
                <a:latin typeface="Calibri Light"/>
                <a:ea typeface="MS PGothic" pitchFamily="34" charset="-128"/>
              </a:rPr>
              <a:t>Assessment</a:t>
            </a:r>
            <a:r>
              <a:rPr lang="sk-SK" b="1" dirty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b="1" dirty="0" err="1">
                <a:solidFill>
                  <a:schemeClr val="bg1"/>
                </a:solidFill>
                <a:latin typeface="Calibri Light"/>
                <a:ea typeface="MS PGothic" pitchFamily="34" charset="-128"/>
              </a:rPr>
              <a:t>of</a:t>
            </a:r>
            <a:r>
              <a:rPr lang="sk-SK" b="1" dirty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b="1" dirty="0" err="1">
                <a:solidFill>
                  <a:schemeClr val="bg1"/>
                </a:solidFill>
                <a:latin typeface="Calibri Light"/>
                <a:ea typeface="MS PGothic" pitchFamily="34" charset="-128"/>
              </a:rPr>
              <a:t>factual</a:t>
            </a:r>
            <a:r>
              <a:rPr lang="sk-SK" b="1" dirty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circumstances</a:t>
            </a:r>
            <a:r>
              <a:rPr lang="sk-SK" b="1" dirty="0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 </a:t>
            </a:r>
          </a:p>
          <a:p>
            <a:pPr>
              <a:defRPr/>
            </a:pPr>
            <a:r>
              <a:rPr lang="sk-SK" b="1" dirty="0" err="1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with</a:t>
            </a:r>
            <a:r>
              <a:rPr lang="sk-SK" b="1" dirty="0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regard</a:t>
            </a:r>
            <a:r>
              <a:rPr lang="sk-SK" b="1" dirty="0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 to </a:t>
            </a:r>
            <a:r>
              <a:rPr lang="sk-SK" b="1" dirty="0" err="1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specific</a:t>
            </a:r>
            <a:r>
              <a:rPr lang="sk-SK" b="1" dirty="0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b="1" dirty="0" err="1" smtClean="0">
                <a:solidFill>
                  <a:schemeClr val="bg1"/>
                </a:solidFill>
                <a:latin typeface="Calibri Light"/>
                <a:ea typeface="MS PGothic" pitchFamily="34" charset="-128"/>
              </a:rPr>
              <a:t>employee</a:t>
            </a:r>
            <a:endParaRPr lang="en-US" b="1" dirty="0">
              <a:solidFill>
                <a:schemeClr val="bg1"/>
              </a:solidFill>
              <a:latin typeface="Calibri Light"/>
              <a:ea typeface="MS PGothic" pitchFamily="34" charset="-128"/>
            </a:endParaRPr>
          </a:p>
        </p:txBody>
      </p:sp>
      <p:cxnSp>
        <p:nvCxnSpPr>
          <p:cNvPr id="300" name="Straight Connector 299"/>
          <p:cNvCxnSpPr/>
          <p:nvPr/>
        </p:nvCxnSpPr>
        <p:spPr>
          <a:xfrm>
            <a:off x="4572000" y="5012054"/>
            <a:ext cx="0" cy="1845946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2" name="Freeform 21"/>
          <p:cNvSpPr>
            <a:spLocks noEditPoints="1"/>
          </p:cNvSpPr>
          <p:nvPr/>
        </p:nvSpPr>
        <p:spPr bwMode="auto">
          <a:xfrm>
            <a:off x="5277009" y="2761802"/>
            <a:ext cx="252737" cy="252809"/>
          </a:xfrm>
          <a:custGeom>
            <a:avLst/>
            <a:gdLst>
              <a:gd name="T0" fmla="*/ 1331 w 1500"/>
              <a:gd name="T1" fmla="*/ 338 h 1500"/>
              <a:gd name="T2" fmla="*/ 1312 w 1500"/>
              <a:gd name="T3" fmla="*/ 94 h 1500"/>
              <a:gd name="T4" fmla="*/ 281 w 1500"/>
              <a:gd name="T5" fmla="*/ 0 h 1500"/>
              <a:gd name="T6" fmla="*/ 187 w 1500"/>
              <a:gd name="T7" fmla="*/ 318 h 1500"/>
              <a:gd name="T8" fmla="*/ 28 w 1500"/>
              <a:gd name="T9" fmla="*/ 525 h 1500"/>
              <a:gd name="T10" fmla="*/ 0 w 1500"/>
              <a:gd name="T11" fmla="*/ 656 h 1500"/>
              <a:gd name="T12" fmla="*/ 141 w 1500"/>
              <a:gd name="T13" fmla="*/ 797 h 1500"/>
              <a:gd name="T14" fmla="*/ 234 w 1500"/>
              <a:gd name="T15" fmla="*/ 1500 h 1500"/>
              <a:gd name="T16" fmla="*/ 1359 w 1500"/>
              <a:gd name="T17" fmla="*/ 1406 h 1500"/>
              <a:gd name="T18" fmla="*/ 1359 w 1500"/>
              <a:gd name="T19" fmla="*/ 797 h 1500"/>
              <a:gd name="T20" fmla="*/ 1500 w 1500"/>
              <a:gd name="T21" fmla="*/ 609 h 1500"/>
              <a:gd name="T22" fmla="*/ 1219 w 1500"/>
              <a:gd name="T23" fmla="*/ 94 h 1500"/>
              <a:gd name="T24" fmla="*/ 281 w 1500"/>
              <a:gd name="T25" fmla="*/ 281 h 1500"/>
              <a:gd name="T26" fmla="*/ 281 w 1500"/>
              <a:gd name="T27" fmla="*/ 94 h 1500"/>
              <a:gd name="T28" fmla="*/ 478 w 1500"/>
              <a:gd name="T29" fmla="*/ 703 h 1500"/>
              <a:gd name="T30" fmla="*/ 469 w 1500"/>
              <a:gd name="T31" fmla="*/ 375 h 1500"/>
              <a:gd name="T32" fmla="*/ 478 w 1500"/>
              <a:gd name="T33" fmla="*/ 703 h 1500"/>
              <a:gd name="T34" fmla="*/ 727 w 1500"/>
              <a:gd name="T35" fmla="*/ 375 h 1500"/>
              <a:gd name="T36" fmla="*/ 527 w 1500"/>
              <a:gd name="T37" fmla="*/ 703 h 1500"/>
              <a:gd name="T38" fmla="*/ 773 w 1500"/>
              <a:gd name="T39" fmla="*/ 375 h 1500"/>
              <a:gd name="T40" fmla="*/ 973 w 1500"/>
              <a:gd name="T41" fmla="*/ 703 h 1500"/>
              <a:gd name="T42" fmla="*/ 773 w 1500"/>
              <a:gd name="T43" fmla="*/ 375 h 1500"/>
              <a:gd name="T44" fmla="*/ 1031 w 1500"/>
              <a:gd name="T45" fmla="*/ 375 h 1500"/>
              <a:gd name="T46" fmla="*/ 1022 w 1500"/>
              <a:gd name="T47" fmla="*/ 703 h 1500"/>
              <a:gd name="T48" fmla="*/ 94 w 1500"/>
              <a:gd name="T49" fmla="*/ 656 h 1500"/>
              <a:gd name="T50" fmla="*/ 103 w 1500"/>
              <a:gd name="T51" fmla="*/ 581 h 1500"/>
              <a:gd name="T52" fmla="*/ 281 w 1500"/>
              <a:gd name="T53" fmla="*/ 375 h 1500"/>
              <a:gd name="T54" fmla="*/ 227 w 1500"/>
              <a:gd name="T55" fmla="*/ 703 h 1500"/>
              <a:gd name="T56" fmla="*/ 94 w 1500"/>
              <a:gd name="T57" fmla="*/ 656 h 1500"/>
              <a:gd name="T58" fmla="*/ 586 w 1500"/>
              <a:gd name="T59" fmla="*/ 1406 h 1500"/>
              <a:gd name="T60" fmla="*/ 937 w 1500"/>
              <a:gd name="T61" fmla="*/ 938 h 1500"/>
              <a:gd name="T62" fmla="*/ 1266 w 1500"/>
              <a:gd name="T63" fmla="*/ 1406 h 1500"/>
              <a:gd name="T64" fmla="*/ 984 w 1500"/>
              <a:gd name="T65" fmla="*/ 938 h 1500"/>
              <a:gd name="T66" fmla="*/ 586 w 1500"/>
              <a:gd name="T67" fmla="*/ 891 h 1500"/>
              <a:gd name="T68" fmla="*/ 539 w 1500"/>
              <a:gd name="T69" fmla="*/ 1406 h 1500"/>
              <a:gd name="T70" fmla="*/ 234 w 1500"/>
              <a:gd name="T71" fmla="*/ 797 h 1500"/>
              <a:gd name="T72" fmla="*/ 1266 w 1500"/>
              <a:gd name="T73" fmla="*/ 1406 h 1500"/>
              <a:gd name="T74" fmla="*/ 1359 w 1500"/>
              <a:gd name="T75" fmla="*/ 703 h 1500"/>
              <a:gd name="T76" fmla="*/ 1085 w 1500"/>
              <a:gd name="T77" fmla="*/ 375 h 1500"/>
              <a:gd name="T78" fmla="*/ 1219 w 1500"/>
              <a:gd name="T79" fmla="*/ 375 h 1500"/>
              <a:gd name="T80" fmla="*/ 1397 w 1500"/>
              <a:gd name="T81" fmla="*/ 581 h 1500"/>
              <a:gd name="T82" fmla="*/ 1406 w 1500"/>
              <a:gd name="T83" fmla="*/ 656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1500" h="1500">
                <a:moveTo>
                  <a:pt x="1472" y="525"/>
                </a:moveTo>
                <a:cubicBezTo>
                  <a:pt x="1331" y="338"/>
                  <a:pt x="1331" y="338"/>
                  <a:pt x="1331" y="338"/>
                </a:cubicBezTo>
                <a:cubicBezTo>
                  <a:pt x="1326" y="330"/>
                  <a:pt x="1319" y="324"/>
                  <a:pt x="1312" y="318"/>
                </a:cubicBezTo>
                <a:cubicBezTo>
                  <a:pt x="1312" y="94"/>
                  <a:pt x="1312" y="94"/>
                  <a:pt x="1312" y="94"/>
                </a:cubicBezTo>
                <a:cubicBezTo>
                  <a:pt x="1312" y="42"/>
                  <a:pt x="1271" y="0"/>
                  <a:pt x="1219" y="0"/>
                </a:cubicBezTo>
                <a:cubicBezTo>
                  <a:pt x="281" y="0"/>
                  <a:pt x="281" y="0"/>
                  <a:pt x="281" y="0"/>
                </a:cubicBezTo>
                <a:cubicBezTo>
                  <a:pt x="229" y="0"/>
                  <a:pt x="187" y="42"/>
                  <a:pt x="187" y="94"/>
                </a:cubicBezTo>
                <a:cubicBezTo>
                  <a:pt x="187" y="318"/>
                  <a:pt x="187" y="318"/>
                  <a:pt x="187" y="318"/>
                </a:cubicBezTo>
                <a:cubicBezTo>
                  <a:pt x="181" y="324"/>
                  <a:pt x="174" y="330"/>
                  <a:pt x="169" y="338"/>
                </a:cubicBezTo>
                <a:cubicBezTo>
                  <a:pt x="28" y="525"/>
                  <a:pt x="28" y="525"/>
                  <a:pt x="28" y="525"/>
                </a:cubicBezTo>
                <a:cubicBezTo>
                  <a:pt x="10" y="549"/>
                  <a:pt x="0" y="579"/>
                  <a:pt x="0" y="609"/>
                </a:cubicBezTo>
                <a:cubicBezTo>
                  <a:pt x="0" y="656"/>
                  <a:pt x="0" y="656"/>
                  <a:pt x="0" y="656"/>
                </a:cubicBezTo>
                <a:cubicBezTo>
                  <a:pt x="0" y="734"/>
                  <a:pt x="63" y="797"/>
                  <a:pt x="141" y="797"/>
                </a:cubicBezTo>
                <a:cubicBezTo>
                  <a:pt x="141" y="797"/>
                  <a:pt x="141" y="797"/>
                  <a:pt x="141" y="797"/>
                </a:cubicBezTo>
                <a:cubicBezTo>
                  <a:pt x="141" y="1406"/>
                  <a:pt x="141" y="1406"/>
                  <a:pt x="141" y="1406"/>
                </a:cubicBezTo>
                <a:cubicBezTo>
                  <a:pt x="141" y="1458"/>
                  <a:pt x="183" y="1500"/>
                  <a:pt x="234" y="1500"/>
                </a:cubicBezTo>
                <a:cubicBezTo>
                  <a:pt x="1266" y="1500"/>
                  <a:pt x="1266" y="1500"/>
                  <a:pt x="1266" y="1500"/>
                </a:cubicBezTo>
                <a:cubicBezTo>
                  <a:pt x="1317" y="1500"/>
                  <a:pt x="1359" y="1458"/>
                  <a:pt x="1359" y="1406"/>
                </a:cubicBezTo>
                <a:cubicBezTo>
                  <a:pt x="1359" y="797"/>
                  <a:pt x="1359" y="797"/>
                  <a:pt x="1359" y="797"/>
                </a:cubicBezTo>
                <a:cubicBezTo>
                  <a:pt x="1359" y="797"/>
                  <a:pt x="1359" y="797"/>
                  <a:pt x="1359" y="797"/>
                </a:cubicBezTo>
                <a:cubicBezTo>
                  <a:pt x="1437" y="797"/>
                  <a:pt x="1500" y="734"/>
                  <a:pt x="1500" y="656"/>
                </a:cubicBezTo>
                <a:cubicBezTo>
                  <a:pt x="1500" y="609"/>
                  <a:pt x="1500" y="609"/>
                  <a:pt x="1500" y="609"/>
                </a:cubicBezTo>
                <a:cubicBezTo>
                  <a:pt x="1500" y="579"/>
                  <a:pt x="1490" y="549"/>
                  <a:pt x="1472" y="525"/>
                </a:cubicBezTo>
                <a:close/>
                <a:moveTo>
                  <a:pt x="1219" y="94"/>
                </a:moveTo>
                <a:cubicBezTo>
                  <a:pt x="1219" y="281"/>
                  <a:pt x="1219" y="281"/>
                  <a:pt x="1219" y="281"/>
                </a:cubicBezTo>
                <a:cubicBezTo>
                  <a:pt x="281" y="281"/>
                  <a:pt x="281" y="281"/>
                  <a:pt x="281" y="281"/>
                </a:cubicBezTo>
                <a:cubicBezTo>
                  <a:pt x="281" y="281"/>
                  <a:pt x="281" y="281"/>
                  <a:pt x="281" y="281"/>
                </a:cubicBezTo>
                <a:cubicBezTo>
                  <a:pt x="281" y="94"/>
                  <a:pt x="281" y="94"/>
                  <a:pt x="281" y="94"/>
                </a:cubicBezTo>
                <a:lnTo>
                  <a:pt x="1219" y="94"/>
                </a:lnTo>
                <a:close/>
                <a:moveTo>
                  <a:pt x="478" y="703"/>
                </a:moveTo>
                <a:cubicBezTo>
                  <a:pt x="281" y="703"/>
                  <a:pt x="281" y="703"/>
                  <a:pt x="281" y="703"/>
                </a:cubicBezTo>
                <a:cubicBezTo>
                  <a:pt x="469" y="375"/>
                  <a:pt x="469" y="375"/>
                  <a:pt x="469" y="375"/>
                </a:cubicBezTo>
                <a:cubicBezTo>
                  <a:pt x="572" y="375"/>
                  <a:pt x="572" y="375"/>
                  <a:pt x="572" y="375"/>
                </a:cubicBezTo>
                <a:lnTo>
                  <a:pt x="478" y="703"/>
                </a:lnTo>
                <a:close/>
                <a:moveTo>
                  <a:pt x="620" y="375"/>
                </a:moveTo>
                <a:cubicBezTo>
                  <a:pt x="727" y="375"/>
                  <a:pt x="727" y="375"/>
                  <a:pt x="727" y="375"/>
                </a:cubicBezTo>
                <a:cubicBezTo>
                  <a:pt x="727" y="703"/>
                  <a:pt x="727" y="703"/>
                  <a:pt x="727" y="703"/>
                </a:cubicBezTo>
                <a:cubicBezTo>
                  <a:pt x="527" y="703"/>
                  <a:pt x="527" y="703"/>
                  <a:pt x="527" y="703"/>
                </a:cubicBezTo>
                <a:lnTo>
                  <a:pt x="620" y="375"/>
                </a:lnTo>
                <a:close/>
                <a:moveTo>
                  <a:pt x="773" y="375"/>
                </a:moveTo>
                <a:cubicBezTo>
                  <a:pt x="880" y="375"/>
                  <a:pt x="880" y="375"/>
                  <a:pt x="880" y="375"/>
                </a:cubicBezTo>
                <a:cubicBezTo>
                  <a:pt x="973" y="703"/>
                  <a:pt x="973" y="703"/>
                  <a:pt x="973" y="703"/>
                </a:cubicBezTo>
                <a:cubicBezTo>
                  <a:pt x="773" y="703"/>
                  <a:pt x="773" y="703"/>
                  <a:pt x="773" y="703"/>
                </a:cubicBezTo>
                <a:lnTo>
                  <a:pt x="773" y="375"/>
                </a:lnTo>
                <a:close/>
                <a:moveTo>
                  <a:pt x="928" y="375"/>
                </a:moveTo>
                <a:cubicBezTo>
                  <a:pt x="1031" y="375"/>
                  <a:pt x="1031" y="375"/>
                  <a:pt x="1031" y="375"/>
                </a:cubicBezTo>
                <a:cubicBezTo>
                  <a:pt x="1219" y="703"/>
                  <a:pt x="1219" y="703"/>
                  <a:pt x="1219" y="703"/>
                </a:cubicBezTo>
                <a:cubicBezTo>
                  <a:pt x="1022" y="703"/>
                  <a:pt x="1022" y="703"/>
                  <a:pt x="1022" y="703"/>
                </a:cubicBezTo>
                <a:lnTo>
                  <a:pt x="928" y="375"/>
                </a:lnTo>
                <a:close/>
                <a:moveTo>
                  <a:pt x="94" y="656"/>
                </a:moveTo>
                <a:cubicBezTo>
                  <a:pt x="94" y="609"/>
                  <a:pt x="94" y="609"/>
                  <a:pt x="94" y="609"/>
                </a:cubicBezTo>
                <a:cubicBezTo>
                  <a:pt x="94" y="599"/>
                  <a:pt x="97" y="589"/>
                  <a:pt x="103" y="581"/>
                </a:cubicBezTo>
                <a:cubicBezTo>
                  <a:pt x="244" y="394"/>
                  <a:pt x="244" y="394"/>
                  <a:pt x="244" y="394"/>
                </a:cubicBezTo>
                <a:cubicBezTo>
                  <a:pt x="253" y="382"/>
                  <a:pt x="266" y="375"/>
                  <a:pt x="281" y="375"/>
                </a:cubicBezTo>
                <a:cubicBezTo>
                  <a:pt x="415" y="375"/>
                  <a:pt x="415" y="375"/>
                  <a:pt x="415" y="375"/>
                </a:cubicBezTo>
                <a:cubicBezTo>
                  <a:pt x="227" y="703"/>
                  <a:pt x="227" y="703"/>
                  <a:pt x="227" y="703"/>
                </a:cubicBezTo>
                <a:cubicBezTo>
                  <a:pt x="141" y="703"/>
                  <a:pt x="141" y="703"/>
                  <a:pt x="141" y="703"/>
                </a:cubicBezTo>
                <a:cubicBezTo>
                  <a:pt x="115" y="703"/>
                  <a:pt x="94" y="682"/>
                  <a:pt x="94" y="656"/>
                </a:cubicBezTo>
                <a:close/>
                <a:moveTo>
                  <a:pt x="937" y="1406"/>
                </a:moveTo>
                <a:cubicBezTo>
                  <a:pt x="586" y="1406"/>
                  <a:pt x="586" y="1406"/>
                  <a:pt x="586" y="1406"/>
                </a:cubicBezTo>
                <a:cubicBezTo>
                  <a:pt x="586" y="938"/>
                  <a:pt x="586" y="938"/>
                  <a:pt x="586" y="938"/>
                </a:cubicBezTo>
                <a:cubicBezTo>
                  <a:pt x="937" y="938"/>
                  <a:pt x="937" y="938"/>
                  <a:pt x="937" y="938"/>
                </a:cubicBezTo>
                <a:lnTo>
                  <a:pt x="937" y="1406"/>
                </a:lnTo>
                <a:close/>
                <a:moveTo>
                  <a:pt x="1266" y="1406"/>
                </a:moveTo>
                <a:cubicBezTo>
                  <a:pt x="984" y="1406"/>
                  <a:pt x="984" y="1406"/>
                  <a:pt x="984" y="1406"/>
                </a:cubicBezTo>
                <a:cubicBezTo>
                  <a:pt x="984" y="938"/>
                  <a:pt x="984" y="938"/>
                  <a:pt x="984" y="938"/>
                </a:cubicBezTo>
                <a:cubicBezTo>
                  <a:pt x="984" y="912"/>
                  <a:pt x="963" y="891"/>
                  <a:pt x="937" y="891"/>
                </a:cubicBezTo>
                <a:cubicBezTo>
                  <a:pt x="586" y="891"/>
                  <a:pt x="586" y="891"/>
                  <a:pt x="586" y="891"/>
                </a:cubicBezTo>
                <a:cubicBezTo>
                  <a:pt x="560" y="891"/>
                  <a:pt x="539" y="912"/>
                  <a:pt x="539" y="938"/>
                </a:cubicBezTo>
                <a:cubicBezTo>
                  <a:pt x="539" y="1406"/>
                  <a:pt x="539" y="1406"/>
                  <a:pt x="539" y="1406"/>
                </a:cubicBezTo>
                <a:cubicBezTo>
                  <a:pt x="234" y="1406"/>
                  <a:pt x="234" y="1406"/>
                  <a:pt x="234" y="1406"/>
                </a:cubicBezTo>
                <a:cubicBezTo>
                  <a:pt x="234" y="797"/>
                  <a:pt x="234" y="797"/>
                  <a:pt x="234" y="797"/>
                </a:cubicBezTo>
                <a:cubicBezTo>
                  <a:pt x="1266" y="797"/>
                  <a:pt x="1266" y="797"/>
                  <a:pt x="1266" y="797"/>
                </a:cubicBezTo>
                <a:lnTo>
                  <a:pt x="1266" y="1406"/>
                </a:lnTo>
                <a:close/>
                <a:moveTo>
                  <a:pt x="1406" y="656"/>
                </a:moveTo>
                <a:cubicBezTo>
                  <a:pt x="1406" y="682"/>
                  <a:pt x="1385" y="703"/>
                  <a:pt x="1359" y="703"/>
                </a:cubicBezTo>
                <a:cubicBezTo>
                  <a:pt x="1273" y="703"/>
                  <a:pt x="1273" y="703"/>
                  <a:pt x="1273" y="703"/>
                </a:cubicBezTo>
                <a:cubicBezTo>
                  <a:pt x="1085" y="375"/>
                  <a:pt x="1085" y="375"/>
                  <a:pt x="1085" y="375"/>
                </a:cubicBezTo>
                <a:cubicBezTo>
                  <a:pt x="1219" y="375"/>
                  <a:pt x="1219" y="375"/>
                  <a:pt x="1219" y="375"/>
                </a:cubicBezTo>
                <a:cubicBezTo>
                  <a:pt x="1219" y="375"/>
                  <a:pt x="1219" y="375"/>
                  <a:pt x="1219" y="375"/>
                </a:cubicBezTo>
                <a:cubicBezTo>
                  <a:pt x="1234" y="375"/>
                  <a:pt x="1247" y="382"/>
                  <a:pt x="1256" y="394"/>
                </a:cubicBezTo>
                <a:cubicBezTo>
                  <a:pt x="1397" y="581"/>
                  <a:pt x="1397" y="581"/>
                  <a:pt x="1397" y="581"/>
                </a:cubicBezTo>
                <a:cubicBezTo>
                  <a:pt x="1403" y="589"/>
                  <a:pt x="1406" y="599"/>
                  <a:pt x="1406" y="609"/>
                </a:cubicBezTo>
                <a:lnTo>
                  <a:pt x="1406" y="6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>
              <a:solidFill>
                <a:prstClr val="black"/>
              </a:solidFill>
            </a:endParaRPr>
          </a:p>
        </p:txBody>
      </p:sp>
      <p:grpSp>
        <p:nvGrpSpPr>
          <p:cNvPr id="313" name="Group 312"/>
          <p:cNvGrpSpPr/>
          <p:nvPr/>
        </p:nvGrpSpPr>
        <p:grpSpPr>
          <a:xfrm>
            <a:off x="5273144" y="4844830"/>
            <a:ext cx="249531" cy="249331"/>
            <a:chOff x="6350" y="4763"/>
            <a:chExt cx="1978025" cy="1976437"/>
          </a:xfrm>
          <a:solidFill>
            <a:schemeClr val="bg1"/>
          </a:solidFill>
        </p:grpSpPr>
        <p:sp>
          <p:nvSpPr>
            <p:cNvPr id="314" name="Freeform 25"/>
            <p:cNvSpPr>
              <a:spLocks noEditPoints="1"/>
            </p:cNvSpPr>
            <p:nvPr/>
          </p:nvSpPr>
          <p:spPr bwMode="auto">
            <a:xfrm>
              <a:off x="6350" y="4763"/>
              <a:ext cx="1978025" cy="1976437"/>
            </a:xfrm>
            <a:custGeom>
              <a:avLst/>
              <a:gdLst>
                <a:gd name="T0" fmla="*/ 480 w 524"/>
                <a:gd name="T1" fmla="*/ 49 h 524"/>
                <a:gd name="T2" fmla="*/ 409 w 524"/>
                <a:gd name="T3" fmla="*/ 49 h 524"/>
                <a:gd name="T4" fmla="*/ 409 w 524"/>
                <a:gd name="T5" fmla="*/ 16 h 524"/>
                <a:gd name="T6" fmla="*/ 393 w 524"/>
                <a:gd name="T7" fmla="*/ 0 h 524"/>
                <a:gd name="T8" fmla="*/ 377 w 524"/>
                <a:gd name="T9" fmla="*/ 16 h 524"/>
                <a:gd name="T10" fmla="*/ 377 w 524"/>
                <a:gd name="T11" fmla="*/ 49 h 524"/>
                <a:gd name="T12" fmla="*/ 278 w 524"/>
                <a:gd name="T13" fmla="*/ 49 h 524"/>
                <a:gd name="T14" fmla="*/ 278 w 524"/>
                <a:gd name="T15" fmla="*/ 16 h 524"/>
                <a:gd name="T16" fmla="*/ 262 w 524"/>
                <a:gd name="T17" fmla="*/ 0 h 524"/>
                <a:gd name="T18" fmla="*/ 246 w 524"/>
                <a:gd name="T19" fmla="*/ 16 h 524"/>
                <a:gd name="T20" fmla="*/ 246 w 524"/>
                <a:gd name="T21" fmla="*/ 49 h 524"/>
                <a:gd name="T22" fmla="*/ 147 w 524"/>
                <a:gd name="T23" fmla="*/ 49 h 524"/>
                <a:gd name="T24" fmla="*/ 147 w 524"/>
                <a:gd name="T25" fmla="*/ 16 h 524"/>
                <a:gd name="T26" fmla="*/ 131 w 524"/>
                <a:gd name="T27" fmla="*/ 0 h 524"/>
                <a:gd name="T28" fmla="*/ 115 w 524"/>
                <a:gd name="T29" fmla="*/ 16 h 524"/>
                <a:gd name="T30" fmla="*/ 115 w 524"/>
                <a:gd name="T31" fmla="*/ 49 h 524"/>
                <a:gd name="T32" fmla="*/ 44 w 524"/>
                <a:gd name="T33" fmla="*/ 49 h 524"/>
                <a:gd name="T34" fmla="*/ 0 w 524"/>
                <a:gd name="T35" fmla="*/ 93 h 524"/>
                <a:gd name="T36" fmla="*/ 0 w 524"/>
                <a:gd name="T37" fmla="*/ 480 h 524"/>
                <a:gd name="T38" fmla="*/ 44 w 524"/>
                <a:gd name="T39" fmla="*/ 524 h 524"/>
                <a:gd name="T40" fmla="*/ 480 w 524"/>
                <a:gd name="T41" fmla="*/ 524 h 524"/>
                <a:gd name="T42" fmla="*/ 524 w 524"/>
                <a:gd name="T43" fmla="*/ 480 h 524"/>
                <a:gd name="T44" fmla="*/ 524 w 524"/>
                <a:gd name="T45" fmla="*/ 93 h 524"/>
                <a:gd name="T46" fmla="*/ 480 w 524"/>
                <a:gd name="T47" fmla="*/ 49 h 524"/>
                <a:gd name="T48" fmla="*/ 491 w 524"/>
                <a:gd name="T49" fmla="*/ 480 h 524"/>
                <a:gd name="T50" fmla="*/ 480 w 524"/>
                <a:gd name="T51" fmla="*/ 491 h 524"/>
                <a:gd name="T52" fmla="*/ 44 w 524"/>
                <a:gd name="T53" fmla="*/ 491 h 524"/>
                <a:gd name="T54" fmla="*/ 33 w 524"/>
                <a:gd name="T55" fmla="*/ 480 h 524"/>
                <a:gd name="T56" fmla="*/ 33 w 524"/>
                <a:gd name="T57" fmla="*/ 93 h 524"/>
                <a:gd name="T58" fmla="*/ 44 w 524"/>
                <a:gd name="T59" fmla="*/ 82 h 524"/>
                <a:gd name="T60" fmla="*/ 115 w 524"/>
                <a:gd name="T61" fmla="*/ 82 h 524"/>
                <a:gd name="T62" fmla="*/ 115 w 524"/>
                <a:gd name="T63" fmla="*/ 115 h 524"/>
                <a:gd name="T64" fmla="*/ 131 w 524"/>
                <a:gd name="T65" fmla="*/ 131 h 524"/>
                <a:gd name="T66" fmla="*/ 147 w 524"/>
                <a:gd name="T67" fmla="*/ 115 h 524"/>
                <a:gd name="T68" fmla="*/ 147 w 524"/>
                <a:gd name="T69" fmla="*/ 82 h 524"/>
                <a:gd name="T70" fmla="*/ 246 w 524"/>
                <a:gd name="T71" fmla="*/ 82 h 524"/>
                <a:gd name="T72" fmla="*/ 246 w 524"/>
                <a:gd name="T73" fmla="*/ 115 h 524"/>
                <a:gd name="T74" fmla="*/ 262 w 524"/>
                <a:gd name="T75" fmla="*/ 131 h 524"/>
                <a:gd name="T76" fmla="*/ 278 w 524"/>
                <a:gd name="T77" fmla="*/ 115 h 524"/>
                <a:gd name="T78" fmla="*/ 278 w 524"/>
                <a:gd name="T79" fmla="*/ 82 h 524"/>
                <a:gd name="T80" fmla="*/ 377 w 524"/>
                <a:gd name="T81" fmla="*/ 82 h 524"/>
                <a:gd name="T82" fmla="*/ 377 w 524"/>
                <a:gd name="T83" fmla="*/ 115 h 524"/>
                <a:gd name="T84" fmla="*/ 393 w 524"/>
                <a:gd name="T85" fmla="*/ 131 h 524"/>
                <a:gd name="T86" fmla="*/ 409 w 524"/>
                <a:gd name="T87" fmla="*/ 115 h 524"/>
                <a:gd name="T88" fmla="*/ 409 w 524"/>
                <a:gd name="T89" fmla="*/ 82 h 524"/>
                <a:gd name="T90" fmla="*/ 480 w 524"/>
                <a:gd name="T91" fmla="*/ 82 h 524"/>
                <a:gd name="T92" fmla="*/ 491 w 524"/>
                <a:gd name="T93" fmla="*/ 93 h 524"/>
                <a:gd name="T94" fmla="*/ 491 w 524"/>
                <a:gd name="T95" fmla="*/ 480 h 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4" h="524">
                  <a:moveTo>
                    <a:pt x="480" y="49"/>
                  </a:moveTo>
                  <a:cubicBezTo>
                    <a:pt x="409" y="49"/>
                    <a:pt x="409" y="49"/>
                    <a:pt x="409" y="49"/>
                  </a:cubicBezTo>
                  <a:cubicBezTo>
                    <a:pt x="409" y="16"/>
                    <a:pt x="409" y="16"/>
                    <a:pt x="409" y="16"/>
                  </a:cubicBezTo>
                  <a:cubicBezTo>
                    <a:pt x="409" y="7"/>
                    <a:pt x="402" y="0"/>
                    <a:pt x="393" y="0"/>
                  </a:cubicBezTo>
                  <a:cubicBezTo>
                    <a:pt x="384" y="0"/>
                    <a:pt x="377" y="7"/>
                    <a:pt x="377" y="16"/>
                  </a:cubicBezTo>
                  <a:cubicBezTo>
                    <a:pt x="377" y="49"/>
                    <a:pt x="377" y="49"/>
                    <a:pt x="377" y="49"/>
                  </a:cubicBezTo>
                  <a:cubicBezTo>
                    <a:pt x="278" y="49"/>
                    <a:pt x="278" y="49"/>
                    <a:pt x="278" y="49"/>
                  </a:cubicBezTo>
                  <a:cubicBezTo>
                    <a:pt x="278" y="16"/>
                    <a:pt x="278" y="16"/>
                    <a:pt x="278" y="16"/>
                  </a:cubicBezTo>
                  <a:cubicBezTo>
                    <a:pt x="278" y="7"/>
                    <a:pt x="271" y="0"/>
                    <a:pt x="262" y="0"/>
                  </a:cubicBezTo>
                  <a:cubicBezTo>
                    <a:pt x="253" y="0"/>
                    <a:pt x="246" y="7"/>
                    <a:pt x="246" y="16"/>
                  </a:cubicBezTo>
                  <a:cubicBezTo>
                    <a:pt x="246" y="49"/>
                    <a:pt x="246" y="49"/>
                    <a:pt x="246" y="49"/>
                  </a:cubicBezTo>
                  <a:cubicBezTo>
                    <a:pt x="147" y="49"/>
                    <a:pt x="147" y="49"/>
                    <a:pt x="147" y="49"/>
                  </a:cubicBezTo>
                  <a:cubicBezTo>
                    <a:pt x="147" y="16"/>
                    <a:pt x="147" y="16"/>
                    <a:pt x="147" y="16"/>
                  </a:cubicBezTo>
                  <a:cubicBezTo>
                    <a:pt x="147" y="7"/>
                    <a:pt x="140" y="0"/>
                    <a:pt x="131" y="0"/>
                  </a:cubicBezTo>
                  <a:cubicBezTo>
                    <a:pt x="122" y="0"/>
                    <a:pt x="115" y="7"/>
                    <a:pt x="115" y="16"/>
                  </a:cubicBezTo>
                  <a:cubicBezTo>
                    <a:pt x="115" y="49"/>
                    <a:pt x="115" y="49"/>
                    <a:pt x="115" y="49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20" y="49"/>
                    <a:pt x="0" y="69"/>
                    <a:pt x="0" y="93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04"/>
                    <a:pt x="20" y="524"/>
                    <a:pt x="44" y="524"/>
                  </a:cubicBezTo>
                  <a:cubicBezTo>
                    <a:pt x="480" y="524"/>
                    <a:pt x="480" y="524"/>
                    <a:pt x="480" y="524"/>
                  </a:cubicBezTo>
                  <a:cubicBezTo>
                    <a:pt x="504" y="524"/>
                    <a:pt x="524" y="504"/>
                    <a:pt x="524" y="480"/>
                  </a:cubicBezTo>
                  <a:cubicBezTo>
                    <a:pt x="524" y="93"/>
                    <a:pt x="524" y="93"/>
                    <a:pt x="524" y="93"/>
                  </a:cubicBezTo>
                  <a:cubicBezTo>
                    <a:pt x="524" y="69"/>
                    <a:pt x="504" y="49"/>
                    <a:pt x="480" y="49"/>
                  </a:cubicBezTo>
                  <a:close/>
                  <a:moveTo>
                    <a:pt x="491" y="480"/>
                  </a:moveTo>
                  <a:cubicBezTo>
                    <a:pt x="491" y="486"/>
                    <a:pt x="486" y="491"/>
                    <a:pt x="480" y="491"/>
                  </a:cubicBezTo>
                  <a:cubicBezTo>
                    <a:pt x="44" y="491"/>
                    <a:pt x="44" y="491"/>
                    <a:pt x="44" y="491"/>
                  </a:cubicBezTo>
                  <a:cubicBezTo>
                    <a:pt x="38" y="491"/>
                    <a:pt x="33" y="486"/>
                    <a:pt x="33" y="480"/>
                  </a:cubicBezTo>
                  <a:cubicBezTo>
                    <a:pt x="33" y="93"/>
                    <a:pt x="33" y="93"/>
                    <a:pt x="33" y="93"/>
                  </a:cubicBezTo>
                  <a:cubicBezTo>
                    <a:pt x="33" y="87"/>
                    <a:pt x="38" y="82"/>
                    <a:pt x="44" y="82"/>
                  </a:cubicBezTo>
                  <a:cubicBezTo>
                    <a:pt x="115" y="82"/>
                    <a:pt x="115" y="82"/>
                    <a:pt x="115" y="82"/>
                  </a:cubicBezTo>
                  <a:cubicBezTo>
                    <a:pt x="115" y="115"/>
                    <a:pt x="115" y="115"/>
                    <a:pt x="115" y="115"/>
                  </a:cubicBezTo>
                  <a:cubicBezTo>
                    <a:pt x="115" y="124"/>
                    <a:pt x="122" y="131"/>
                    <a:pt x="131" y="131"/>
                  </a:cubicBezTo>
                  <a:cubicBezTo>
                    <a:pt x="140" y="131"/>
                    <a:pt x="147" y="124"/>
                    <a:pt x="147" y="115"/>
                  </a:cubicBezTo>
                  <a:cubicBezTo>
                    <a:pt x="147" y="82"/>
                    <a:pt x="147" y="82"/>
                    <a:pt x="147" y="82"/>
                  </a:cubicBezTo>
                  <a:cubicBezTo>
                    <a:pt x="246" y="82"/>
                    <a:pt x="246" y="82"/>
                    <a:pt x="246" y="82"/>
                  </a:cubicBezTo>
                  <a:cubicBezTo>
                    <a:pt x="246" y="115"/>
                    <a:pt x="246" y="115"/>
                    <a:pt x="246" y="115"/>
                  </a:cubicBezTo>
                  <a:cubicBezTo>
                    <a:pt x="246" y="124"/>
                    <a:pt x="253" y="131"/>
                    <a:pt x="262" y="131"/>
                  </a:cubicBezTo>
                  <a:cubicBezTo>
                    <a:pt x="271" y="131"/>
                    <a:pt x="278" y="124"/>
                    <a:pt x="278" y="115"/>
                  </a:cubicBezTo>
                  <a:cubicBezTo>
                    <a:pt x="278" y="82"/>
                    <a:pt x="278" y="82"/>
                    <a:pt x="278" y="82"/>
                  </a:cubicBezTo>
                  <a:cubicBezTo>
                    <a:pt x="377" y="82"/>
                    <a:pt x="377" y="82"/>
                    <a:pt x="377" y="82"/>
                  </a:cubicBezTo>
                  <a:cubicBezTo>
                    <a:pt x="377" y="115"/>
                    <a:pt x="377" y="115"/>
                    <a:pt x="377" y="115"/>
                  </a:cubicBezTo>
                  <a:cubicBezTo>
                    <a:pt x="377" y="124"/>
                    <a:pt x="384" y="131"/>
                    <a:pt x="393" y="131"/>
                  </a:cubicBezTo>
                  <a:cubicBezTo>
                    <a:pt x="402" y="131"/>
                    <a:pt x="409" y="124"/>
                    <a:pt x="409" y="115"/>
                  </a:cubicBezTo>
                  <a:cubicBezTo>
                    <a:pt x="409" y="82"/>
                    <a:pt x="409" y="82"/>
                    <a:pt x="409" y="82"/>
                  </a:cubicBezTo>
                  <a:cubicBezTo>
                    <a:pt x="480" y="82"/>
                    <a:pt x="480" y="82"/>
                    <a:pt x="480" y="82"/>
                  </a:cubicBezTo>
                  <a:cubicBezTo>
                    <a:pt x="486" y="82"/>
                    <a:pt x="491" y="87"/>
                    <a:pt x="491" y="93"/>
                  </a:cubicBezTo>
                  <a:lnTo>
                    <a:pt x="491" y="4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15" name="Rectangle 26"/>
            <p:cNvSpPr>
              <a:spLocks noChangeArrowheads="1"/>
            </p:cNvSpPr>
            <p:nvPr/>
          </p:nvSpPr>
          <p:spPr bwMode="auto">
            <a:xfrm>
              <a:off x="441325" y="747713"/>
              <a:ext cx="244475" cy="1857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16" name="Rectangle 27"/>
            <p:cNvSpPr>
              <a:spLocks noChangeArrowheads="1"/>
            </p:cNvSpPr>
            <p:nvPr/>
          </p:nvSpPr>
          <p:spPr bwMode="auto">
            <a:xfrm>
              <a:off x="441325" y="1054100"/>
              <a:ext cx="244475" cy="1873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17" name="Rectangle 28"/>
            <p:cNvSpPr>
              <a:spLocks noChangeArrowheads="1"/>
            </p:cNvSpPr>
            <p:nvPr/>
          </p:nvSpPr>
          <p:spPr bwMode="auto">
            <a:xfrm>
              <a:off x="441325" y="1362075"/>
              <a:ext cx="244475" cy="1857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18" name="Rectangle 29"/>
            <p:cNvSpPr>
              <a:spLocks noChangeArrowheads="1"/>
            </p:cNvSpPr>
            <p:nvPr/>
          </p:nvSpPr>
          <p:spPr bwMode="auto">
            <a:xfrm>
              <a:off x="871538" y="1362075"/>
              <a:ext cx="249238" cy="1857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19" name="Rectangle 30"/>
            <p:cNvSpPr>
              <a:spLocks noChangeArrowheads="1"/>
            </p:cNvSpPr>
            <p:nvPr/>
          </p:nvSpPr>
          <p:spPr bwMode="auto">
            <a:xfrm>
              <a:off x="871538" y="1054100"/>
              <a:ext cx="249238" cy="1873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20" name="Rectangle 31"/>
            <p:cNvSpPr>
              <a:spLocks noChangeArrowheads="1"/>
            </p:cNvSpPr>
            <p:nvPr/>
          </p:nvSpPr>
          <p:spPr bwMode="auto">
            <a:xfrm>
              <a:off x="871538" y="747713"/>
              <a:ext cx="249238" cy="1857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21" name="Rectangle 32"/>
            <p:cNvSpPr>
              <a:spLocks noChangeArrowheads="1"/>
            </p:cNvSpPr>
            <p:nvPr/>
          </p:nvSpPr>
          <p:spPr bwMode="auto">
            <a:xfrm>
              <a:off x="1304925" y="1362075"/>
              <a:ext cx="246063" cy="1857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22" name="Rectangle 33"/>
            <p:cNvSpPr>
              <a:spLocks noChangeArrowheads="1"/>
            </p:cNvSpPr>
            <p:nvPr/>
          </p:nvSpPr>
          <p:spPr bwMode="auto">
            <a:xfrm>
              <a:off x="1304925" y="1054100"/>
              <a:ext cx="246063" cy="1873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323" name="Rectangle 34"/>
            <p:cNvSpPr>
              <a:spLocks noChangeArrowheads="1"/>
            </p:cNvSpPr>
            <p:nvPr/>
          </p:nvSpPr>
          <p:spPr bwMode="auto">
            <a:xfrm>
              <a:off x="1304925" y="747713"/>
              <a:ext cx="246063" cy="18573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60" name="Group 9"/>
          <p:cNvGrpSpPr/>
          <p:nvPr/>
        </p:nvGrpSpPr>
        <p:grpSpPr>
          <a:xfrm>
            <a:off x="3592594" y="3798063"/>
            <a:ext cx="253611" cy="270160"/>
            <a:chOff x="0" y="1588"/>
            <a:chExt cx="1946275" cy="2073276"/>
          </a:xfrm>
          <a:solidFill>
            <a:schemeClr val="bg1"/>
          </a:solidFill>
        </p:grpSpPr>
        <p:sp>
          <p:nvSpPr>
            <p:cNvPr id="61" name="Freeform 14"/>
            <p:cNvSpPr>
              <a:spLocks noEditPoints="1"/>
            </p:cNvSpPr>
            <p:nvPr/>
          </p:nvSpPr>
          <p:spPr bwMode="auto">
            <a:xfrm>
              <a:off x="1168400" y="777876"/>
              <a:ext cx="777875" cy="1296988"/>
            </a:xfrm>
            <a:custGeom>
              <a:avLst/>
              <a:gdLst>
                <a:gd name="T0" fmla="*/ 103 w 206"/>
                <a:gd name="T1" fmla="*/ 0 h 344"/>
                <a:gd name="T2" fmla="*/ 0 w 206"/>
                <a:gd name="T3" fmla="*/ 104 h 344"/>
                <a:gd name="T4" fmla="*/ 34 w 206"/>
                <a:gd name="T5" fmla="*/ 180 h 344"/>
                <a:gd name="T6" fmla="*/ 34 w 206"/>
                <a:gd name="T7" fmla="*/ 344 h 344"/>
                <a:gd name="T8" fmla="*/ 103 w 206"/>
                <a:gd name="T9" fmla="*/ 276 h 344"/>
                <a:gd name="T10" fmla="*/ 172 w 206"/>
                <a:gd name="T11" fmla="*/ 344 h 344"/>
                <a:gd name="T12" fmla="*/ 172 w 206"/>
                <a:gd name="T13" fmla="*/ 180 h 344"/>
                <a:gd name="T14" fmla="*/ 206 w 206"/>
                <a:gd name="T15" fmla="*/ 104 h 344"/>
                <a:gd name="T16" fmla="*/ 103 w 206"/>
                <a:gd name="T17" fmla="*/ 0 h 344"/>
                <a:gd name="T18" fmla="*/ 103 w 206"/>
                <a:gd name="T19" fmla="*/ 172 h 344"/>
                <a:gd name="T20" fmla="*/ 34 w 206"/>
                <a:gd name="T21" fmla="*/ 104 h 344"/>
                <a:gd name="T22" fmla="*/ 103 w 206"/>
                <a:gd name="T23" fmla="*/ 35 h 344"/>
                <a:gd name="T24" fmla="*/ 172 w 206"/>
                <a:gd name="T25" fmla="*/ 104 h 344"/>
                <a:gd name="T26" fmla="*/ 103 w 206"/>
                <a:gd name="T27" fmla="*/ 172 h 3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06" h="344">
                  <a:moveTo>
                    <a:pt x="103" y="0"/>
                  </a:moveTo>
                  <a:cubicBezTo>
                    <a:pt x="46" y="0"/>
                    <a:pt x="0" y="47"/>
                    <a:pt x="0" y="104"/>
                  </a:cubicBezTo>
                  <a:cubicBezTo>
                    <a:pt x="0" y="134"/>
                    <a:pt x="13" y="161"/>
                    <a:pt x="34" y="180"/>
                  </a:cubicBezTo>
                  <a:cubicBezTo>
                    <a:pt x="34" y="344"/>
                    <a:pt x="34" y="344"/>
                    <a:pt x="34" y="344"/>
                  </a:cubicBezTo>
                  <a:cubicBezTo>
                    <a:pt x="103" y="276"/>
                    <a:pt x="103" y="276"/>
                    <a:pt x="103" y="276"/>
                  </a:cubicBezTo>
                  <a:cubicBezTo>
                    <a:pt x="172" y="344"/>
                    <a:pt x="172" y="344"/>
                    <a:pt x="172" y="344"/>
                  </a:cubicBezTo>
                  <a:cubicBezTo>
                    <a:pt x="172" y="180"/>
                    <a:pt x="172" y="180"/>
                    <a:pt x="172" y="180"/>
                  </a:cubicBezTo>
                  <a:cubicBezTo>
                    <a:pt x="193" y="161"/>
                    <a:pt x="206" y="134"/>
                    <a:pt x="206" y="104"/>
                  </a:cubicBezTo>
                  <a:cubicBezTo>
                    <a:pt x="206" y="47"/>
                    <a:pt x="160" y="0"/>
                    <a:pt x="103" y="0"/>
                  </a:cubicBezTo>
                  <a:close/>
                  <a:moveTo>
                    <a:pt x="103" y="172"/>
                  </a:moveTo>
                  <a:cubicBezTo>
                    <a:pt x="65" y="172"/>
                    <a:pt x="34" y="142"/>
                    <a:pt x="34" y="104"/>
                  </a:cubicBezTo>
                  <a:cubicBezTo>
                    <a:pt x="34" y="66"/>
                    <a:pt x="65" y="35"/>
                    <a:pt x="103" y="35"/>
                  </a:cubicBezTo>
                  <a:cubicBezTo>
                    <a:pt x="141" y="35"/>
                    <a:pt x="172" y="66"/>
                    <a:pt x="172" y="104"/>
                  </a:cubicBezTo>
                  <a:cubicBezTo>
                    <a:pt x="172" y="142"/>
                    <a:pt x="141" y="172"/>
                    <a:pt x="103" y="1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2" name="Freeform 15"/>
            <p:cNvSpPr>
              <a:spLocks/>
            </p:cNvSpPr>
            <p:nvPr/>
          </p:nvSpPr>
          <p:spPr bwMode="auto">
            <a:xfrm>
              <a:off x="0" y="1588"/>
              <a:ext cx="1685925" cy="2073275"/>
            </a:xfrm>
            <a:custGeom>
              <a:avLst/>
              <a:gdLst>
                <a:gd name="T0" fmla="*/ 546 w 1062"/>
                <a:gd name="T1" fmla="*/ 1145 h 1306"/>
                <a:gd name="T2" fmla="*/ 163 w 1062"/>
                <a:gd name="T3" fmla="*/ 1145 h 1306"/>
                <a:gd name="T4" fmla="*/ 163 w 1062"/>
                <a:gd name="T5" fmla="*/ 164 h 1306"/>
                <a:gd name="T6" fmla="*/ 620 w 1062"/>
                <a:gd name="T7" fmla="*/ 164 h 1306"/>
                <a:gd name="T8" fmla="*/ 864 w 1062"/>
                <a:gd name="T9" fmla="*/ 409 h 1306"/>
                <a:gd name="T10" fmla="*/ 1062 w 1062"/>
                <a:gd name="T11" fmla="*/ 409 h 1306"/>
                <a:gd name="T12" fmla="*/ 1062 w 1062"/>
                <a:gd name="T13" fmla="*/ 375 h 1306"/>
                <a:gd name="T14" fmla="*/ 686 w 1062"/>
                <a:gd name="T15" fmla="*/ 0 h 1306"/>
                <a:gd name="T16" fmla="*/ 0 w 1062"/>
                <a:gd name="T17" fmla="*/ 0 h 1306"/>
                <a:gd name="T18" fmla="*/ 0 w 1062"/>
                <a:gd name="T19" fmla="*/ 1306 h 1306"/>
                <a:gd name="T20" fmla="*/ 703 w 1062"/>
                <a:gd name="T21" fmla="*/ 1306 h 1306"/>
                <a:gd name="T22" fmla="*/ 548 w 1062"/>
                <a:gd name="T23" fmla="*/ 1147 h 1306"/>
                <a:gd name="T24" fmla="*/ 546 w 1062"/>
                <a:gd name="T25" fmla="*/ 1145 h 1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62" h="1306">
                  <a:moveTo>
                    <a:pt x="546" y="1145"/>
                  </a:moveTo>
                  <a:lnTo>
                    <a:pt x="163" y="1145"/>
                  </a:lnTo>
                  <a:lnTo>
                    <a:pt x="163" y="164"/>
                  </a:lnTo>
                  <a:lnTo>
                    <a:pt x="620" y="164"/>
                  </a:lnTo>
                  <a:lnTo>
                    <a:pt x="864" y="409"/>
                  </a:lnTo>
                  <a:lnTo>
                    <a:pt x="1062" y="409"/>
                  </a:lnTo>
                  <a:lnTo>
                    <a:pt x="1062" y="375"/>
                  </a:lnTo>
                  <a:lnTo>
                    <a:pt x="686" y="0"/>
                  </a:lnTo>
                  <a:lnTo>
                    <a:pt x="0" y="0"/>
                  </a:lnTo>
                  <a:lnTo>
                    <a:pt x="0" y="1306"/>
                  </a:lnTo>
                  <a:lnTo>
                    <a:pt x="703" y="1306"/>
                  </a:lnTo>
                  <a:lnTo>
                    <a:pt x="548" y="1147"/>
                  </a:lnTo>
                  <a:lnTo>
                    <a:pt x="546" y="11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3" name="Rectangle 16"/>
            <p:cNvSpPr>
              <a:spLocks noChangeArrowheads="1"/>
            </p:cNvSpPr>
            <p:nvPr/>
          </p:nvSpPr>
          <p:spPr bwMode="auto">
            <a:xfrm>
              <a:off x="387350" y="650876"/>
              <a:ext cx="649288" cy="127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4" name="Rectangle 17"/>
            <p:cNvSpPr>
              <a:spLocks noChangeArrowheads="1"/>
            </p:cNvSpPr>
            <p:nvPr/>
          </p:nvSpPr>
          <p:spPr bwMode="auto">
            <a:xfrm>
              <a:off x="387350" y="909638"/>
              <a:ext cx="649288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5" name="Rectangle 18"/>
            <p:cNvSpPr>
              <a:spLocks noChangeArrowheads="1"/>
            </p:cNvSpPr>
            <p:nvPr/>
          </p:nvSpPr>
          <p:spPr bwMode="auto">
            <a:xfrm>
              <a:off x="387350" y="1169988"/>
              <a:ext cx="649288" cy="1285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grpSp>
        <p:nvGrpSpPr>
          <p:cNvPr id="66" name="Group 301"/>
          <p:cNvGrpSpPr/>
          <p:nvPr/>
        </p:nvGrpSpPr>
        <p:grpSpPr>
          <a:xfrm>
            <a:off x="3579503" y="1735932"/>
            <a:ext cx="248570" cy="233060"/>
            <a:chOff x="7938" y="1588"/>
            <a:chExt cx="3867150" cy="3625850"/>
          </a:xfrm>
          <a:solidFill>
            <a:schemeClr val="bg1"/>
          </a:solidFill>
        </p:grpSpPr>
        <p:sp>
          <p:nvSpPr>
            <p:cNvPr id="67" name="Freeform 9"/>
            <p:cNvSpPr>
              <a:spLocks noEditPoints="1"/>
            </p:cNvSpPr>
            <p:nvPr/>
          </p:nvSpPr>
          <p:spPr bwMode="auto">
            <a:xfrm>
              <a:off x="7938" y="1588"/>
              <a:ext cx="3867150" cy="3625850"/>
            </a:xfrm>
            <a:custGeom>
              <a:avLst/>
              <a:gdLst>
                <a:gd name="T0" fmla="*/ 1009 w 1028"/>
                <a:gd name="T1" fmla="*/ 212 h 964"/>
                <a:gd name="T2" fmla="*/ 817 w 1028"/>
                <a:gd name="T3" fmla="*/ 19 h 964"/>
                <a:gd name="T4" fmla="*/ 771 w 1028"/>
                <a:gd name="T5" fmla="*/ 0 h 964"/>
                <a:gd name="T6" fmla="*/ 96 w 1028"/>
                <a:gd name="T7" fmla="*/ 0 h 964"/>
                <a:gd name="T8" fmla="*/ 0 w 1028"/>
                <a:gd name="T9" fmla="*/ 96 h 964"/>
                <a:gd name="T10" fmla="*/ 0 w 1028"/>
                <a:gd name="T11" fmla="*/ 868 h 964"/>
                <a:gd name="T12" fmla="*/ 96 w 1028"/>
                <a:gd name="T13" fmla="*/ 964 h 964"/>
                <a:gd name="T14" fmla="*/ 932 w 1028"/>
                <a:gd name="T15" fmla="*/ 964 h 964"/>
                <a:gd name="T16" fmla="*/ 1028 w 1028"/>
                <a:gd name="T17" fmla="*/ 868 h 964"/>
                <a:gd name="T18" fmla="*/ 1028 w 1028"/>
                <a:gd name="T19" fmla="*/ 257 h 964"/>
                <a:gd name="T20" fmla="*/ 1009 w 1028"/>
                <a:gd name="T21" fmla="*/ 212 h 964"/>
                <a:gd name="T22" fmla="*/ 964 w 1028"/>
                <a:gd name="T23" fmla="*/ 868 h 964"/>
                <a:gd name="T24" fmla="*/ 932 w 1028"/>
                <a:gd name="T25" fmla="*/ 900 h 964"/>
                <a:gd name="T26" fmla="*/ 96 w 1028"/>
                <a:gd name="T27" fmla="*/ 900 h 964"/>
                <a:gd name="T28" fmla="*/ 64 w 1028"/>
                <a:gd name="T29" fmla="*/ 868 h 964"/>
                <a:gd name="T30" fmla="*/ 64 w 1028"/>
                <a:gd name="T31" fmla="*/ 96 h 964"/>
                <a:gd name="T32" fmla="*/ 96 w 1028"/>
                <a:gd name="T33" fmla="*/ 64 h 964"/>
                <a:gd name="T34" fmla="*/ 739 w 1028"/>
                <a:gd name="T35" fmla="*/ 64 h 964"/>
                <a:gd name="T36" fmla="*/ 739 w 1028"/>
                <a:gd name="T37" fmla="*/ 193 h 964"/>
                <a:gd name="T38" fmla="*/ 739 w 1028"/>
                <a:gd name="T39" fmla="*/ 193 h 964"/>
                <a:gd name="T40" fmla="*/ 835 w 1028"/>
                <a:gd name="T41" fmla="*/ 289 h 964"/>
                <a:gd name="T42" fmla="*/ 868 w 1028"/>
                <a:gd name="T43" fmla="*/ 289 h 964"/>
                <a:gd name="T44" fmla="*/ 964 w 1028"/>
                <a:gd name="T45" fmla="*/ 289 h 964"/>
                <a:gd name="T46" fmla="*/ 964 w 1028"/>
                <a:gd name="T47" fmla="*/ 868 h 964"/>
                <a:gd name="T48" fmla="*/ 868 w 1028"/>
                <a:gd name="T49" fmla="*/ 257 h 964"/>
                <a:gd name="T50" fmla="*/ 835 w 1028"/>
                <a:gd name="T51" fmla="*/ 257 h 964"/>
                <a:gd name="T52" fmla="*/ 771 w 1028"/>
                <a:gd name="T53" fmla="*/ 193 h 964"/>
                <a:gd name="T54" fmla="*/ 771 w 1028"/>
                <a:gd name="T55" fmla="*/ 193 h 964"/>
                <a:gd name="T56" fmla="*/ 771 w 1028"/>
                <a:gd name="T57" fmla="*/ 64 h 964"/>
                <a:gd name="T58" fmla="*/ 964 w 1028"/>
                <a:gd name="T59" fmla="*/ 257 h 964"/>
                <a:gd name="T60" fmla="*/ 868 w 1028"/>
                <a:gd name="T61" fmla="*/ 257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28" h="964">
                  <a:moveTo>
                    <a:pt x="1009" y="212"/>
                  </a:moveTo>
                  <a:cubicBezTo>
                    <a:pt x="817" y="19"/>
                    <a:pt x="817" y="19"/>
                    <a:pt x="817" y="19"/>
                  </a:cubicBezTo>
                  <a:cubicBezTo>
                    <a:pt x="805" y="7"/>
                    <a:pt x="788" y="0"/>
                    <a:pt x="771" y="0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43" y="0"/>
                    <a:pt x="0" y="43"/>
                    <a:pt x="0" y="96"/>
                  </a:cubicBezTo>
                  <a:cubicBezTo>
                    <a:pt x="0" y="868"/>
                    <a:pt x="0" y="868"/>
                    <a:pt x="0" y="868"/>
                  </a:cubicBezTo>
                  <a:cubicBezTo>
                    <a:pt x="0" y="921"/>
                    <a:pt x="43" y="964"/>
                    <a:pt x="96" y="964"/>
                  </a:cubicBezTo>
                  <a:cubicBezTo>
                    <a:pt x="932" y="964"/>
                    <a:pt x="932" y="964"/>
                    <a:pt x="932" y="964"/>
                  </a:cubicBezTo>
                  <a:cubicBezTo>
                    <a:pt x="985" y="964"/>
                    <a:pt x="1028" y="921"/>
                    <a:pt x="1028" y="868"/>
                  </a:cubicBezTo>
                  <a:cubicBezTo>
                    <a:pt x="1028" y="257"/>
                    <a:pt x="1028" y="257"/>
                    <a:pt x="1028" y="257"/>
                  </a:cubicBezTo>
                  <a:cubicBezTo>
                    <a:pt x="1028" y="240"/>
                    <a:pt x="1022" y="224"/>
                    <a:pt x="1009" y="212"/>
                  </a:cubicBezTo>
                  <a:close/>
                  <a:moveTo>
                    <a:pt x="964" y="868"/>
                  </a:moveTo>
                  <a:cubicBezTo>
                    <a:pt x="964" y="885"/>
                    <a:pt x="950" y="900"/>
                    <a:pt x="932" y="900"/>
                  </a:cubicBezTo>
                  <a:cubicBezTo>
                    <a:pt x="96" y="900"/>
                    <a:pt x="96" y="900"/>
                    <a:pt x="96" y="900"/>
                  </a:cubicBezTo>
                  <a:cubicBezTo>
                    <a:pt x="79" y="900"/>
                    <a:pt x="64" y="885"/>
                    <a:pt x="64" y="868"/>
                  </a:cubicBezTo>
                  <a:cubicBezTo>
                    <a:pt x="64" y="96"/>
                    <a:pt x="64" y="96"/>
                    <a:pt x="64" y="96"/>
                  </a:cubicBezTo>
                  <a:cubicBezTo>
                    <a:pt x="64" y="79"/>
                    <a:pt x="79" y="64"/>
                    <a:pt x="96" y="64"/>
                  </a:cubicBezTo>
                  <a:cubicBezTo>
                    <a:pt x="739" y="64"/>
                    <a:pt x="739" y="64"/>
                    <a:pt x="739" y="64"/>
                  </a:cubicBezTo>
                  <a:cubicBezTo>
                    <a:pt x="739" y="193"/>
                    <a:pt x="739" y="193"/>
                    <a:pt x="739" y="193"/>
                  </a:cubicBezTo>
                  <a:cubicBezTo>
                    <a:pt x="739" y="193"/>
                    <a:pt x="739" y="193"/>
                    <a:pt x="739" y="193"/>
                  </a:cubicBezTo>
                  <a:cubicBezTo>
                    <a:pt x="739" y="246"/>
                    <a:pt x="782" y="289"/>
                    <a:pt x="835" y="289"/>
                  </a:cubicBezTo>
                  <a:cubicBezTo>
                    <a:pt x="868" y="289"/>
                    <a:pt x="868" y="289"/>
                    <a:pt x="868" y="289"/>
                  </a:cubicBezTo>
                  <a:cubicBezTo>
                    <a:pt x="964" y="289"/>
                    <a:pt x="964" y="289"/>
                    <a:pt x="964" y="289"/>
                  </a:cubicBezTo>
                  <a:lnTo>
                    <a:pt x="964" y="868"/>
                  </a:lnTo>
                  <a:close/>
                  <a:moveTo>
                    <a:pt x="868" y="257"/>
                  </a:moveTo>
                  <a:cubicBezTo>
                    <a:pt x="835" y="257"/>
                    <a:pt x="835" y="257"/>
                    <a:pt x="835" y="257"/>
                  </a:cubicBezTo>
                  <a:cubicBezTo>
                    <a:pt x="800" y="257"/>
                    <a:pt x="771" y="228"/>
                    <a:pt x="771" y="193"/>
                  </a:cubicBezTo>
                  <a:cubicBezTo>
                    <a:pt x="771" y="193"/>
                    <a:pt x="771" y="193"/>
                    <a:pt x="771" y="193"/>
                  </a:cubicBezTo>
                  <a:cubicBezTo>
                    <a:pt x="771" y="64"/>
                    <a:pt x="771" y="64"/>
                    <a:pt x="771" y="64"/>
                  </a:cubicBezTo>
                  <a:cubicBezTo>
                    <a:pt x="964" y="257"/>
                    <a:pt x="964" y="257"/>
                    <a:pt x="964" y="257"/>
                  </a:cubicBezTo>
                  <a:lnTo>
                    <a:pt x="868" y="2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68" name="Freeform 10"/>
            <p:cNvSpPr>
              <a:spLocks/>
            </p:cNvSpPr>
            <p:nvPr/>
          </p:nvSpPr>
          <p:spPr bwMode="auto">
            <a:xfrm>
              <a:off x="1820863" y="727076"/>
              <a:ext cx="727075" cy="120650"/>
            </a:xfrm>
            <a:custGeom>
              <a:avLst/>
              <a:gdLst>
                <a:gd name="T0" fmla="*/ 16 w 193"/>
                <a:gd name="T1" fmla="*/ 32 h 32"/>
                <a:gd name="T2" fmla="*/ 177 w 193"/>
                <a:gd name="T3" fmla="*/ 32 h 32"/>
                <a:gd name="T4" fmla="*/ 193 w 193"/>
                <a:gd name="T5" fmla="*/ 16 h 32"/>
                <a:gd name="T6" fmla="*/ 177 w 193"/>
                <a:gd name="T7" fmla="*/ 0 h 32"/>
                <a:gd name="T8" fmla="*/ 16 w 193"/>
                <a:gd name="T9" fmla="*/ 0 h 32"/>
                <a:gd name="T10" fmla="*/ 0 w 193"/>
                <a:gd name="T11" fmla="*/ 16 h 32"/>
                <a:gd name="T12" fmla="*/ 16 w 193"/>
                <a:gd name="T13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3" h="32">
                  <a:moveTo>
                    <a:pt x="16" y="32"/>
                  </a:moveTo>
                  <a:cubicBezTo>
                    <a:pt x="177" y="32"/>
                    <a:pt x="177" y="32"/>
                    <a:pt x="177" y="32"/>
                  </a:cubicBezTo>
                  <a:cubicBezTo>
                    <a:pt x="186" y="32"/>
                    <a:pt x="193" y="25"/>
                    <a:pt x="193" y="16"/>
                  </a:cubicBezTo>
                  <a:cubicBezTo>
                    <a:pt x="193" y="7"/>
                    <a:pt x="186" y="0"/>
                    <a:pt x="177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5"/>
                    <a:pt x="7" y="32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69" name="Freeform 11"/>
            <p:cNvSpPr>
              <a:spLocks/>
            </p:cNvSpPr>
            <p:nvPr/>
          </p:nvSpPr>
          <p:spPr bwMode="auto">
            <a:xfrm>
              <a:off x="1820863" y="1089026"/>
              <a:ext cx="727075" cy="120650"/>
            </a:xfrm>
            <a:custGeom>
              <a:avLst/>
              <a:gdLst>
                <a:gd name="T0" fmla="*/ 16 w 193"/>
                <a:gd name="T1" fmla="*/ 32 h 32"/>
                <a:gd name="T2" fmla="*/ 177 w 193"/>
                <a:gd name="T3" fmla="*/ 32 h 32"/>
                <a:gd name="T4" fmla="*/ 193 w 193"/>
                <a:gd name="T5" fmla="*/ 16 h 32"/>
                <a:gd name="T6" fmla="*/ 177 w 193"/>
                <a:gd name="T7" fmla="*/ 0 h 32"/>
                <a:gd name="T8" fmla="*/ 16 w 193"/>
                <a:gd name="T9" fmla="*/ 0 h 32"/>
                <a:gd name="T10" fmla="*/ 0 w 193"/>
                <a:gd name="T11" fmla="*/ 16 h 32"/>
                <a:gd name="T12" fmla="*/ 16 w 193"/>
                <a:gd name="T13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3" h="32">
                  <a:moveTo>
                    <a:pt x="16" y="32"/>
                  </a:moveTo>
                  <a:cubicBezTo>
                    <a:pt x="177" y="32"/>
                    <a:pt x="177" y="32"/>
                    <a:pt x="177" y="32"/>
                  </a:cubicBezTo>
                  <a:cubicBezTo>
                    <a:pt x="186" y="32"/>
                    <a:pt x="193" y="25"/>
                    <a:pt x="193" y="16"/>
                  </a:cubicBezTo>
                  <a:cubicBezTo>
                    <a:pt x="193" y="7"/>
                    <a:pt x="186" y="0"/>
                    <a:pt x="177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5"/>
                    <a:pt x="7" y="32"/>
                    <a:pt x="16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70" name="Freeform 12"/>
            <p:cNvSpPr>
              <a:spLocks/>
            </p:cNvSpPr>
            <p:nvPr/>
          </p:nvSpPr>
          <p:spPr bwMode="auto">
            <a:xfrm>
              <a:off x="1820863" y="1454151"/>
              <a:ext cx="1573213" cy="120650"/>
            </a:xfrm>
            <a:custGeom>
              <a:avLst/>
              <a:gdLst>
                <a:gd name="T0" fmla="*/ 0 w 418"/>
                <a:gd name="T1" fmla="*/ 16 h 32"/>
                <a:gd name="T2" fmla="*/ 16 w 418"/>
                <a:gd name="T3" fmla="*/ 32 h 32"/>
                <a:gd name="T4" fmla="*/ 402 w 418"/>
                <a:gd name="T5" fmla="*/ 32 h 32"/>
                <a:gd name="T6" fmla="*/ 418 w 418"/>
                <a:gd name="T7" fmla="*/ 16 h 32"/>
                <a:gd name="T8" fmla="*/ 402 w 418"/>
                <a:gd name="T9" fmla="*/ 0 h 32"/>
                <a:gd name="T10" fmla="*/ 16 w 418"/>
                <a:gd name="T11" fmla="*/ 0 h 32"/>
                <a:gd name="T12" fmla="*/ 0 w 418"/>
                <a:gd name="T13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8" h="32">
                  <a:moveTo>
                    <a:pt x="0" y="16"/>
                  </a:moveTo>
                  <a:cubicBezTo>
                    <a:pt x="0" y="25"/>
                    <a:pt x="7" y="32"/>
                    <a:pt x="16" y="32"/>
                  </a:cubicBezTo>
                  <a:cubicBezTo>
                    <a:pt x="402" y="32"/>
                    <a:pt x="402" y="32"/>
                    <a:pt x="402" y="32"/>
                  </a:cubicBezTo>
                  <a:cubicBezTo>
                    <a:pt x="411" y="32"/>
                    <a:pt x="418" y="25"/>
                    <a:pt x="418" y="16"/>
                  </a:cubicBezTo>
                  <a:cubicBezTo>
                    <a:pt x="418" y="7"/>
                    <a:pt x="411" y="0"/>
                    <a:pt x="402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71" name="Freeform 13"/>
            <p:cNvSpPr>
              <a:spLocks/>
            </p:cNvSpPr>
            <p:nvPr/>
          </p:nvSpPr>
          <p:spPr bwMode="auto">
            <a:xfrm>
              <a:off x="493713" y="2176463"/>
              <a:ext cx="2900363" cy="123825"/>
            </a:xfrm>
            <a:custGeom>
              <a:avLst/>
              <a:gdLst>
                <a:gd name="T0" fmla="*/ 755 w 771"/>
                <a:gd name="T1" fmla="*/ 0 h 33"/>
                <a:gd name="T2" fmla="*/ 16 w 771"/>
                <a:gd name="T3" fmla="*/ 0 h 33"/>
                <a:gd name="T4" fmla="*/ 0 w 771"/>
                <a:gd name="T5" fmla="*/ 16 h 33"/>
                <a:gd name="T6" fmla="*/ 16 w 771"/>
                <a:gd name="T7" fmla="*/ 33 h 33"/>
                <a:gd name="T8" fmla="*/ 755 w 771"/>
                <a:gd name="T9" fmla="*/ 33 h 33"/>
                <a:gd name="T10" fmla="*/ 771 w 771"/>
                <a:gd name="T11" fmla="*/ 16 h 33"/>
                <a:gd name="T12" fmla="*/ 755 w 771"/>
                <a:gd name="T13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1" h="33">
                  <a:moveTo>
                    <a:pt x="755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8"/>
                    <a:pt x="0" y="16"/>
                  </a:cubicBezTo>
                  <a:cubicBezTo>
                    <a:pt x="0" y="25"/>
                    <a:pt x="7" y="33"/>
                    <a:pt x="16" y="33"/>
                  </a:cubicBezTo>
                  <a:cubicBezTo>
                    <a:pt x="755" y="33"/>
                    <a:pt x="755" y="33"/>
                    <a:pt x="755" y="33"/>
                  </a:cubicBezTo>
                  <a:cubicBezTo>
                    <a:pt x="764" y="33"/>
                    <a:pt x="771" y="25"/>
                    <a:pt x="771" y="16"/>
                  </a:cubicBezTo>
                  <a:cubicBezTo>
                    <a:pt x="771" y="8"/>
                    <a:pt x="764" y="0"/>
                    <a:pt x="75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72" name="Freeform 14"/>
            <p:cNvSpPr>
              <a:spLocks/>
            </p:cNvSpPr>
            <p:nvPr/>
          </p:nvSpPr>
          <p:spPr bwMode="auto">
            <a:xfrm>
              <a:off x="493713" y="2541588"/>
              <a:ext cx="2900363" cy="119063"/>
            </a:xfrm>
            <a:custGeom>
              <a:avLst/>
              <a:gdLst>
                <a:gd name="T0" fmla="*/ 755 w 771"/>
                <a:gd name="T1" fmla="*/ 0 h 32"/>
                <a:gd name="T2" fmla="*/ 16 w 771"/>
                <a:gd name="T3" fmla="*/ 0 h 32"/>
                <a:gd name="T4" fmla="*/ 0 w 771"/>
                <a:gd name="T5" fmla="*/ 16 h 32"/>
                <a:gd name="T6" fmla="*/ 16 w 771"/>
                <a:gd name="T7" fmla="*/ 32 h 32"/>
                <a:gd name="T8" fmla="*/ 755 w 771"/>
                <a:gd name="T9" fmla="*/ 32 h 32"/>
                <a:gd name="T10" fmla="*/ 771 w 771"/>
                <a:gd name="T11" fmla="*/ 16 h 32"/>
                <a:gd name="T12" fmla="*/ 755 w 771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1" h="32">
                  <a:moveTo>
                    <a:pt x="755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5"/>
                    <a:pt x="7" y="32"/>
                    <a:pt x="16" y="32"/>
                  </a:cubicBezTo>
                  <a:cubicBezTo>
                    <a:pt x="755" y="32"/>
                    <a:pt x="755" y="32"/>
                    <a:pt x="755" y="32"/>
                  </a:cubicBezTo>
                  <a:cubicBezTo>
                    <a:pt x="764" y="32"/>
                    <a:pt x="771" y="25"/>
                    <a:pt x="771" y="16"/>
                  </a:cubicBezTo>
                  <a:cubicBezTo>
                    <a:pt x="771" y="7"/>
                    <a:pt x="764" y="0"/>
                    <a:pt x="75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73" name="Freeform 15"/>
            <p:cNvSpPr>
              <a:spLocks/>
            </p:cNvSpPr>
            <p:nvPr/>
          </p:nvSpPr>
          <p:spPr bwMode="auto">
            <a:xfrm>
              <a:off x="493713" y="2901951"/>
              <a:ext cx="2900363" cy="120650"/>
            </a:xfrm>
            <a:custGeom>
              <a:avLst/>
              <a:gdLst>
                <a:gd name="T0" fmla="*/ 755 w 771"/>
                <a:gd name="T1" fmla="*/ 0 h 32"/>
                <a:gd name="T2" fmla="*/ 16 w 771"/>
                <a:gd name="T3" fmla="*/ 0 h 32"/>
                <a:gd name="T4" fmla="*/ 0 w 771"/>
                <a:gd name="T5" fmla="*/ 16 h 32"/>
                <a:gd name="T6" fmla="*/ 16 w 771"/>
                <a:gd name="T7" fmla="*/ 32 h 32"/>
                <a:gd name="T8" fmla="*/ 755 w 771"/>
                <a:gd name="T9" fmla="*/ 32 h 32"/>
                <a:gd name="T10" fmla="*/ 771 w 771"/>
                <a:gd name="T11" fmla="*/ 16 h 32"/>
                <a:gd name="T12" fmla="*/ 755 w 771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1" h="32">
                  <a:moveTo>
                    <a:pt x="755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5"/>
                    <a:pt x="7" y="32"/>
                    <a:pt x="16" y="32"/>
                  </a:cubicBezTo>
                  <a:cubicBezTo>
                    <a:pt x="755" y="32"/>
                    <a:pt x="755" y="32"/>
                    <a:pt x="755" y="32"/>
                  </a:cubicBezTo>
                  <a:cubicBezTo>
                    <a:pt x="764" y="32"/>
                    <a:pt x="771" y="25"/>
                    <a:pt x="771" y="16"/>
                  </a:cubicBezTo>
                  <a:cubicBezTo>
                    <a:pt x="771" y="7"/>
                    <a:pt x="764" y="0"/>
                    <a:pt x="75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74" name="Freeform 16"/>
            <p:cNvSpPr>
              <a:spLocks/>
            </p:cNvSpPr>
            <p:nvPr/>
          </p:nvSpPr>
          <p:spPr bwMode="auto">
            <a:xfrm>
              <a:off x="493713" y="1814513"/>
              <a:ext cx="2900363" cy="120650"/>
            </a:xfrm>
            <a:custGeom>
              <a:avLst/>
              <a:gdLst>
                <a:gd name="T0" fmla="*/ 755 w 771"/>
                <a:gd name="T1" fmla="*/ 0 h 32"/>
                <a:gd name="T2" fmla="*/ 16 w 771"/>
                <a:gd name="T3" fmla="*/ 0 h 32"/>
                <a:gd name="T4" fmla="*/ 0 w 771"/>
                <a:gd name="T5" fmla="*/ 16 h 32"/>
                <a:gd name="T6" fmla="*/ 16 w 771"/>
                <a:gd name="T7" fmla="*/ 32 h 32"/>
                <a:gd name="T8" fmla="*/ 755 w 771"/>
                <a:gd name="T9" fmla="*/ 32 h 32"/>
                <a:gd name="T10" fmla="*/ 771 w 771"/>
                <a:gd name="T11" fmla="*/ 16 h 32"/>
                <a:gd name="T12" fmla="*/ 755 w 771"/>
                <a:gd name="T13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71" h="32">
                  <a:moveTo>
                    <a:pt x="755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7"/>
                    <a:pt x="0" y="16"/>
                  </a:cubicBezTo>
                  <a:cubicBezTo>
                    <a:pt x="0" y="25"/>
                    <a:pt x="7" y="32"/>
                    <a:pt x="16" y="32"/>
                  </a:cubicBezTo>
                  <a:cubicBezTo>
                    <a:pt x="755" y="32"/>
                    <a:pt x="755" y="32"/>
                    <a:pt x="755" y="32"/>
                  </a:cubicBezTo>
                  <a:cubicBezTo>
                    <a:pt x="764" y="32"/>
                    <a:pt x="771" y="25"/>
                    <a:pt x="771" y="16"/>
                  </a:cubicBezTo>
                  <a:cubicBezTo>
                    <a:pt x="771" y="7"/>
                    <a:pt x="764" y="0"/>
                    <a:pt x="75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75" name="Freeform 17"/>
            <p:cNvSpPr>
              <a:spLocks noEditPoints="1"/>
            </p:cNvSpPr>
            <p:nvPr/>
          </p:nvSpPr>
          <p:spPr bwMode="auto">
            <a:xfrm>
              <a:off x="493713" y="608013"/>
              <a:ext cx="1087438" cy="966788"/>
            </a:xfrm>
            <a:custGeom>
              <a:avLst/>
              <a:gdLst>
                <a:gd name="T0" fmla="*/ 32 w 289"/>
                <a:gd name="T1" fmla="*/ 257 h 257"/>
                <a:gd name="T2" fmla="*/ 257 w 289"/>
                <a:gd name="T3" fmla="*/ 257 h 257"/>
                <a:gd name="T4" fmla="*/ 289 w 289"/>
                <a:gd name="T5" fmla="*/ 225 h 257"/>
                <a:gd name="T6" fmla="*/ 289 w 289"/>
                <a:gd name="T7" fmla="*/ 32 h 257"/>
                <a:gd name="T8" fmla="*/ 257 w 289"/>
                <a:gd name="T9" fmla="*/ 0 h 257"/>
                <a:gd name="T10" fmla="*/ 32 w 289"/>
                <a:gd name="T11" fmla="*/ 0 h 257"/>
                <a:gd name="T12" fmla="*/ 0 w 289"/>
                <a:gd name="T13" fmla="*/ 32 h 257"/>
                <a:gd name="T14" fmla="*/ 0 w 289"/>
                <a:gd name="T15" fmla="*/ 225 h 257"/>
                <a:gd name="T16" fmla="*/ 32 w 289"/>
                <a:gd name="T17" fmla="*/ 257 h 257"/>
                <a:gd name="T18" fmla="*/ 64 w 289"/>
                <a:gd name="T19" fmla="*/ 64 h 257"/>
                <a:gd name="T20" fmla="*/ 224 w 289"/>
                <a:gd name="T21" fmla="*/ 64 h 257"/>
                <a:gd name="T22" fmla="*/ 224 w 289"/>
                <a:gd name="T23" fmla="*/ 192 h 257"/>
                <a:gd name="T24" fmla="*/ 64 w 289"/>
                <a:gd name="T25" fmla="*/ 192 h 257"/>
                <a:gd name="T26" fmla="*/ 64 w 289"/>
                <a:gd name="T27" fmla="*/ 64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9" h="257">
                  <a:moveTo>
                    <a:pt x="32" y="257"/>
                  </a:moveTo>
                  <a:cubicBezTo>
                    <a:pt x="257" y="257"/>
                    <a:pt x="257" y="257"/>
                    <a:pt x="257" y="257"/>
                  </a:cubicBezTo>
                  <a:cubicBezTo>
                    <a:pt x="274" y="257"/>
                    <a:pt x="289" y="242"/>
                    <a:pt x="289" y="225"/>
                  </a:cubicBezTo>
                  <a:cubicBezTo>
                    <a:pt x="289" y="32"/>
                    <a:pt x="289" y="32"/>
                    <a:pt x="289" y="32"/>
                  </a:cubicBezTo>
                  <a:cubicBezTo>
                    <a:pt x="289" y="14"/>
                    <a:pt x="274" y="0"/>
                    <a:pt x="257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225"/>
                    <a:pt x="0" y="225"/>
                    <a:pt x="0" y="225"/>
                  </a:cubicBezTo>
                  <a:cubicBezTo>
                    <a:pt x="0" y="242"/>
                    <a:pt x="14" y="257"/>
                    <a:pt x="32" y="257"/>
                  </a:cubicBezTo>
                  <a:close/>
                  <a:moveTo>
                    <a:pt x="64" y="64"/>
                  </a:moveTo>
                  <a:cubicBezTo>
                    <a:pt x="224" y="64"/>
                    <a:pt x="224" y="64"/>
                    <a:pt x="224" y="64"/>
                  </a:cubicBezTo>
                  <a:cubicBezTo>
                    <a:pt x="224" y="192"/>
                    <a:pt x="224" y="192"/>
                    <a:pt x="224" y="192"/>
                  </a:cubicBezTo>
                  <a:cubicBezTo>
                    <a:pt x="64" y="192"/>
                    <a:pt x="64" y="192"/>
                    <a:pt x="64" y="192"/>
                  </a:cubicBezTo>
                  <a:lnTo>
                    <a:pt x="64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341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Isosceles Triangle 47"/>
          <p:cNvSpPr/>
          <p:nvPr/>
        </p:nvSpPr>
        <p:spPr>
          <a:xfrm rot="10800000" flipH="1" flipV="1">
            <a:off x="4473020" y="3845251"/>
            <a:ext cx="197963" cy="116857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4572000" y="0"/>
            <a:ext cx="0" cy="179413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457201" y="1357125"/>
            <a:ext cx="2295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Time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</a:t>
            </a:r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range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</a:t>
            </a:r>
            <a:r>
              <a:rPr lang="sk-SK" b="1" dirty="0" err="1" smtClean="0">
                <a:solidFill>
                  <a:prstClr val="white"/>
                </a:solidFill>
                <a:latin typeface="Calibri Light" panose="020F0302020204030204"/>
              </a:rPr>
              <a:t>of</a:t>
            </a:r>
            <a:r>
              <a:rPr lang="sk-SK" b="1" dirty="0" smtClean="0">
                <a:solidFill>
                  <a:prstClr val="white"/>
                </a:solidFill>
                <a:latin typeface="Calibri Light" panose="020F0302020204030204"/>
              </a:rPr>
              <a:t> monitoring</a:t>
            </a:r>
            <a:endParaRPr lang="id-ID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4529580" y="1805817"/>
            <a:ext cx="84842" cy="84842"/>
          </a:xfrm>
          <a:prstGeom prst="ellipse">
            <a:avLst/>
          </a:prstGeom>
          <a:solidFill>
            <a:schemeClr val="accent5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4136012" y="1862378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983585" y="1290609"/>
            <a:ext cx="1143539" cy="1143539"/>
          </a:xfrm>
          <a:prstGeom prst="rect">
            <a:avLst/>
          </a:prstGeom>
          <a:solidFill>
            <a:schemeClr val="accent5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4572000" y="1897220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4529580" y="2845786"/>
            <a:ext cx="84842" cy="84842"/>
          </a:xfrm>
          <a:prstGeom prst="ellipse">
            <a:avLst/>
          </a:prstGeom>
          <a:solidFill>
            <a:schemeClr val="accent6"/>
          </a:solidFill>
          <a:ln w="508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4614422" y="2902346"/>
            <a:ext cx="393569" cy="0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5007991" y="2506961"/>
            <a:ext cx="790773" cy="790773"/>
          </a:xfrm>
          <a:prstGeom prst="rect">
            <a:avLst/>
          </a:prstGeom>
          <a:solidFill>
            <a:schemeClr val="accent6"/>
          </a:solidFill>
          <a:ln w="635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943600" y="2565040"/>
            <a:ext cx="2084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b="1" dirty="0" err="1">
                <a:solidFill>
                  <a:prstClr val="white"/>
                </a:solidFill>
                <a:latin typeface="Calibri Light"/>
                <a:ea typeface="MS PGothic" pitchFamily="34" charset="-128"/>
              </a:rPr>
              <a:t>Corrective</a:t>
            </a:r>
            <a:r>
              <a:rPr lang="sk-SK" b="1" dirty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b="1" dirty="0" err="1">
                <a:solidFill>
                  <a:prstClr val="white"/>
                </a:solidFill>
                <a:latin typeface="Calibri Light"/>
                <a:ea typeface="MS PGothic" pitchFamily="34" charset="-128"/>
              </a:rPr>
              <a:t>measures</a:t>
            </a:r>
            <a:endParaRPr lang="sk-SK" b="1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  <a:p>
            <a:endParaRPr lang="id-ID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>
            <a:off x="4572000" y="2928017"/>
            <a:ext cx="0" cy="936881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  <a:prstDash val="solid"/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11"/>
          <p:cNvSpPr>
            <a:spLocks noEditPoints="1"/>
          </p:cNvSpPr>
          <p:nvPr/>
        </p:nvSpPr>
        <p:spPr bwMode="auto">
          <a:xfrm>
            <a:off x="5256622" y="2743700"/>
            <a:ext cx="289874" cy="289013"/>
          </a:xfrm>
          <a:custGeom>
            <a:avLst/>
            <a:gdLst>
              <a:gd name="T0" fmla="*/ 839 w 852"/>
              <a:gd name="T1" fmla="*/ 4 h 850"/>
              <a:gd name="T2" fmla="*/ 824 w 852"/>
              <a:gd name="T3" fmla="*/ 0 h 850"/>
              <a:gd name="T4" fmla="*/ 810 w 852"/>
              <a:gd name="T5" fmla="*/ 5 h 850"/>
              <a:gd name="T6" fmla="*/ 13 w 852"/>
              <a:gd name="T7" fmla="*/ 536 h 850"/>
              <a:gd name="T8" fmla="*/ 1 w 852"/>
              <a:gd name="T9" fmla="*/ 561 h 850"/>
              <a:gd name="T10" fmla="*/ 18 w 852"/>
              <a:gd name="T11" fmla="*/ 583 h 850"/>
              <a:gd name="T12" fmla="*/ 225 w 852"/>
              <a:gd name="T13" fmla="*/ 666 h 850"/>
              <a:gd name="T14" fmla="*/ 323 w 852"/>
              <a:gd name="T15" fmla="*/ 837 h 850"/>
              <a:gd name="T16" fmla="*/ 346 w 852"/>
              <a:gd name="T17" fmla="*/ 850 h 850"/>
              <a:gd name="T18" fmla="*/ 346 w 852"/>
              <a:gd name="T19" fmla="*/ 850 h 850"/>
              <a:gd name="T20" fmla="*/ 369 w 852"/>
              <a:gd name="T21" fmla="*/ 837 h 850"/>
              <a:gd name="T22" fmla="*/ 424 w 852"/>
              <a:gd name="T23" fmla="*/ 745 h 850"/>
              <a:gd name="T24" fmla="*/ 682 w 852"/>
              <a:gd name="T25" fmla="*/ 848 h 850"/>
              <a:gd name="T26" fmla="*/ 691 w 852"/>
              <a:gd name="T27" fmla="*/ 850 h 850"/>
              <a:gd name="T28" fmla="*/ 705 w 852"/>
              <a:gd name="T29" fmla="*/ 847 h 850"/>
              <a:gd name="T30" fmla="*/ 718 w 852"/>
              <a:gd name="T31" fmla="*/ 828 h 850"/>
              <a:gd name="T32" fmla="*/ 850 w 852"/>
              <a:gd name="T33" fmla="*/ 31 h 850"/>
              <a:gd name="T34" fmla="*/ 839 w 852"/>
              <a:gd name="T35" fmla="*/ 4 h 850"/>
              <a:gd name="T36" fmla="*/ 84 w 852"/>
              <a:gd name="T37" fmla="*/ 552 h 850"/>
              <a:gd name="T38" fmla="*/ 700 w 852"/>
              <a:gd name="T39" fmla="*/ 142 h 850"/>
              <a:gd name="T40" fmla="*/ 252 w 852"/>
              <a:gd name="T41" fmla="*/ 621 h 850"/>
              <a:gd name="T42" fmla="*/ 245 w 852"/>
              <a:gd name="T43" fmla="*/ 616 h 850"/>
              <a:gd name="T44" fmla="*/ 84 w 852"/>
              <a:gd name="T45" fmla="*/ 552 h 850"/>
              <a:gd name="T46" fmla="*/ 272 w 852"/>
              <a:gd name="T47" fmla="*/ 639 h 850"/>
              <a:gd name="T48" fmla="*/ 271 w 852"/>
              <a:gd name="T49" fmla="*/ 639 h 850"/>
              <a:gd name="T50" fmla="*/ 774 w 852"/>
              <a:gd name="T51" fmla="*/ 101 h 850"/>
              <a:gd name="T52" fmla="*/ 346 w 852"/>
              <a:gd name="T53" fmla="*/ 769 h 850"/>
              <a:gd name="T54" fmla="*/ 272 w 852"/>
              <a:gd name="T55" fmla="*/ 639 h 850"/>
              <a:gd name="T56" fmla="*/ 671 w 852"/>
              <a:gd name="T57" fmla="*/ 787 h 850"/>
              <a:gd name="T58" fmla="*/ 444 w 852"/>
              <a:gd name="T59" fmla="*/ 696 h 850"/>
              <a:gd name="T60" fmla="*/ 427 w 852"/>
              <a:gd name="T61" fmla="*/ 693 h 850"/>
              <a:gd name="T62" fmla="*/ 777 w 852"/>
              <a:gd name="T63" fmla="*/ 151 h 850"/>
              <a:gd name="T64" fmla="*/ 671 w 852"/>
              <a:gd name="T65" fmla="*/ 787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852" h="850">
                <a:moveTo>
                  <a:pt x="839" y="4"/>
                </a:moveTo>
                <a:cubicBezTo>
                  <a:pt x="834" y="2"/>
                  <a:pt x="829" y="0"/>
                  <a:pt x="824" y="0"/>
                </a:cubicBezTo>
                <a:cubicBezTo>
                  <a:pt x="819" y="0"/>
                  <a:pt x="814" y="2"/>
                  <a:pt x="810" y="5"/>
                </a:cubicBezTo>
                <a:cubicBezTo>
                  <a:pt x="13" y="536"/>
                  <a:pt x="13" y="536"/>
                  <a:pt x="13" y="536"/>
                </a:cubicBezTo>
                <a:cubicBezTo>
                  <a:pt x="5" y="541"/>
                  <a:pt x="0" y="551"/>
                  <a:pt x="1" y="561"/>
                </a:cubicBezTo>
                <a:cubicBezTo>
                  <a:pt x="2" y="570"/>
                  <a:pt x="9" y="579"/>
                  <a:pt x="18" y="583"/>
                </a:cubicBezTo>
                <a:cubicBezTo>
                  <a:pt x="225" y="666"/>
                  <a:pt x="225" y="666"/>
                  <a:pt x="225" y="666"/>
                </a:cubicBezTo>
                <a:cubicBezTo>
                  <a:pt x="323" y="837"/>
                  <a:pt x="323" y="837"/>
                  <a:pt x="323" y="837"/>
                </a:cubicBezTo>
                <a:cubicBezTo>
                  <a:pt x="328" y="845"/>
                  <a:pt x="337" y="850"/>
                  <a:pt x="346" y="850"/>
                </a:cubicBezTo>
                <a:cubicBezTo>
                  <a:pt x="346" y="850"/>
                  <a:pt x="346" y="850"/>
                  <a:pt x="346" y="850"/>
                </a:cubicBezTo>
                <a:cubicBezTo>
                  <a:pt x="356" y="850"/>
                  <a:pt x="364" y="845"/>
                  <a:pt x="369" y="837"/>
                </a:cubicBezTo>
                <a:cubicBezTo>
                  <a:pt x="424" y="745"/>
                  <a:pt x="424" y="745"/>
                  <a:pt x="424" y="745"/>
                </a:cubicBezTo>
                <a:cubicBezTo>
                  <a:pt x="682" y="848"/>
                  <a:pt x="682" y="848"/>
                  <a:pt x="682" y="848"/>
                </a:cubicBezTo>
                <a:cubicBezTo>
                  <a:pt x="685" y="849"/>
                  <a:pt x="688" y="850"/>
                  <a:pt x="691" y="850"/>
                </a:cubicBezTo>
                <a:cubicBezTo>
                  <a:pt x="696" y="850"/>
                  <a:pt x="700" y="849"/>
                  <a:pt x="705" y="847"/>
                </a:cubicBezTo>
                <a:cubicBezTo>
                  <a:pt x="712" y="843"/>
                  <a:pt x="716" y="836"/>
                  <a:pt x="718" y="828"/>
                </a:cubicBezTo>
                <a:cubicBezTo>
                  <a:pt x="850" y="31"/>
                  <a:pt x="850" y="31"/>
                  <a:pt x="850" y="31"/>
                </a:cubicBezTo>
                <a:cubicBezTo>
                  <a:pt x="852" y="21"/>
                  <a:pt x="848" y="10"/>
                  <a:pt x="839" y="4"/>
                </a:cubicBezTo>
                <a:close/>
                <a:moveTo>
                  <a:pt x="84" y="552"/>
                </a:moveTo>
                <a:cubicBezTo>
                  <a:pt x="700" y="142"/>
                  <a:pt x="700" y="142"/>
                  <a:pt x="700" y="142"/>
                </a:cubicBezTo>
                <a:cubicBezTo>
                  <a:pt x="252" y="621"/>
                  <a:pt x="252" y="621"/>
                  <a:pt x="252" y="621"/>
                </a:cubicBezTo>
                <a:cubicBezTo>
                  <a:pt x="250" y="619"/>
                  <a:pt x="248" y="617"/>
                  <a:pt x="245" y="616"/>
                </a:cubicBezTo>
                <a:lnTo>
                  <a:pt x="84" y="552"/>
                </a:lnTo>
                <a:close/>
                <a:moveTo>
                  <a:pt x="272" y="639"/>
                </a:moveTo>
                <a:cubicBezTo>
                  <a:pt x="272" y="639"/>
                  <a:pt x="271" y="639"/>
                  <a:pt x="271" y="639"/>
                </a:cubicBezTo>
                <a:cubicBezTo>
                  <a:pt x="774" y="101"/>
                  <a:pt x="774" y="101"/>
                  <a:pt x="774" y="101"/>
                </a:cubicBezTo>
                <a:cubicBezTo>
                  <a:pt x="346" y="769"/>
                  <a:pt x="346" y="769"/>
                  <a:pt x="346" y="769"/>
                </a:cubicBezTo>
                <a:lnTo>
                  <a:pt x="272" y="639"/>
                </a:lnTo>
                <a:close/>
                <a:moveTo>
                  <a:pt x="671" y="787"/>
                </a:moveTo>
                <a:cubicBezTo>
                  <a:pt x="444" y="696"/>
                  <a:pt x="444" y="696"/>
                  <a:pt x="444" y="696"/>
                </a:cubicBezTo>
                <a:cubicBezTo>
                  <a:pt x="438" y="694"/>
                  <a:pt x="433" y="693"/>
                  <a:pt x="427" y="693"/>
                </a:cubicBezTo>
                <a:cubicBezTo>
                  <a:pt x="777" y="151"/>
                  <a:pt x="777" y="151"/>
                  <a:pt x="777" y="151"/>
                </a:cubicBezTo>
                <a:lnTo>
                  <a:pt x="671" y="7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>
              <a:solidFill>
                <a:prstClr val="black"/>
              </a:solidFill>
            </a:endParaRPr>
          </a:p>
        </p:txBody>
      </p:sp>
      <p:sp>
        <p:nvSpPr>
          <p:cNvPr id="63" name="Freeform 15"/>
          <p:cNvSpPr>
            <a:spLocks noEditPoints="1"/>
          </p:cNvSpPr>
          <p:nvPr/>
        </p:nvSpPr>
        <p:spPr bwMode="auto">
          <a:xfrm>
            <a:off x="3163822" y="1530250"/>
            <a:ext cx="831006" cy="635977"/>
          </a:xfrm>
          <a:custGeom>
            <a:avLst/>
            <a:gdLst>
              <a:gd name="T0" fmla="*/ 2181 w 2472"/>
              <a:gd name="T1" fmla="*/ 0 h 1891"/>
              <a:gd name="T2" fmla="*/ 1891 w 2472"/>
              <a:gd name="T3" fmla="*/ 291 h 1891"/>
              <a:gd name="T4" fmla="*/ 1992 w 2472"/>
              <a:gd name="T5" fmla="*/ 509 h 1891"/>
              <a:gd name="T6" fmla="*/ 1638 w 2472"/>
              <a:gd name="T7" fmla="*/ 1040 h 1891"/>
              <a:gd name="T8" fmla="*/ 1527 w 2472"/>
              <a:gd name="T9" fmla="*/ 1018 h 1891"/>
              <a:gd name="T10" fmla="*/ 1271 w 2472"/>
              <a:gd name="T11" fmla="*/ 1172 h 1891"/>
              <a:gd name="T12" fmla="*/ 1070 w 2472"/>
              <a:gd name="T13" fmla="*/ 1051 h 1891"/>
              <a:gd name="T14" fmla="*/ 1090 w 2472"/>
              <a:gd name="T15" fmla="*/ 946 h 1891"/>
              <a:gd name="T16" fmla="*/ 799 w 2472"/>
              <a:gd name="T17" fmla="*/ 656 h 1891"/>
              <a:gd name="T18" fmla="*/ 508 w 2472"/>
              <a:gd name="T19" fmla="*/ 946 h 1891"/>
              <a:gd name="T20" fmla="*/ 608 w 2472"/>
              <a:gd name="T21" fmla="*/ 1163 h 1891"/>
              <a:gd name="T22" fmla="*/ 457 w 2472"/>
              <a:gd name="T23" fmla="*/ 1364 h 1891"/>
              <a:gd name="T24" fmla="*/ 290 w 2472"/>
              <a:gd name="T25" fmla="*/ 1309 h 1891"/>
              <a:gd name="T26" fmla="*/ 0 w 2472"/>
              <a:gd name="T27" fmla="*/ 1600 h 1891"/>
              <a:gd name="T28" fmla="*/ 290 w 2472"/>
              <a:gd name="T29" fmla="*/ 1891 h 1891"/>
              <a:gd name="T30" fmla="*/ 579 w 2472"/>
              <a:gd name="T31" fmla="*/ 1600 h 1891"/>
              <a:gd name="T32" fmla="*/ 511 w 2472"/>
              <a:gd name="T33" fmla="*/ 1415 h 1891"/>
              <a:gd name="T34" fmla="*/ 669 w 2472"/>
              <a:gd name="T35" fmla="*/ 1204 h 1891"/>
              <a:gd name="T36" fmla="*/ 799 w 2472"/>
              <a:gd name="T37" fmla="*/ 1236 h 1891"/>
              <a:gd name="T38" fmla="*/ 1035 w 2472"/>
              <a:gd name="T39" fmla="*/ 1115 h 1891"/>
              <a:gd name="T40" fmla="*/ 1244 w 2472"/>
              <a:gd name="T41" fmla="*/ 1241 h 1891"/>
              <a:gd name="T42" fmla="*/ 1235 w 2472"/>
              <a:gd name="T43" fmla="*/ 1309 h 1891"/>
              <a:gd name="T44" fmla="*/ 1527 w 2472"/>
              <a:gd name="T45" fmla="*/ 1600 h 1891"/>
              <a:gd name="T46" fmla="*/ 1818 w 2472"/>
              <a:gd name="T47" fmla="*/ 1309 h 1891"/>
              <a:gd name="T48" fmla="*/ 1700 w 2472"/>
              <a:gd name="T49" fmla="*/ 1077 h 1891"/>
              <a:gd name="T50" fmla="*/ 2052 w 2472"/>
              <a:gd name="T51" fmla="*/ 550 h 1891"/>
              <a:gd name="T52" fmla="*/ 2181 w 2472"/>
              <a:gd name="T53" fmla="*/ 582 h 1891"/>
              <a:gd name="T54" fmla="*/ 2472 w 2472"/>
              <a:gd name="T55" fmla="*/ 291 h 1891"/>
              <a:gd name="T56" fmla="*/ 2181 w 2472"/>
              <a:gd name="T57" fmla="*/ 0 h 1891"/>
              <a:gd name="T58" fmla="*/ 290 w 2472"/>
              <a:gd name="T59" fmla="*/ 1746 h 1891"/>
              <a:gd name="T60" fmla="*/ 145 w 2472"/>
              <a:gd name="T61" fmla="*/ 1600 h 1891"/>
              <a:gd name="T62" fmla="*/ 290 w 2472"/>
              <a:gd name="T63" fmla="*/ 1455 h 1891"/>
              <a:gd name="T64" fmla="*/ 434 w 2472"/>
              <a:gd name="T65" fmla="*/ 1600 h 1891"/>
              <a:gd name="T66" fmla="*/ 290 w 2472"/>
              <a:gd name="T67" fmla="*/ 1746 h 1891"/>
              <a:gd name="T68" fmla="*/ 799 w 2472"/>
              <a:gd name="T69" fmla="*/ 1091 h 1891"/>
              <a:gd name="T70" fmla="*/ 653 w 2472"/>
              <a:gd name="T71" fmla="*/ 946 h 1891"/>
              <a:gd name="T72" fmla="*/ 799 w 2472"/>
              <a:gd name="T73" fmla="*/ 801 h 1891"/>
              <a:gd name="T74" fmla="*/ 945 w 2472"/>
              <a:gd name="T75" fmla="*/ 946 h 1891"/>
              <a:gd name="T76" fmla="*/ 799 w 2472"/>
              <a:gd name="T77" fmla="*/ 1091 h 1891"/>
              <a:gd name="T78" fmla="*/ 1527 w 2472"/>
              <a:gd name="T79" fmla="*/ 1454 h 1891"/>
              <a:gd name="T80" fmla="*/ 1381 w 2472"/>
              <a:gd name="T81" fmla="*/ 1309 h 1891"/>
              <a:gd name="T82" fmla="*/ 1527 w 2472"/>
              <a:gd name="T83" fmla="*/ 1164 h 1891"/>
              <a:gd name="T84" fmla="*/ 1672 w 2472"/>
              <a:gd name="T85" fmla="*/ 1309 h 1891"/>
              <a:gd name="T86" fmla="*/ 1527 w 2472"/>
              <a:gd name="T87" fmla="*/ 1454 h 1891"/>
              <a:gd name="T88" fmla="*/ 2181 w 2472"/>
              <a:gd name="T89" fmla="*/ 436 h 1891"/>
              <a:gd name="T90" fmla="*/ 2037 w 2472"/>
              <a:gd name="T91" fmla="*/ 291 h 1891"/>
              <a:gd name="T92" fmla="*/ 2181 w 2472"/>
              <a:gd name="T93" fmla="*/ 145 h 1891"/>
              <a:gd name="T94" fmla="*/ 2326 w 2472"/>
              <a:gd name="T95" fmla="*/ 291 h 1891"/>
              <a:gd name="T96" fmla="*/ 2181 w 2472"/>
              <a:gd name="T97" fmla="*/ 436 h 18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2472" h="1891">
                <a:moveTo>
                  <a:pt x="2181" y="0"/>
                </a:moveTo>
                <a:cubicBezTo>
                  <a:pt x="2021" y="0"/>
                  <a:pt x="1891" y="130"/>
                  <a:pt x="1891" y="291"/>
                </a:cubicBezTo>
                <a:cubicBezTo>
                  <a:pt x="1891" y="378"/>
                  <a:pt x="1931" y="456"/>
                  <a:pt x="1992" y="509"/>
                </a:cubicBezTo>
                <a:cubicBezTo>
                  <a:pt x="1638" y="1040"/>
                  <a:pt x="1638" y="1040"/>
                  <a:pt x="1638" y="1040"/>
                </a:cubicBezTo>
                <a:cubicBezTo>
                  <a:pt x="1603" y="1026"/>
                  <a:pt x="1566" y="1018"/>
                  <a:pt x="1527" y="1018"/>
                </a:cubicBezTo>
                <a:cubicBezTo>
                  <a:pt x="1416" y="1018"/>
                  <a:pt x="1321" y="1081"/>
                  <a:pt x="1271" y="1172"/>
                </a:cubicBezTo>
                <a:cubicBezTo>
                  <a:pt x="1070" y="1051"/>
                  <a:pt x="1070" y="1051"/>
                  <a:pt x="1070" y="1051"/>
                </a:cubicBezTo>
                <a:cubicBezTo>
                  <a:pt x="1082" y="1018"/>
                  <a:pt x="1090" y="983"/>
                  <a:pt x="1090" y="946"/>
                </a:cubicBezTo>
                <a:cubicBezTo>
                  <a:pt x="1090" y="786"/>
                  <a:pt x="959" y="656"/>
                  <a:pt x="799" y="656"/>
                </a:cubicBezTo>
                <a:cubicBezTo>
                  <a:pt x="638" y="656"/>
                  <a:pt x="508" y="786"/>
                  <a:pt x="508" y="946"/>
                </a:cubicBezTo>
                <a:cubicBezTo>
                  <a:pt x="508" y="1033"/>
                  <a:pt x="547" y="1110"/>
                  <a:pt x="608" y="1163"/>
                </a:cubicBezTo>
                <a:cubicBezTo>
                  <a:pt x="457" y="1364"/>
                  <a:pt x="457" y="1364"/>
                  <a:pt x="457" y="1364"/>
                </a:cubicBezTo>
                <a:cubicBezTo>
                  <a:pt x="410" y="1330"/>
                  <a:pt x="352" y="1309"/>
                  <a:pt x="290" y="1309"/>
                </a:cubicBezTo>
                <a:cubicBezTo>
                  <a:pt x="130" y="1309"/>
                  <a:pt x="0" y="1440"/>
                  <a:pt x="0" y="1600"/>
                </a:cubicBezTo>
                <a:cubicBezTo>
                  <a:pt x="0" y="1761"/>
                  <a:pt x="130" y="1891"/>
                  <a:pt x="290" y="1891"/>
                </a:cubicBezTo>
                <a:cubicBezTo>
                  <a:pt x="449" y="1891"/>
                  <a:pt x="579" y="1761"/>
                  <a:pt x="579" y="1600"/>
                </a:cubicBezTo>
                <a:cubicBezTo>
                  <a:pt x="579" y="1529"/>
                  <a:pt x="553" y="1465"/>
                  <a:pt x="511" y="1415"/>
                </a:cubicBezTo>
                <a:cubicBezTo>
                  <a:pt x="669" y="1204"/>
                  <a:pt x="669" y="1204"/>
                  <a:pt x="669" y="1204"/>
                </a:cubicBezTo>
                <a:cubicBezTo>
                  <a:pt x="708" y="1224"/>
                  <a:pt x="752" y="1236"/>
                  <a:pt x="799" y="1236"/>
                </a:cubicBezTo>
                <a:cubicBezTo>
                  <a:pt x="896" y="1236"/>
                  <a:pt x="982" y="1188"/>
                  <a:pt x="1035" y="1115"/>
                </a:cubicBezTo>
                <a:cubicBezTo>
                  <a:pt x="1244" y="1241"/>
                  <a:pt x="1244" y="1241"/>
                  <a:pt x="1244" y="1241"/>
                </a:cubicBezTo>
                <a:cubicBezTo>
                  <a:pt x="1239" y="1263"/>
                  <a:pt x="1235" y="1285"/>
                  <a:pt x="1235" y="1309"/>
                </a:cubicBezTo>
                <a:cubicBezTo>
                  <a:pt x="1235" y="1469"/>
                  <a:pt x="1366" y="1600"/>
                  <a:pt x="1527" y="1600"/>
                </a:cubicBezTo>
                <a:cubicBezTo>
                  <a:pt x="1687" y="1600"/>
                  <a:pt x="1818" y="1469"/>
                  <a:pt x="1818" y="1309"/>
                </a:cubicBezTo>
                <a:cubicBezTo>
                  <a:pt x="1818" y="1214"/>
                  <a:pt x="1771" y="1130"/>
                  <a:pt x="1700" y="1077"/>
                </a:cubicBezTo>
                <a:cubicBezTo>
                  <a:pt x="2052" y="550"/>
                  <a:pt x="2052" y="550"/>
                  <a:pt x="2052" y="550"/>
                </a:cubicBezTo>
                <a:cubicBezTo>
                  <a:pt x="2091" y="570"/>
                  <a:pt x="2135" y="582"/>
                  <a:pt x="2181" y="582"/>
                </a:cubicBezTo>
                <a:cubicBezTo>
                  <a:pt x="2341" y="582"/>
                  <a:pt x="2472" y="451"/>
                  <a:pt x="2472" y="291"/>
                </a:cubicBezTo>
                <a:cubicBezTo>
                  <a:pt x="2472" y="130"/>
                  <a:pt x="2341" y="0"/>
                  <a:pt x="2181" y="0"/>
                </a:cubicBezTo>
                <a:close/>
                <a:moveTo>
                  <a:pt x="290" y="1746"/>
                </a:moveTo>
                <a:cubicBezTo>
                  <a:pt x="210" y="1746"/>
                  <a:pt x="145" y="1681"/>
                  <a:pt x="145" y="1600"/>
                </a:cubicBezTo>
                <a:cubicBezTo>
                  <a:pt x="145" y="1520"/>
                  <a:pt x="210" y="1455"/>
                  <a:pt x="290" y="1455"/>
                </a:cubicBezTo>
                <a:cubicBezTo>
                  <a:pt x="369" y="1455"/>
                  <a:pt x="434" y="1520"/>
                  <a:pt x="434" y="1600"/>
                </a:cubicBezTo>
                <a:cubicBezTo>
                  <a:pt x="434" y="1681"/>
                  <a:pt x="369" y="1746"/>
                  <a:pt x="290" y="1746"/>
                </a:cubicBezTo>
                <a:close/>
                <a:moveTo>
                  <a:pt x="799" y="1091"/>
                </a:moveTo>
                <a:cubicBezTo>
                  <a:pt x="719" y="1091"/>
                  <a:pt x="653" y="1026"/>
                  <a:pt x="653" y="946"/>
                </a:cubicBezTo>
                <a:cubicBezTo>
                  <a:pt x="653" y="866"/>
                  <a:pt x="719" y="801"/>
                  <a:pt x="799" y="801"/>
                </a:cubicBezTo>
                <a:cubicBezTo>
                  <a:pt x="879" y="801"/>
                  <a:pt x="945" y="866"/>
                  <a:pt x="945" y="946"/>
                </a:cubicBezTo>
                <a:cubicBezTo>
                  <a:pt x="945" y="1026"/>
                  <a:pt x="879" y="1091"/>
                  <a:pt x="799" y="1091"/>
                </a:cubicBezTo>
                <a:close/>
                <a:moveTo>
                  <a:pt x="1527" y="1454"/>
                </a:moveTo>
                <a:cubicBezTo>
                  <a:pt x="1446" y="1454"/>
                  <a:pt x="1381" y="1389"/>
                  <a:pt x="1381" y="1309"/>
                </a:cubicBezTo>
                <a:cubicBezTo>
                  <a:pt x="1381" y="1229"/>
                  <a:pt x="1446" y="1164"/>
                  <a:pt x="1527" y="1164"/>
                </a:cubicBezTo>
                <a:cubicBezTo>
                  <a:pt x="1607" y="1164"/>
                  <a:pt x="1672" y="1229"/>
                  <a:pt x="1672" y="1309"/>
                </a:cubicBezTo>
                <a:cubicBezTo>
                  <a:pt x="1672" y="1389"/>
                  <a:pt x="1607" y="1454"/>
                  <a:pt x="1527" y="1454"/>
                </a:cubicBezTo>
                <a:close/>
                <a:moveTo>
                  <a:pt x="2181" y="436"/>
                </a:moveTo>
                <a:cubicBezTo>
                  <a:pt x="2101" y="436"/>
                  <a:pt x="2037" y="371"/>
                  <a:pt x="2037" y="291"/>
                </a:cubicBezTo>
                <a:cubicBezTo>
                  <a:pt x="2037" y="210"/>
                  <a:pt x="2101" y="145"/>
                  <a:pt x="2181" y="145"/>
                </a:cubicBezTo>
                <a:cubicBezTo>
                  <a:pt x="2261" y="145"/>
                  <a:pt x="2326" y="210"/>
                  <a:pt x="2326" y="291"/>
                </a:cubicBezTo>
                <a:cubicBezTo>
                  <a:pt x="2326" y="371"/>
                  <a:pt x="2261" y="436"/>
                  <a:pt x="2181" y="43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>
              <a:solidFill>
                <a:prstClr val="black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83583" y="2372656"/>
            <a:ext cx="1143540" cy="6515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006173" y="3235823"/>
            <a:ext cx="790773" cy="6515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08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/>
          <p:cNvGrpSpPr/>
          <p:nvPr/>
        </p:nvGrpSpPr>
        <p:grpSpPr>
          <a:xfrm rot="10800000">
            <a:off x="1219200" y="789632"/>
            <a:ext cx="2895600" cy="5997558"/>
            <a:chOff x="6529433" y="2469824"/>
            <a:chExt cx="1643606" cy="1545995"/>
          </a:xfrm>
        </p:grpSpPr>
        <p:sp>
          <p:nvSpPr>
            <p:cNvPr id="93" name="Rectangle 92"/>
            <p:cNvSpPr/>
            <p:nvPr/>
          </p:nvSpPr>
          <p:spPr>
            <a:xfrm>
              <a:off x="6529434" y="2469824"/>
              <a:ext cx="1643605" cy="1376313"/>
            </a:xfrm>
            <a:prstGeom prst="rect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529433" y="2469824"/>
              <a:ext cx="1521058" cy="1545995"/>
            </a:xfrm>
            <a:prstGeom prst="rect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 dirty="0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529435" y="2469824"/>
              <a:ext cx="1376313" cy="137631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grpSp>
        <p:nvGrpSpPr>
          <p:cNvPr id="96" name="Group 95"/>
          <p:cNvGrpSpPr/>
          <p:nvPr/>
        </p:nvGrpSpPr>
        <p:grpSpPr>
          <a:xfrm rot="10800000">
            <a:off x="4731399" y="768092"/>
            <a:ext cx="2895600" cy="6025187"/>
            <a:chOff x="6529433" y="2469824"/>
            <a:chExt cx="1643606" cy="1545995"/>
          </a:xfrm>
        </p:grpSpPr>
        <p:sp>
          <p:nvSpPr>
            <p:cNvPr id="97" name="Rectangle 96"/>
            <p:cNvSpPr/>
            <p:nvPr/>
          </p:nvSpPr>
          <p:spPr>
            <a:xfrm>
              <a:off x="6529434" y="2469824"/>
              <a:ext cx="1643605" cy="1376313"/>
            </a:xfrm>
            <a:prstGeom prst="rect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529433" y="2469824"/>
              <a:ext cx="1521058" cy="1545995"/>
            </a:xfrm>
            <a:prstGeom prst="rect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6529435" y="2469824"/>
              <a:ext cx="1376313" cy="137631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 sz="1350"/>
            </a:p>
          </p:txBody>
        </p:sp>
      </p:grpSp>
      <p:sp>
        <p:nvSpPr>
          <p:cNvPr id="104" name="Rectangle 103"/>
          <p:cNvSpPr/>
          <p:nvPr/>
        </p:nvSpPr>
        <p:spPr>
          <a:xfrm>
            <a:off x="1690095" y="1447899"/>
            <a:ext cx="24264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square" lIns="0" tIns="0" rIns="18288" bIns="0" rtlCol="0" anchor="ctr" anchorCtr="0"/>
          <a:lstStyle/>
          <a:p>
            <a:pPr marL="18288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Legal basis of personal data processing</a:t>
            </a:r>
            <a:endParaRPr lang="sk-SK" sz="1400" kern="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1704600" y="3116534"/>
            <a:ext cx="2413592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square" lIns="0" tIns="0" rIns="18288" bIns="0" rtlCol="0" anchor="ctr" anchorCtr="0"/>
          <a:lstStyle/>
          <a:p>
            <a:pPr marL="182880">
              <a:lnSpc>
                <a:spcPct val="90000"/>
              </a:lnSpc>
            </a:pPr>
            <a:r>
              <a:rPr lang="en-US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Obligations of the controller</a:t>
            </a:r>
            <a:endParaRPr lang="sk-SK" sz="1400" kern="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691792" y="3914356"/>
            <a:ext cx="2426400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square" lIns="0" tIns="0" rIns="18288" bIns="0" rtlCol="0" anchor="ctr" anchorCtr="0"/>
          <a:lstStyle/>
          <a:p>
            <a:pPr marL="18288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kern="0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Notif</a:t>
            </a:r>
            <a:r>
              <a:rPr lang="sk-SK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y</a:t>
            </a:r>
            <a:r>
              <a:rPr lang="en-US" sz="1400" kern="0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ing</a:t>
            </a:r>
            <a:r>
              <a:rPr lang="en-US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of</a:t>
            </a:r>
            <a:r>
              <a:rPr lang="sk-SK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the </a:t>
            </a:r>
            <a:r>
              <a:rPr lang="en-US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data subject</a:t>
            </a:r>
            <a:endParaRPr lang="sk-SK" sz="1400" kern="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96738" y="1447899"/>
            <a:ext cx="2424703" cy="166863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square" lIns="0" tIns="0" rIns="18288" bIns="0" rtlCol="0" anchor="ctr" anchorCtr="0"/>
          <a:lstStyle/>
          <a:p>
            <a:pPr marL="18288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Privacy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of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the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employee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in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the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workplace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and 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in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the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common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areas</a:t>
            </a:r>
            <a:r>
              <a:rPr lang="sk-SK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5202294" y="3510685"/>
            <a:ext cx="2413592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square" lIns="0" tIns="0" rIns="18288" bIns="0" rtlCol="0" anchor="ctr" anchorCtr="0"/>
          <a:lstStyle/>
          <a:p>
            <a:pPr marL="18288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Extent </a:t>
            </a:r>
            <a:r>
              <a:rPr lang="en-US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of</a:t>
            </a:r>
            <a:r>
              <a:rPr lang="sk-SK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sk-SK" sz="1400" kern="0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the</a:t>
            </a:r>
            <a:r>
              <a:rPr lang="en-US" sz="1400" kern="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monitoring</a:t>
            </a:r>
            <a:endParaRPr lang="sk-SK" sz="1400" kern="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549207" y="789632"/>
            <a:ext cx="2565593" cy="584775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Act No. 122/2013 Coll. on Protection of Personal Data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4991259" y="789632"/>
            <a:ext cx="2640604" cy="646331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k-SK" dirty="0" err="1">
                <a:latin typeface="+mj-lt"/>
              </a:rPr>
              <a:t>Act</a:t>
            </a:r>
            <a:r>
              <a:rPr lang="sk-SK" dirty="0">
                <a:latin typeface="+mj-lt"/>
              </a:rPr>
              <a:t> No. 311/2000 </a:t>
            </a:r>
            <a:r>
              <a:rPr lang="sk-SK" dirty="0" err="1">
                <a:latin typeface="+mj-lt"/>
              </a:rPr>
              <a:t>Coll</a:t>
            </a:r>
            <a:r>
              <a:rPr lang="sk-SK" dirty="0">
                <a:latin typeface="+mj-lt"/>
              </a:rPr>
              <a:t>. </a:t>
            </a:r>
            <a:r>
              <a:rPr lang="sk-SK" dirty="0" err="1">
                <a:latin typeface="+mj-lt"/>
              </a:rPr>
              <a:t>Labour</a:t>
            </a:r>
            <a:r>
              <a:rPr lang="sk-SK" dirty="0">
                <a:latin typeface="+mj-lt"/>
              </a:rPr>
              <a:t> </a:t>
            </a:r>
            <a:r>
              <a:rPr lang="sk-SK" dirty="0" err="1">
                <a:latin typeface="+mj-lt"/>
              </a:rPr>
              <a:t>Code</a:t>
            </a:r>
            <a:endParaRPr lang="en-US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79967" y="152400"/>
            <a:ext cx="257314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sk-SK" sz="2800" dirty="0" err="1">
                <a:solidFill>
                  <a:prstClr val="white"/>
                </a:solidFill>
                <a:latin typeface="Calibri Light"/>
                <a:ea typeface="MS PGothic" pitchFamily="34" charset="-128"/>
              </a:rPr>
              <a:t>Legal</a:t>
            </a:r>
            <a:r>
              <a:rPr lang="sk-SK" sz="2800" dirty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2800" dirty="0" err="1">
                <a:solidFill>
                  <a:prstClr val="white"/>
                </a:solidFill>
                <a:latin typeface="Calibri Light"/>
                <a:ea typeface="MS PGothic" pitchFamily="34" charset="-128"/>
              </a:rPr>
              <a:t>framework</a:t>
            </a:r>
            <a:endParaRPr lang="en-US" sz="28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sp>
        <p:nvSpPr>
          <p:cNvPr id="31" name="Rectangle 103"/>
          <p:cNvSpPr/>
          <p:nvPr/>
        </p:nvSpPr>
        <p:spPr>
          <a:xfrm>
            <a:off x="1699044" y="2282216"/>
            <a:ext cx="2424703" cy="54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 cap="flat" cmpd="sng" algn="ctr">
            <a:solidFill>
              <a:schemeClr val="bg1">
                <a:lumMod val="50000"/>
              </a:schemeClr>
            </a:solidFill>
            <a:prstDash val="solid"/>
          </a:ln>
          <a:effectLst/>
        </p:spPr>
        <p:txBody>
          <a:bodyPr wrap="square" lIns="0" tIns="0" rIns="18288" bIns="0" rtlCol="0" anchor="ctr" anchorCtr="0"/>
          <a:lstStyle/>
          <a:p>
            <a:pPr marL="18288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kern="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Special act</a:t>
            </a:r>
            <a:endParaRPr lang="sk-SK" sz="1400" kern="0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632936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685800" y="2468673"/>
            <a:ext cx="3617964" cy="2789127"/>
            <a:chOff x="2205852" y="180074"/>
            <a:chExt cx="6832601" cy="5267315"/>
          </a:xfrm>
          <a:solidFill>
            <a:srgbClr val="161F28"/>
          </a:solidFill>
        </p:grpSpPr>
        <p:grpSp>
          <p:nvGrpSpPr>
            <p:cNvPr id="33" name="Group 205"/>
            <p:cNvGrpSpPr>
              <a:grpSpLocks/>
            </p:cNvGrpSpPr>
            <p:nvPr/>
          </p:nvGrpSpPr>
          <p:grpSpPr bwMode="auto">
            <a:xfrm>
              <a:off x="2205852" y="180074"/>
              <a:ext cx="6832601" cy="5267315"/>
              <a:chOff x="1348" y="129"/>
              <a:chExt cx="4304" cy="3318"/>
            </a:xfrm>
            <a:grpFill/>
          </p:grpSpPr>
          <p:sp>
            <p:nvSpPr>
              <p:cNvPr id="70" name="Freeform 5"/>
              <p:cNvSpPr>
                <a:spLocks/>
              </p:cNvSpPr>
              <p:nvPr/>
            </p:nvSpPr>
            <p:spPr bwMode="auto">
              <a:xfrm>
                <a:off x="2997" y="1588"/>
                <a:ext cx="30" cy="105"/>
              </a:xfrm>
              <a:custGeom>
                <a:avLst/>
                <a:gdLst>
                  <a:gd name="T0" fmla="*/ 10 w 15"/>
                  <a:gd name="T1" fmla="*/ 3 h 52"/>
                  <a:gd name="T2" fmla="*/ 10 w 15"/>
                  <a:gd name="T3" fmla="*/ 8 h 52"/>
                  <a:gd name="T4" fmla="*/ 9 w 15"/>
                  <a:gd name="T5" fmla="*/ 12 h 52"/>
                  <a:gd name="T6" fmla="*/ 8 w 15"/>
                  <a:gd name="T7" fmla="*/ 17 h 52"/>
                  <a:gd name="T8" fmla="*/ 6 w 15"/>
                  <a:gd name="T9" fmla="*/ 21 h 52"/>
                  <a:gd name="T10" fmla="*/ 4 w 15"/>
                  <a:gd name="T11" fmla="*/ 24 h 52"/>
                  <a:gd name="T12" fmla="*/ 4 w 15"/>
                  <a:gd name="T13" fmla="*/ 28 h 52"/>
                  <a:gd name="T14" fmla="*/ 2 w 15"/>
                  <a:gd name="T15" fmla="*/ 33 h 52"/>
                  <a:gd name="T16" fmla="*/ 1 w 15"/>
                  <a:gd name="T17" fmla="*/ 38 h 52"/>
                  <a:gd name="T18" fmla="*/ 2 w 15"/>
                  <a:gd name="T19" fmla="*/ 42 h 52"/>
                  <a:gd name="T20" fmla="*/ 3 w 15"/>
                  <a:gd name="T21" fmla="*/ 45 h 52"/>
                  <a:gd name="T22" fmla="*/ 3 w 15"/>
                  <a:gd name="T23" fmla="*/ 51 h 52"/>
                  <a:gd name="T24" fmla="*/ 5 w 15"/>
                  <a:gd name="T25" fmla="*/ 52 h 52"/>
                  <a:gd name="T26" fmla="*/ 5 w 15"/>
                  <a:gd name="T27" fmla="*/ 49 h 52"/>
                  <a:gd name="T28" fmla="*/ 6 w 15"/>
                  <a:gd name="T29" fmla="*/ 43 h 52"/>
                  <a:gd name="T30" fmla="*/ 5 w 15"/>
                  <a:gd name="T31" fmla="*/ 40 h 52"/>
                  <a:gd name="T32" fmla="*/ 8 w 15"/>
                  <a:gd name="T33" fmla="*/ 35 h 52"/>
                  <a:gd name="T34" fmla="*/ 7 w 15"/>
                  <a:gd name="T35" fmla="*/ 31 h 52"/>
                  <a:gd name="T36" fmla="*/ 9 w 15"/>
                  <a:gd name="T37" fmla="*/ 26 h 52"/>
                  <a:gd name="T38" fmla="*/ 10 w 15"/>
                  <a:gd name="T39" fmla="*/ 24 h 52"/>
                  <a:gd name="T40" fmla="*/ 10 w 15"/>
                  <a:gd name="T41" fmla="*/ 21 h 52"/>
                  <a:gd name="T42" fmla="*/ 10 w 15"/>
                  <a:gd name="T43" fmla="*/ 17 h 52"/>
                  <a:gd name="T44" fmla="*/ 12 w 15"/>
                  <a:gd name="T45" fmla="*/ 14 h 52"/>
                  <a:gd name="T46" fmla="*/ 13 w 15"/>
                  <a:gd name="T47" fmla="*/ 11 h 52"/>
                  <a:gd name="T48" fmla="*/ 13 w 15"/>
                  <a:gd name="T49" fmla="*/ 7 h 52"/>
                  <a:gd name="T50" fmla="*/ 12 w 15"/>
                  <a:gd name="T51" fmla="*/ 5 h 52"/>
                  <a:gd name="T52" fmla="*/ 14 w 15"/>
                  <a:gd name="T53" fmla="*/ 4 h 52"/>
                  <a:gd name="T54" fmla="*/ 15 w 15"/>
                  <a:gd name="T55" fmla="*/ 1 h 52"/>
                  <a:gd name="T56" fmla="*/ 12 w 15"/>
                  <a:gd name="T57" fmla="*/ 0 h 52"/>
                  <a:gd name="T58" fmla="*/ 10 w 15"/>
                  <a:gd name="T59" fmla="*/ 3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" h="52">
                    <a:moveTo>
                      <a:pt x="10" y="3"/>
                    </a:moveTo>
                    <a:cubicBezTo>
                      <a:pt x="10" y="4"/>
                      <a:pt x="10" y="7"/>
                      <a:pt x="10" y="8"/>
                    </a:cubicBezTo>
                    <a:cubicBezTo>
                      <a:pt x="11" y="8"/>
                      <a:pt x="9" y="12"/>
                      <a:pt x="9" y="12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7" y="20"/>
                      <a:pt x="6" y="21"/>
                    </a:cubicBezTo>
                    <a:cubicBezTo>
                      <a:pt x="6" y="21"/>
                      <a:pt x="5" y="23"/>
                      <a:pt x="4" y="24"/>
                    </a:cubicBezTo>
                    <a:cubicBezTo>
                      <a:pt x="4" y="26"/>
                      <a:pt x="4" y="27"/>
                      <a:pt x="4" y="28"/>
                    </a:cubicBezTo>
                    <a:cubicBezTo>
                      <a:pt x="4" y="30"/>
                      <a:pt x="2" y="31"/>
                      <a:pt x="2" y="33"/>
                    </a:cubicBezTo>
                    <a:cubicBezTo>
                      <a:pt x="2" y="34"/>
                      <a:pt x="1" y="35"/>
                      <a:pt x="1" y="38"/>
                    </a:cubicBezTo>
                    <a:cubicBezTo>
                      <a:pt x="0" y="40"/>
                      <a:pt x="2" y="42"/>
                      <a:pt x="2" y="42"/>
                    </a:cubicBezTo>
                    <a:cubicBezTo>
                      <a:pt x="2" y="43"/>
                      <a:pt x="3" y="45"/>
                      <a:pt x="3" y="45"/>
                    </a:cubicBezTo>
                    <a:cubicBezTo>
                      <a:pt x="3" y="51"/>
                      <a:pt x="3" y="51"/>
                      <a:pt x="3" y="51"/>
                    </a:cubicBezTo>
                    <a:cubicBezTo>
                      <a:pt x="3" y="51"/>
                      <a:pt x="4" y="52"/>
                      <a:pt x="5" y="52"/>
                    </a:cubicBezTo>
                    <a:cubicBezTo>
                      <a:pt x="6" y="52"/>
                      <a:pt x="5" y="49"/>
                      <a:pt x="5" y="49"/>
                    </a:cubicBezTo>
                    <a:cubicBezTo>
                      <a:pt x="5" y="49"/>
                      <a:pt x="6" y="44"/>
                      <a:pt x="6" y="43"/>
                    </a:cubicBezTo>
                    <a:cubicBezTo>
                      <a:pt x="5" y="42"/>
                      <a:pt x="5" y="40"/>
                      <a:pt x="5" y="40"/>
                    </a:cubicBezTo>
                    <a:cubicBezTo>
                      <a:pt x="8" y="35"/>
                      <a:pt x="8" y="35"/>
                      <a:pt x="8" y="35"/>
                    </a:cubicBezTo>
                    <a:cubicBezTo>
                      <a:pt x="7" y="31"/>
                      <a:pt x="7" y="31"/>
                      <a:pt x="7" y="31"/>
                    </a:cubicBezTo>
                    <a:cubicBezTo>
                      <a:pt x="9" y="26"/>
                      <a:pt x="9" y="26"/>
                      <a:pt x="9" y="26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10" y="21"/>
                      <a:pt x="10" y="21"/>
                      <a:pt x="10" y="21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12" y="14"/>
                      <a:pt x="12" y="14"/>
                      <a:pt x="12" y="14"/>
                    </a:cubicBezTo>
                    <a:cubicBezTo>
                      <a:pt x="13" y="11"/>
                      <a:pt x="13" y="11"/>
                      <a:pt x="13" y="11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7"/>
                      <a:pt x="12" y="6"/>
                      <a:pt x="12" y="5"/>
                    </a:cubicBezTo>
                    <a:cubicBezTo>
                      <a:pt x="12" y="5"/>
                      <a:pt x="13" y="4"/>
                      <a:pt x="14" y="4"/>
                    </a:cubicBezTo>
                    <a:cubicBezTo>
                      <a:pt x="14" y="3"/>
                      <a:pt x="15" y="1"/>
                      <a:pt x="15" y="1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0"/>
                      <a:pt x="10" y="2"/>
                      <a:pt x="10" y="3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1" name="Freeform 6"/>
              <p:cNvSpPr>
                <a:spLocks/>
              </p:cNvSpPr>
              <p:nvPr/>
            </p:nvSpPr>
            <p:spPr bwMode="auto">
              <a:xfrm>
                <a:off x="3064" y="1524"/>
                <a:ext cx="52" cy="104"/>
              </a:xfrm>
              <a:custGeom>
                <a:avLst/>
                <a:gdLst>
                  <a:gd name="T0" fmla="*/ 21 w 26"/>
                  <a:gd name="T1" fmla="*/ 1 h 52"/>
                  <a:gd name="T2" fmla="*/ 20 w 26"/>
                  <a:gd name="T3" fmla="*/ 3 h 52"/>
                  <a:gd name="T4" fmla="*/ 17 w 26"/>
                  <a:gd name="T5" fmla="*/ 3 h 52"/>
                  <a:gd name="T6" fmla="*/ 15 w 26"/>
                  <a:gd name="T7" fmla="*/ 4 h 52"/>
                  <a:gd name="T8" fmla="*/ 15 w 26"/>
                  <a:gd name="T9" fmla="*/ 5 h 52"/>
                  <a:gd name="T10" fmla="*/ 12 w 26"/>
                  <a:gd name="T11" fmla="*/ 3 h 52"/>
                  <a:gd name="T12" fmla="*/ 10 w 26"/>
                  <a:gd name="T13" fmla="*/ 7 h 52"/>
                  <a:gd name="T14" fmla="*/ 8 w 26"/>
                  <a:gd name="T15" fmla="*/ 9 h 52"/>
                  <a:gd name="T16" fmla="*/ 7 w 26"/>
                  <a:gd name="T17" fmla="*/ 11 h 52"/>
                  <a:gd name="T18" fmla="*/ 6 w 26"/>
                  <a:gd name="T19" fmla="*/ 15 h 52"/>
                  <a:gd name="T20" fmla="*/ 1 w 26"/>
                  <a:gd name="T21" fmla="*/ 20 h 52"/>
                  <a:gd name="T22" fmla="*/ 1 w 26"/>
                  <a:gd name="T23" fmla="*/ 23 h 52"/>
                  <a:gd name="T24" fmla="*/ 1 w 26"/>
                  <a:gd name="T25" fmla="*/ 27 h 52"/>
                  <a:gd name="T26" fmla="*/ 3 w 26"/>
                  <a:gd name="T27" fmla="*/ 28 h 52"/>
                  <a:gd name="T28" fmla="*/ 4 w 26"/>
                  <a:gd name="T29" fmla="*/ 32 h 52"/>
                  <a:gd name="T30" fmla="*/ 1 w 26"/>
                  <a:gd name="T31" fmla="*/ 33 h 52"/>
                  <a:gd name="T32" fmla="*/ 2 w 26"/>
                  <a:gd name="T33" fmla="*/ 34 h 52"/>
                  <a:gd name="T34" fmla="*/ 4 w 26"/>
                  <a:gd name="T35" fmla="*/ 37 h 52"/>
                  <a:gd name="T36" fmla="*/ 6 w 26"/>
                  <a:gd name="T37" fmla="*/ 40 h 52"/>
                  <a:gd name="T38" fmla="*/ 7 w 26"/>
                  <a:gd name="T39" fmla="*/ 43 h 52"/>
                  <a:gd name="T40" fmla="*/ 5 w 26"/>
                  <a:gd name="T41" fmla="*/ 46 h 52"/>
                  <a:gd name="T42" fmla="*/ 4 w 26"/>
                  <a:gd name="T43" fmla="*/ 49 h 52"/>
                  <a:gd name="T44" fmla="*/ 8 w 26"/>
                  <a:gd name="T45" fmla="*/ 49 h 52"/>
                  <a:gd name="T46" fmla="*/ 10 w 26"/>
                  <a:gd name="T47" fmla="*/ 46 h 52"/>
                  <a:gd name="T48" fmla="*/ 10 w 26"/>
                  <a:gd name="T49" fmla="*/ 43 h 52"/>
                  <a:gd name="T50" fmla="*/ 12 w 26"/>
                  <a:gd name="T51" fmla="*/ 38 h 52"/>
                  <a:gd name="T52" fmla="*/ 15 w 26"/>
                  <a:gd name="T53" fmla="*/ 36 h 52"/>
                  <a:gd name="T54" fmla="*/ 17 w 26"/>
                  <a:gd name="T55" fmla="*/ 34 h 52"/>
                  <a:gd name="T56" fmla="*/ 17 w 26"/>
                  <a:gd name="T57" fmla="*/ 31 h 52"/>
                  <a:gd name="T58" fmla="*/ 18 w 26"/>
                  <a:gd name="T59" fmla="*/ 28 h 52"/>
                  <a:gd name="T60" fmla="*/ 20 w 26"/>
                  <a:gd name="T61" fmla="*/ 26 h 52"/>
                  <a:gd name="T62" fmla="*/ 19 w 26"/>
                  <a:gd name="T63" fmla="*/ 23 h 52"/>
                  <a:gd name="T64" fmla="*/ 17 w 26"/>
                  <a:gd name="T65" fmla="*/ 22 h 52"/>
                  <a:gd name="T66" fmla="*/ 17 w 26"/>
                  <a:gd name="T67" fmla="*/ 20 h 52"/>
                  <a:gd name="T68" fmla="*/ 16 w 26"/>
                  <a:gd name="T69" fmla="*/ 16 h 52"/>
                  <a:gd name="T70" fmla="*/ 17 w 26"/>
                  <a:gd name="T71" fmla="*/ 14 h 52"/>
                  <a:gd name="T72" fmla="*/ 20 w 26"/>
                  <a:gd name="T73" fmla="*/ 11 h 52"/>
                  <a:gd name="T74" fmla="*/ 21 w 26"/>
                  <a:gd name="T75" fmla="*/ 8 h 52"/>
                  <a:gd name="T76" fmla="*/ 22 w 26"/>
                  <a:gd name="T77" fmla="*/ 6 h 52"/>
                  <a:gd name="T78" fmla="*/ 25 w 26"/>
                  <a:gd name="T79" fmla="*/ 4 h 52"/>
                  <a:gd name="T80" fmla="*/ 25 w 26"/>
                  <a:gd name="T81" fmla="*/ 2 h 52"/>
                  <a:gd name="T82" fmla="*/ 25 w 26"/>
                  <a:gd name="T83" fmla="*/ 1 h 52"/>
                  <a:gd name="T84" fmla="*/ 21 w 26"/>
                  <a:gd name="T85" fmla="*/ 1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6" h="52">
                    <a:moveTo>
                      <a:pt x="21" y="1"/>
                    </a:moveTo>
                    <a:cubicBezTo>
                      <a:pt x="20" y="3"/>
                      <a:pt x="20" y="3"/>
                      <a:pt x="20" y="3"/>
                    </a:cubicBezTo>
                    <a:cubicBezTo>
                      <a:pt x="20" y="3"/>
                      <a:pt x="17" y="3"/>
                      <a:pt x="17" y="3"/>
                    </a:cubicBezTo>
                    <a:cubicBezTo>
                      <a:pt x="16" y="3"/>
                      <a:pt x="15" y="3"/>
                      <a:pt x="15" y="4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4" y="5"/>
                      <a:pt x="12" y="3"/>
                      <a:pt x="12" y="3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6" y="10"/>
                      <a:pt x="7" y="11"/>
                    </a:cubicBezTo>
                    <a:cubicBezTo>
                      <a:pt x="7" y="13"/>
                      <a:pt x="7" y="13"/>
                      <a:pt x="6" y="15"/>
                    </a:cubicBezTo>
                    <a:cubicBezTo>
                      <a:pt x="4" y="17"/>
                      <a:pt x="1" y="20"/>
                      <a:pt x="1" y="20"/>
                    </a:cubicBezTo>
                    <a:cubicBezTo>
                      <a:pt x="1" y="20"/>
                      <a:pt x="0" y="22"/>
                      <a:pt x="1" y="23"/>
                    </a:cubicBezTo>
                    <a:cubicBezTo>
                      <a:pt x="1" y="23"/>
                      <a:pt x="1" y="25"/>
                      <a:pt x="1" y="27"/>
                    </a:cubicBezTo>
                    <a:cubicBezTo>
                      <a:pt x="2" y="28"/>
                      <a:pt x="3" y="27"/>
                      <a:pt x="3" y="28"/>
                    </a:cubicBezTo>
                    <a:cubicBezTo>
                      <a:pt x="3" y="29"/>
                      <a:pt x="4" y="32"/>
                      <a:pt x="4" y="32"/>
                    </a:cubicBezTo>
                    <a:cubicBezTo>
                      <a:pt x="1" y="33"/>
                      <a:pt x="1" y="33"/>
                      <a:pt x="1" y="33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4" y="37"/>
                      <a:pt x="4" y="37"/>
                      <a:pt x="4" y="37"/>
                    </a:cubicBezTo>
                    <a:cubicBezTo>
                      <a:pt x="6" y="40"/>
                      <a:pt x="6" y="40"/>
                      <a:pt x="6" y="40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7" y="43"/>
                      <a:pt x="6" y="45"/>
                      <a:pt x="5" y="46"/>
                    </a:cubicBezTo>
                    <a:cubicBezTo>
                      <a:pt x="5" y="48"/>
                      <a:pt x="2" y="49"/>
                      <a:pt x="4" y="49"/>
                    </a:cubicBezTo>
                    <a:cubicBezTo>
                      <a:pt x="7" y="49"/>
                      <a:pt x="7" y="52"/>
                      <a:pt x="8" y="49"/>
                    </a:cubicBezTo>
                    <a:cubicBezTo>
                      <a:pt x="10" y="47"/>
                      <a:pt x="10" y="47"/>
                      <a:pt x="10" y="46"/>
                    </a:cubicBezTo>
                    <a:cubicBezTo>
                      <a:pt x="11" y="46"/>
                      <a:pt x="10" y="44"/>
                      <a:pt x="10" y="43"/>
                    </a:cubicBezTo>
                    <a:cubicBezTo>
                      <a:pt x="10" y="42"/>
                      <a:pt x="11" y="39"/>
                      <a:pt x="12" y="38"/>
                    </a:cubicBezTo>
                    <a:cubicBezTo>
                      <a:pt x="12" y="38"/>
                      <a:pt x="14" y="36"/>
                      <a:pt x="15" y="36"/>
                    </a:cubicBezTo>
                    <a:cubicBezTo>
                      <a:pt x="15" y="35"/>
                      <a:pt x="17" y="36"/>
                      <a:pt x="17" y="34"/>
                    </a:cubicBezTo>
                    <a:cubicBezTo>
                      <a:pt x="17" y="33"/>
                      <a:pt x="17" y="31"/>
                      <a:pt x="17" y="31"/>
                    </a:cubicBezTo>
                    <a:cubicBezTo>
                      <a:pt x="17" y="31"/>
                      <a:pt x="18" y="29"/>
                      <a:pt x="18" y="28"/>
                    </a:cubicBezTo>
                    <a:cubicBezTo>
                      <a:pt x="19" y="28"/>
                      <a:pt x="20" y="27"/>
                      <a:pt x="20" y="26"/>
                    </a:cubicBezTo>
                    <a:cubicBezTo>
                      <a:pt x="21" y="25"/>
                      <a:pt x="20" y="23"/>
                      <a:pt x="19" y="23"/>
                    </a:cubicBezTo>
                    <a:cubicBezTo>
                      <a:pt x="19" y="23"/>
                      <a:pt x="18" y="23"/>
                      <a:pt x="17" y="22"/>
                    </a:cubicBezTo>
                    <a:cubicBezTo>
                      <a:pt x="17" y="21"/>
                      <a:pt x="17" y="21"/>
                      <a:pt x="17" y="20"/>
                    </a:cubicBezTo>
                    <a:cubicBezTo>
                      <a:pt x="17" y="19"/>
                      <a:pt x="16" y="17"/>
                      <a:pt x="16" y="16"/>
                    </a:cubicBezTo>
                    <a:cubicBezTo>
                      <a:pt x="16" y="16"/>
                      <a:pt x="16" y="14"/>
                      <a:pt x="17" y="14"/>
                    </a:cubicBezTo>
                    <a:cubicBezTo>
                      <a:pt x="18" y="13"/>
                      <a:pt x="20" y="12"/>
                      <a:pt x="20" y="11"/>
                    </a:cubicBezTo>
                    <a:cubicBezTo>
                      <a:pt x="21" y="11"/>
                      <a:pt x="21" y="8"/>
                      <a:pt x="21" y="8"/>
                    </a:cubicBezTo>
                    <a:cubicBezTo>
                      <a:pt x="21" y="8"/>
                      <a:pt x="19" y="6"/>
                      <a:pt x="22" y="6"/>
                    </a:cubicBezTo>
                    <a:cubicBezTo>
                      <a:pt x="24" y="5"/>
                      <a:pt x="25" y="4"/>
                      <a:pt x="25" y="4"/>
                    </a:cubicBezTo>
                    <a:cubicBezTo>
                      <a:pt x="25" y="3"/>
                      <a:pt x="25" y="3"/>
                      <a:pt x="25" y="2"/>
                    </a:cubicBezTo>
                    <a:cubicBezTo>
                      <a:pt x="25" y="1"/>
                      <a:pt x="26" y="1"/>
                      <a:pt x="25" y="1"/>
                    </a:cubicBezTo>
                    <a:cubicBezTo>
                      <a:pt x="24" y="0"/>
                      <a:pt x="21" y="1"/>
                      <a:pt x="21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2" name="Freeform 7"/>
              <p:cNvSpPr>
                <a:spLocks/>
              </p:cNvSpPr>
              <p:nvPr/>
            </p:nvSpPr>
            <p:spPr bwMode="auto">
              <a:xfrm>
                <a:off x="2736" y="553"/>
                <a:ext cx="452" cy="1228"/>
              </a:xfrm>
              <a:custGeom>
                <a:avLst/>
                <a:gdLst>
                  <a:gd name="T0" fmla="*/ 169 w 225"/>
                  <a:gd name="T1" fmla="*/ 413 h 612"/>
                  <a:gd name="T2" fmla="*/ 175 w 225"/>
                  <a:gd name="T3" fmla="*/ 405 h 612"/>
                  <a:gd name="T4" fmla="*/ 160 w 225"/>
                  <a:gd name="T5" fmla="*/ 389 h 612"/>
                  <a:gd name="T6" fmla="*/ 140 w 225"/>
                  <a:gd name="T7" fmla="*/ 374 h 612"/>
                  <a:gd name="T8" fmla="*/ 129 w 225"/>
                  <a:gd name="T9" fmla="*/ 366 h 612"/>
                  <a:gd name="T10" fmla="*/ 121 w 225"/>
                  <a:gd name="T11" fmla="*/ 341 h 612"/>
                  <a:gd name="T12" fmla="*/ 128 w 225"/>
                  <a:gd name="T13" fmla="*/ 329 h 612"/>
                  <a:gd name="T14" fmla="*/ 125 w 225"/>
                  <a:gd name="T15" fmla="*/ 302 h 612"/>
                  <a:gd name="T16" fmla="*/ 131 w 225"/>
                  <a:gd name="T17" fmla="*/ 283 h 612"/>
                  <a:gd name="T18" fmla="*/ 141 w 225"/>
                  <a:gd name="T19" fmla="*/ 268 h 612"/>
                  <a:gd name="T20" fmla="*/ 150 w 225"/>
                  <a:gd name="T21" fmla="*/ 255 h 612"/>
                  <a:gd name="T22" fmla="*/ 159 w 225"/>
                  <a:gd name="T23" fmla="*/ 245 h 612"/>
                  <a:gd name="T24" fmla="*/ 170 w 225"/>
                  <a:gd name="T25" fmla="*/ 233 h 612"/>
                  <a:gd name="T26" fmla="*/ 180 w 225"/>
                  <a:gd name="T27" fmla="*/ 211 h 612"/>
                  <a:gd name="T28" fmla="*/ 187 w 225"/>
                  <a:gd name="T29" fmla="*/ 191 h 612"/>
                  <a:gd name="T30" fmla="*/ 178 w 225"/>
                  <a:gd name="T31" fmla="*/ 177 h 612"/>
                  <a:gd name="T32" fmla="*/ 185 w 225"/>
                  <a:gd name="T33" fmla="*/ 161 h 612"/>
                  <a:gd name="T34" fmla="*/ 188 w 225"/>
                  <a:gd name="T35" fmla="*/ 148 h 612"/>
                  <a:gd name="T36" fmla="*/ 196 w 225"/>
                  <a:gd name="T37" fmla="*/ 140 h 612"/>
                  <a:gd name="T38" fmla="*/ 210 w 225"/>
                  <a:gd name="T39" fmla="*/ 133 h 612"/>
                  <a:gd name="T40" fmla="*/ 216 w 225"/>
                  <a:gd name="T41" fmla="*/ 138 h 612"/>
                  <a:gd name="T42" fmla="*/ 221 w 225"/>
                  <a:gd name="T43" fmla="*/ 133 h 612"/>
                  <a:gd name="T44" fmla="*/ 224 w 225"/>
                  <a:gd name="T45" fmla="*/ 130 h 612"/>
                  <a:gd name="T46" fmla="*/ 212 w 225"/>
                  <a:gd name="T47" fmla="*/ 97 h 612"/>
                  <a:gd name="T48" fmla="*/ 199 w 225"/>
                  <a:gd name="T49" fmla="*/ 63 h 612"/>
                  <a:gd name="T50" fmla="*/ 188 w 225"/>
                  <a:gd name="T51" fmla="*/ 34 h 612"/>
                  <a:gd name="T52" fmla="*/ 162 w 225"/>
                  <a:gd name="T53" fmla="*/ 21 h 612"/>
                  <a:gd name="T54" fmla="*/ 145 w 225"/>
                  <a:gd name="T55" fmla="*/ 4 h 612"/>
                  <a:gd name="T56" fmla="*/ 134 w 225"/>
                  <a:gd name="T57" fmla="*/ 23 h 612"/>
                  <a:gd name="T58" fmla="*/ 103 w 225"/>
                  <a:gd name="T59" fmla="*/ 52 h 612"/>
                  <a:gd name="T60" fmla="*/ 76 w 225"/>
                  <a:gd name="T61" fmla="*/ 76 h 612"/>
                  <a:gd name="T62" fmla="*/ 67 w 225"/>
                  <a:gd name="T63" fmla="*/ 133 h 612"/>
                  <a:gd name="T64" fmla="*/ 54 w 225"/>
                  <a:gd name="T65" fmla="*/ 178 h 612"/>
                  <a:gd name="T66" fmla="*/ 46 w 225"/>
                  <a:gd name="T67" fmla="*/ 231 h 612"/>
                  <a:gd name="T68" fmla="*/ 15 w 225"/>
                  <a:gd name="T69" fmla="*/ 281 h 612"/>
                  <a:gd name="T70" fmla="*/ 28 w 225"/>
                  <a:gd name="T71" fmla="*/ 343 h 612"/>
                  <a:gd name="T72" fmla="*/ 24 w 225"/>
                  <a:gd name="T73" fmla="*/ 378 h 612"/>
                  <a:gd name="T74" fmla="*/ 23 w 225"/>
                  <a:gd name="T75" fmla="*/ 410 h 612"/>
                  <a:gd name="T76" fmla="*/ 13 w 225"/>
                  <a:gd name="T77" fmla="*/ 426 h 612"/>
                  <a:gd name="T78" fmla="*/ 10 w 225"/>
                  <a:gd name="T79" fmla="*/ 458 h 612"/>
                  <a:gd name="T80" fmla="*/ 2 w 225"/>
                  <a:gd name="T81" fmla="*/ 474 h 612"/>
                  <a:gd name="T82" fmla="*/ 11 w 225"/>
                  <a:gd name="T83" fmla="*/ 483 h 612"/>
                  <a:gd name="T84" fmla="*/ 13 w 225"/>
                  <a:gd name="T85" fmla="*/ 498 h 612"/>
                  <a:gd name="T86" fmla="*/ 18 w 225"/>
                  <a:gd name="T87" fmla="*/ 510 h 612"/>
                  <a:gd name="T88" fmla="*/ 24 w 225"/>
                  <a:gd name="T89" fmla="*/ 523 h 612"/>
                  <a:gd name="T90" fmla="*/ 40 w 225"/>
                  <a:gd name="T91" fmla="*/ 553 h 612"/>
                  <a:gd name="T92" fmla="*/ 40 w 225"/>
                  <a:gd name="T93" fmla="*/ 563 h 612"/>
                  <a:gd name="T94" fmla="*/ 45 w 225"/>
                  <a:gd name="T95" fmla="*/ 586 h 612"/>
                  <a:gd name="T96" fmla="*/ 49 w 225"/>
                  <a:gd name="T97" fmla="*/ 608 h 612"/>
                  <a:gd name="T98" fmla="*/ 67 w 225"/>
                  <a:gd name="T99" fmla="*/ 606 h 612"/>
                  <a:gd name="T100" fmla="*/ 84 w 225"/>
                  <a:gd name="T101" fmla="*/ 604 h 612"/>
                  <a:gd name="T102" fmla="*/ 82 w 225"/>
                  <a:gd name="T103" fmla="*/ 588 h 612"/>
                  <a:gd name="T104" fmla="*/ 96 w 225"/>
                  <a:gd name="T105" fmla="*/ 583 h 612"/>
                  <a:gd name="T106" fmla="*/ 105 w 225"/>
                  <a:gd name="T107" fmla="*/ 573 h 612"/>
                  <a:gd name="T108" fmla="*/ 129 w 225"/>
                  <a:gd name="T109" fmla="*/ 547 h 612"/>
                  <a:gd name="T110" fmla="*/ 132 w 225"/>
                  <a:gd name="T111" fmla="*/ 502 h 612"/>
                  <a:gd name="T112" fmla="*/ 129 w 225"/>
                  <a:gd name="T113" fmla="*/ 472 h 612"/>
                  <a:gd name="T114" fmla="*/ 145 w 225"/>
                  <a:gd name="T115" fmla="*/ 452 h 612"/>
                  <a:gd name="T116" fmla="*/ 151 w 225"/>
                  <a:gd name="T117" fmla="*/ 449 h 612"/>
                  <a:gd name="T118" fmla="*/ 164 w 225"/>
                  <a:gd name="T119" fmla="*/ 433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25" h="612">
                    <a:moveTo>
                      <a:pt x="162" y="432"/>
                    </a:moveTo>
                    <a:cubicBezTo>
                      <a:pt x="161" y="430"/>
                      <a:pt x="161" y="430"/>
                      <a:pt x="161" y="430"/>
                    </a:cubicBezTo>
                    <a:cubicBezTo>
                      <a:pt x="161" y="430"/>
                      <a:pt x="162" y="428"/>
                      <a:pt x="162" y="429"/>
                    </a:cubicBezTo>
                    <a:cubicBezTo>
                      <a:pt x="163" y="430"/>
                      <a:pt x="164" y="432"/>
                      <a:pt x="164" y="432"/>
                    </a:cubicBezTo>
                    <a:cubicBezTo>
                      <a:pt x="165" y="431"/>
                      <a:pt x="167" y="429"/>
                      <a:pt x="167" y="429"/>
                    </a:cubicBezTo>
                    <a:cubicBezTo>
                      <a:pt x="168" y="427"/>
                      <a:pt x="162" y="424"/>
                      <a:pt x="160" y="423"/>
                    </a:cubicBezTo>
                    <a:cubicBezTo>
                      <a:pt x="160" y="420"/>
                      <a:pt x="168" y="416"/>
                      <a:pt x="169" y="415"/>
                    </a:cubicBezTo>
                    <a:cubicBezTo>
                      <a:pt x="169" y="414"/>
                      <a:pt x="169" y="413"/>
                      <a:pt x="169" y="413"/>
                    </a:cubicBezTo>
                    <a:cubicBezTo>
                      <a:pt x="169" y="412"/>
                      <a:pt x="168" y="412"/>
                      <a:pt x="168" y="412"/>
                    </a:cubicBezTo>
                    <a:cubicBezTo>
                      <a:pt x="167" y="413"/>
                      <a:pt x="167" y="414"/>
                      <a:pt x="166" y="414"/>
                    </a:cubicBezTo>
                    <a:cubicBezTo>
                      <a:pt x="166" y="414"/>
                      <a:pt x="165" y="414"/>
                      <a:pt x="165" y="414"/>
                    </a:cubicBezTo>
                    <a:cubicBezTo>
                      <a:pt x="165" y="414"/>
                      <a:pt x="164" y="412"/>
                      <a:pt x="165" y="412"/>
                    </a:cubicBezTo>
                    <a:cubicBezTo>
                      <a:pt x="165" y="411"/>
                      <a:pt x="164" y="411"/>
                      <a:pt x="166" y="410"/>
                    </a:cubicBezTo>
                    <a:cubicBezTo>
                      <a:pt x="167" y="409"/>
                      <a:pt x="167" y="409"/>
                      <a:pt x="168" y="409"/>
                    </a:cubicBezTo>
                    <a:cubicBezTo>
                      <a:pt x="169" y="408"/>
                      <a:pt x="169" y="408"/>
                      <a:pt x="170" y="408"/>
                    </a:cubicBezTo>
                    <a:cubicBezTo>
                      <a:pt x="171" y="408"/>
                      <a:pt x="175" y="405"/>
                      <a:pt x="175" y="405"/>
                    </a:cubicBezTo>
                    <a:cubicBezTo>
                      <a:pt x="175" y="403"/>
                      <a:pt x="175" y="403"/>
                      <a:pt x="175" y="403"/>
                    </a:cubicBezTo>
                    <a:cubicBezTo>
                      <a:pt x="175" y="403"/>
                      <a:pt x="174" y="401"/>
                      <a:pt x="173" y="401"/>
                    </a:cubicBezTo>
                    <a:cubicBezTo>
                      <a:pt x="173" y="401"/>
                      <a:pt x="169" y="398"/>
                      <a:pt x="169" y="398"/>
                    </a:cubicBezTo>
                    <a:cubicBezTo>
                      <a:pt x="169" y="398"/>
                      <a:pt x="168" y="398"/>
                      <a:pt x="168" y="397"/>
                    </a:cubicBezTo>
                    <a:cubicBezTo>
                      <a:pt x="167" y="397"/>
                      <a:pt x="166" y="395"/>
                      <a:pt x="166" y="395"/>
                    </a:cubicBezTo>
                    <a:cubicBezTo>
                      <a:pt x="164" y="392"/>
                      <a:pt x="163" y="394"/>
                      <a:pt x="160" y="393"/>
                    </a:cubicBezTo>
                    <a:cubicBezTo>
                      <a:pt x="159" y="393"/>
                      <a:pt x="158" y="390"/>
                      <a:pt x="158" y="390"/>
                    </a:cubicBezTo>
                    <a:cubicBezTo>
                      <a:pt x="158" y="390"/>
                      <a:pt x="160" y="390"/>
                      <a:pt x="160" y="389"/>
                    </a:cubicBezTo>
                    <a:cubicBezTo>
                      <a:pt x="160" y="388"/>
                      <a:pt x="158" y="386"/>
                      <a:pt x="158" y="386"/>
                    </a:cubicBezTo>
                    <a:cubicBezTo>
                      <a:pt x="156" y="384"/>
                      <a:pt x="156" y="384"/>
                      <a:pt x="156" y="384"/>
                    </a:cubicBezTo>
                    <a:cubicBezTo>
                      <a:pt x="154" y="381"/>
                      <a:pt x="154" y="388"/>
                      <a:pt x="151" y="382"/>
                    </a:cubicBezTo>
                    <a:cubicBezTo>
                      <a:pt x="151" y="382"/>
                      <a:pt x="151" y="382"/>
                      <a:pt x="150" y="380"/>
                    </a:cubicBezTo>
                    <a:cubicBezTo>
                      <a:pt x="149" y="379"/>
                      <a:pt x="146" y="377"/>
                      <a:pt x="146" y="377"/>
                    </a:cubicBezTo>
                    <a:cubicBezTo>
                      <a:pt x="146" y="377"/>
                      <a:pt x="146" y="375"/>
                      <a:pt x="145" y="374"/>
                    </a:cubicBezTo>
                    <a:cubicBezTo>
                      <a:pt x="145" y="374"/>
                      <a:pt x="144" y="372"/>
                      <a:pt x="144" y="372"/>
                    </a:cubicBezTo>
                    <a:cubicBezTo>
                      <a:pt x="140" y="374"/>
                      <a:pt x="140" y="374"/>
                      <a:pt x="140" y="374"/>
                    </a:cubicBezTo>
                    <a:cubicBezTo>
                      <a:pt x="138" y="377"/>
                      <a:pt x="138" y="377"/>
                      <a:pt x="138" y="377"/>
                    </a:cubicBezTo>
                    <a:cubicBezTo>
                      <a:pt x="138" y="377"/>
                      <a:pt x="137" y="376"/>
                      <a:pt x="137" y="375"/>
                    </a:cubicBezTo>
                    <a:cubicBezTo>
                      <a:pt x="137" y="375"/>
                      <a:pt x="137" y="372"/>
                      <a:pt x="137" y="372"/>
                    </a:cubicBezTo>
                    <a:cubicBezTo>
                      <a:pt x="137" y="372"/>
                      <a:pt x="135" y="371"/>
                      <a:pt x="134" y="371"/>
                    </a:cubicBezTo>
                    <a:cubicBezTo>
                      <a:pt x="134" y="371"/>
                      <a:pt x="131" y="371"/>
                      <a:pt x="131" y="371"/>
                    </a:cubicBezTo>
                    <a:cubicBezTo>
                      <a:pt x="128" y="370"/>
                      <a:pt x="128" y="370"/>
                      <a:pt x="128" y="370"/>
                    </a:cubicBezTo>
                    <a:cubicBezTo>
                      <a:pt x="128" y="368"/>
                      <a:pt x="128" y="368"/>
                      <a:pt x="128" y="368"/>
                    </a:cubicBezTo>
                    <a:cubicBezTo>
                      <a:pt x="128" y="368"/>
                      <a:pt x="129" y="367"/>
                      <a:pt x="129" y="366"/>
                    </a:cubicBezTo>
                    <a:cubicBezTo>
                      <a:pt x="129" y="365"/>
                      <a:pt x="127" y="363"/>
                      <a:pt x="127" y="363"/>
                    </a:cubicBezTo>
                    <a:cubicBezTo>
                      <a:pt x="127" y="361"/>
                      <a:pt x="127" y="361"/>
                      <a:pt x="127" y="361"/>
                    </a:cubicBezTo>
                    <a:cubicBezTo>
                      <a:pt x="124" y="359"/>
                      <a:pt x="124" y="359"/>
                      <a:pt x="124" y="359"/>
                    </a:cubicBezTo>
                    <a:cubicBezTo>
                      <a:pt x="124" y="359"/>
                      <a:pt x="125" y="356"/>
                      <a:pt x="125" y="356"/>
                    </a:cubicBezTo>
                    <a:cubicBezTo>
                      <a:pt x="125" y="355"/>
                      <a:pt x="123" y="348"/>
                      <a:pt x="123" y="348"/>
                    </a:cubicBezTo>
                    <a:cubicBezTo>
                      <a:pt x="123" y="348"/>
                      <a:pt x="124" y="344"/>
                      <a:pt x="124" y="344"/>
                    </a:cubicBezTo>
                    <a:cubicBezTo>
                      <a:pt x="124" y="344"/>
                      <a:pt x="123" y="341"/>
                      <a:pt x="123" y="341"/>
                    </a:cubicBezTo>
                    <a:cubicBezTo>
                      <a:pt x="121" y="341"/>
                      <a:pt x="121" y="341"/>
                      <a:pt x="121" y="341"/>
                    </a:cubicBezTo>
                    <a:cubicBezTo>
                      <a:pt x="121" y="337"/>
                      <a:pt x="121" y="337"/>
                      <a:pt x="121" y="337"/>
                    </a:cubicBezTo>
                    <a:cubicBezTo>
                      <a:pt x="121" y="335"/>
                      <a:pt x="121" y="335"/>
                      <a:pt x="121" y="335"/>
                    </a:cubicBezTo>
                    <a:cubicBezTo>
                      <a:pt x="120" y="333"/>
                      <a:pt x="120" y="333"/>
                      <a:pt x="120" y="333"/>
                    </a:cubicBezTo>
                    <a:cubicBezTo>
                      <a:pt x="120" y="333"/>
                      <a:pt x="121" y="332"/>
                      <a:pt x="122" y="332"/>
                    </a:cubicBezTo>
                    <a:cubicBezTo>
                      <a:pt x="122" y="332"/>
                      <a:pt x="122" y="329"/>
                      <a:pt x="122" y="329"/>
                    </a:cubicBezTo>
                    <a:cubicBezTo>
                      <a:pt x="122" y="329"/>
                      <a:pt x="123" y="327"/>
                      <a:pt x="123" y="327"/>
                    </a:cubicBezTo>
                    <a:cubicBezTo>
                      <a:pt x="123" y="327"/>
                      <a:pt x="126" y="329"/>
                      <a:pt x="126" y="329"/>
                    </a:cubicBezTo>
                    <a:cubicBezTo>
                      <a:pt x="126" y="329"/>
                      <a:pt x="128" y="330"/>
                      <a:pt x="128" y="329"/>
                    </a:cubicBezTo>
                    <a:cubicBezTo>
                      <a:pt x="128" y="328"/>
                      <a:pt x="128" y="326"/>
                      <a:pt x="128" y="326"/>
                    </a:cubicBezTo>
                    <a:cubicBezTo>
                      <a:pt x="128" y="326"/>
                      <a:pt x="126" y="324"/>
                      <a:pt x="125" y="324"/>
                    </a:cubicBezTo>
                    <a:cubicBezTo>
                      <a:pt x="125" y="323"/>
                      <a:pt x="125" y="319"/>
                      <a:pt x="125" y="319"/>
                    </a:cubicBezTo>
                    <a:cubicBezTo>
                      <a:pt x="125" y="319"/>
                      <a:pt x="124" y="316"/>
                      <a:pt x="124" y="316"/>
                    </a:cubicBezTo>
                    <a:cubicBezTo>
                      <a:pt x="124" y="316"/>
                      <a:pt x="125" y="314"/>
                      <a:pt x="125" y="314"/>
                    </a:cubicBezTo>
                    <a:cubicBezTo>
                      <a:pt x="126" y="308"/>
                      <a:pt x="126" y="308"/>
                      <a:pt x="126" y="308"/>
                    </a:cubicBezTo>
                    <a:cubicBezTo>
                      <a:pt x="126" y="304"/>
                      <a:pt x="126" y="304"/>
                      <a:pt x="126" y="304"/>
                    </a:cubicBezTo>
                    <a:cubicBezTo>
                      <a:pt x="125" y="302"/>
                      <a:pt x="125" y="302"/>
                      <a:pt x="125" y="302"/>
                    </a:cubicBezTo>
                    <a:cubicBezTo>
                      <a:pt x="124" y="300"/>
                      <a:pt x="124" y="300"/>
                      <a:pt x="124" y="300"/>
                    </a:cubicBezTo>
                    <a:cubicBezTo>
                      <a:pt x="122" y="298"/>
                      <a:pt x="122" y="298"/>
                      <a:pt x="122" y="298"/>
                    </a:cubicBezTo>
                    <a:cubicBezTo>
                      <a:pt x="124" y="294"/>
                      <a:pt x="124" y="294"/>
                      <a:pt x="124" y="294"/>
                    </a:cubicBezTo>
                    <a:cubicBezTo>
                      <a:pt x="126" y="293"/>
                      <a:pt x="126" y="293"/>
                      <a:pt x="126" y="293"/>
                    </a:cubicBezTo>
                    <a:cubicBezTo>
                      <a:pt x="128" y="291"/>
                      <a:pt x="128" y="291"/>
                      <a:pt x="128" y="291"/>
                    </a:cubicBezTo>
                    <a:cubicBezTo>
                      <a:pt x="128" y="291"/>
                      <a:pt x="131" y="289"/>
                      <a:pt x="131" y="289"/>
                    </a:cubicBezTo>
                    <a:cubicBezTo>
                      <a:pt x="131" y="288"/>
                      <a:pt x="131" y="285"/>
                      <a:pt x="131" y="285"/>
                    </a:cubicBezTo>
                    <a:cubicBezTo>
                      <a:pt x="131" y="283"/>
                      <a:pt x="131" y="283"/>
                      <a:pt x="131" y="283"/>
                    </a:cubicBezTo>
                    <a:cubicBezTo>
                      <a:pt x="133" y="284"/>
                      <a:pt x="133" y="284"/>
                      <a:pt x="133" y="284"/>
                    </a:cubicBezTo>
                    <a:cubicBezTo>
                      <a:pt x="132" y="281"/>
                      <a:pt x="132" y="281"/>
                      <a:pt x="132" y="281"/>
                    </a:cubicBezTo>
                    <a:cubicBezTo>
                      <a:pt x="132" y="281"/>
                      <a:pt x="133" y="279"/>
                      <a:pt x="133" y="279"/>
                    </a:cubicBezTo>
                    <a:cubicBezTo>
                      <a:pt x="134" y="279"/>
                      <a:pt x="135" y="278"/>
                      <a:pt x="135" y="278"/>
                    </a:cubicBezTo>
                    <a:cubicBezTo>
                      <a:pt x="135" y="278"/>
                      <a:pt x="136" y="275"/>
                      <a:pt x="136" y="275"/>
                    </a:cubicBezTo>
                    <a:cubicBezTo>
                      <a:pt x="136" y="275"/>
                      <a:pt x="137" y="276"/>
                      <a:pt x="138" y="275"/>
                    </a:cubicBezTo>
                    <a:cubicBezTo>
                      <a:pt x="139" y="274"/>
                      <a:pt x="139" y="274"/>
                      <a:pt x="139" y="273"/>
                    </a:cubicBezTo>
                    <a:cubicBezTo>
                      <a:pt x="139" y="272"/>
                      <a:pt x="141" y="268"/>
                      <a:pt x="141" y="268"/>
                    </a:cubicBezTo>
                    <a:cubicBezTo>
                      <a:pt x="141" y="268"/>
                      <a:pt x="141" y="267"/>
                      <a:pt x="141" y="267"/>
                    </a:cubicBezTo>
                    <a:cubicBezTo>
                      <a:pt x="142" y="267"/>
                      <a:pt x="144" y="267"/>
                      <a:pt x="143" y="266"/>
                    </a:cubicBezTo>
                    <a:cubicBezTo>
                      <a:pt x="143" y="265"/>
                      <a:pt x="141" y="263"/>
                      <a:pt x="141" y="263"/>
                    </a:cubicBezTo>
                    <a:cubicBezTo>
                      <a:pt x="143" y="260"/>
                      <a:pt x="143" y="260"/>
                      <a:pt x="143" y="260"/>
                    </a:cubicBezTo>
                    <a:cubicBezTo>
                      <a:pt x="143" y="260"/>
                      <a:pt x="146" y="258"/>
                      <a:pt x="146" y="258"/>
                    </a:cubicBezTo>
                    <a:cubicBezTo>
                      <a:pt x="146" y="258"/>
                      <a:pt x="147" y="259"/>
                      <a:pt x="147" y="258"/>
                    </a:cubicBezTo>
                    <a:cubicBezTo>
                      <a:pt x="148" y="258"/>
                      <a:pt x="148" y="257"/>
                      <a:pt x="149" y="257"/>
                    </a:cubicBezTo>
                    <a:cubicBezTo>
                      <a:pt x="149" y="257"/>
                      <a:pt x="150" y="256"/>
                      <a:pt x="150" y="255"/>
                    </a:cubicBezTo>
                    <a:cubicBezTo>
                      <a:pt x="151" y="255"/>
                      <a:pt x="152" y="253"/>
                      <a:pt x="152" y="253"/>
                    </a:cubicBezTo>
                    <a:cubicBezTo>
                      <a:pt x="152" y="252"/>
                      <a:pt x="153" y="248"/>
                      <a:pt x="153" y="248"/>
                    </a:cubicBezTo>
                    <a:cubicBezTo>
                      <a:pt x="153" y="246"/>
                      <a:pt x="153" y="246"/>
                      <a:pt x="153" y="246"/>
                    </a:cubicBezTo>
                    <a:cubicBezTo>
                      <a:pt x="154" y="245"/>
                      <a:pt x="154" y="245"/>
                      <a:pt x="154" y="245"/>
                    </a:cubicBezTo>
                    <a:cubicBezTo>
                      <a:pt x="156" y="243"/>
                      <a:pt x="156" y="243"/>
                      <a:pt x="156" y="243"/>
                    </a:cubicBezTo>
                    <a:cubicBezTo>
                      <a:pt x="156" y="243"/>
                      <a:pt x="157" y="243"/>
                      <a:pt x="157" y="243"/>
                    </a:cubicBezTo>
                    <a:cubicBezTo>
                      <a:pt x="157" y="244"/>
                      <a:pt x="157" y="245"/>
                      <a:pt x="157" y="245"/>
                    </a:cubicBezTo>
                    <a:cubicBezTo>
                      <a:pt x="159" y="245"/>
                      <a:pt x="159" y="245"/>
                      <a:pt x="159" y="245"/>
                    </a:cubicBezTo>
                    <a:cubicBezTo>
                      <a:pt x="159" y="245"/>
                      <a:pt x="159" y="244"/>
                      <a:pt x="159" y="244"/>
                    </a:cubicBezTo>
                    <a:cubicBezTo>
                      <a:pt x="159" y="245"/>
                      <a:pt x="160" y="245"/>
                      <a:pt x="160" y="245"/>
                    </a:cubicBezTo>
                    <a:cubicBezTo>
                      <a:pt x="160" y="245"/>
                      <a:pt x="161" y="243"/>
                      <a:pt x="161" y="243"/>
                    </a:cubicBezTo>
                    <a:cubicBezTo>
                      <a:pt x="161" y="240"/>
                      <a:pt x="161" y="240"/>
                      <a:pt x="161" y="240"/>
                    </a:cubicBezTo>
                    <a:cubicBezTo>
                      <a:pt x="161" y="240"/>
                      <a:pt x="163" y="239"/>
                      <a:pt x="163" y="238"/>
                    </a:cubicBezTo>
                    <a:cubicBezTo>
                      <a:pt x="164" y="237"/>
                      <a:pt x="166" y="234"/>
                      <a:pt x="166" y="234"/>
                    </a:cubicBezTo>
                    <a:cubicBezTo>
                      <a:pt x="168" y="234"/>
                      <a:pt x="168" y="234"/>
                      <a:pt x="168" y="234"/>
                    </a:cubicBezTo>
                    <a:cubicBezTo>
                      <a:pt x="168" y="234"/>
                      <a:pt x="169" y="233"/>
                      <a:pt x="170" y="233"/>
                    </a:cubicBezTo>
                    <a:cubicBezTo>
                      <a:pt x="170" y="233"/>
                      <a:pt x="173" y="230"/>
                      <a:pt x="173" y="230"/>
                    </a:cubicBezTo>
                    <a:cubicBezTo>
                      <a:pt x="173" y="230"/>
                      <a:pt x="173" y="229"/>
                      <a:pt x="173" y="228"/>
                    </a:cubicBezTo>
                    <a:cubicBezTo>
                      <a:pt x="174" y="228"/>
                      <a:pt x="175" y="227"/>
                      <a:pt x="175" y="227"/>
                    </a:cubicBezTo>
                    <a:cubicBezTo>
                      <a:pt x="175" y="227"/>
                      <a:pt x="177" y="223"/>
                      <a:pt x="177" y="223"/>
                    </a:cubicBezTo>
                    <a:cubicBezTo>
                      <a:pt x="178" y="223"/>
                      <a:pt x="178" y="223"/>
                      <a:pt x="178" y="222"/>
                    </a:cubicBezTo>
                    <a:cubicBezTo>
                      <a:pt x="178" y="221"/>
                      <a:pt x="179" y="218"/>
                      <a:pt x="179" y="218"/>
                    </a:cubicBezTo>
                    <a:cubicBezTo>
                      <a:pt x="180" y="216"/>
                      <a:pt x="180" y="216"/>
                      <a:pt x="180" y="216"/>
                    </a:cubicBezTo>
                    <a:cubicBezTo>
                      <a:pt x="180" y="211"/>
                      <a:pt x="180" y="211"/>
                      <a:pt x="180" y="211"/>
                    </a:cubicBezTo>
                    <a:cubicBezTo>
                      <a:pt x="182" y="207"/>
                      <a:pt x="182" y="207"/>
                      <a:pt x="182" y="207"/>
                    </a:cubicBezTo>
                    <a:cubicBezTo>
                      <a:pt x="182" y="207"/>
                      <a:pt x="183" y="205"/>
                      <a:pt x="183" y="205"/>
                    </a:cubicBezTo>
                    <a:cubicBezTo>
                      <a:pt x="183" y="205"/>
                      <a:pt x="184" y="203"/>
                      <a:pt x="185" y="203"/>
                    </a:cubicBezTo>
                    <a:cubicBezTo>
                      <a:pt x="185" y="202"/>
                      <a:pt x="187" y="199"/>
                      <a:pt x="187" y="199"/>
                    </a:cubicBezTo>
                    <a:cubicBezTo>
                      <a:pt x="187" y="199"/>
                      <a:pt x="188" y="197"/>
                      <a:pt x="188" y="196"/>
                    </a:cubicBezTo>
                    <a:cubicBezTo>
                      <a:pt x="188" y="196"/>
                      <a:pt x="188" y="196"/>
                      <a:pt x="188" y="196"/>
                    </a:cubicBezTo>
                    <a:cubicBezTo>
                      <a:pt x="188" y="194"/>
                      <a:pt x="188" y="194"/>
                      <a:pt x="188" y="194"/>
                    </a:cubicBezTo>
                    <a:cubicBezTo>
                      <a:pt x="187" y="191"/>
                      <a:pt x="187" y="191"/>
                      <a:pt x="187" y="191"/>
                    </a:cubicBezTo>
                    <a:cubicBezTo>
                      <a:pt x="183" y="188"/>
                      <a:pt x="183" y="188"/>
                      <a:pt x="183" y="188"/>
                    </a:cubicBezTo>
                    <a:cubicBezTo>
                      <a:pt x="181" y="188"/>
                      <a:pt x="181" y="188"/>
                      <a:pt x="181" y="188"/>
                    </a:cubicBezTo>
                    <a:cubicBezTo>
                      <a:pt x="180" y="186"/>
                      <a:pt x="180" y="186"/>
                      <a:pt x="180" y="186"/>
                    </a:cubicBezTo>
                    <a:cubicBezTo>
                      <a:pt x="181" y="185"/>
                      <a:pt x="181" y="185"/>
                      <a:pt x="181" y="185"/>
                    </a:cubicBezTo>
                    <a:cubicBezTo>
                      <a:pt x="179" y="182"/>
                      <a:pt x="179" y="182"/>
                      <a:pt x="179" y="182"/>
                    </a:cubicBezTo>
                    <a:cubicBezTo>
                      <a:pt x="178" y="181"/>
                      <a:pt x="178" y="181"/>
                      <a:pt x="178" y="181"/>
                    </a:cubicBezTo>
                    <a:cubicBezTo>
                      <a:pt x="177" y="179"/>
                      <a:pt x="177" y="179"/>
                      <a:pt x="177" y="179"/>
                    </a:cubicBezTo>
                    <a:cubicBezTo>
                      <a:pt x="177" y="179"/>
                      <a:pt x="178" y="177"/>
                      <a:pt x="178" y="177"/>
                    </a:cubicBezTo>
                    <a:cubicBezTo>
                      <a:pt x="178" y="177"/>
                      <a:pt x="179" y="176"/>
                      <a:pt x="179" y="175"/>
                    </a:cubicBezTo>
                    <a:cubicBezTo>
                      <a:pt x="179" y="175"/>
                      <a:pt x="181" y="173"/>
                      <a:pt x="181" y="173"/>
                    </a:cubicBezTo>
                    <a:cubicBezTo>
                      <a:pt x="181" y="173"/>
                      <a:pt x="182" y="171"/>
                      <a:pt x="182" y="170"/>
                    </a:cubicBezTo>
                    <a:cubicBezTo>
                      <a:pt x="182" y="170"/>
                      <a:pt x="183" y="170"/>
                      <a:pt x="183" y="169"/>
                    </a:cubicBezTo>
                    <a:cubicBezTo>
                      <a:pt x="183" y="168"/>
                      <a:pt x="182" y="165"/>
                      <a:pt x="182" y="165"/>
                    </a:cubicBezTo>
                    <a:cubicBezTo>
                      <a:pt x="182" y="165"/>
                      <a:pt x="182" y="163"/>
                      <a:pt x="183" y="162"/>
                    </a:cubicBezTo>
                    <a:cubicBezTo>
                      <a:pt x="183" y="162"/>
                      <a:pt x="183" y="161"/>
                      <a:pt x="183" y="161"/>
                    </a:cubicBezTo>
                    <a:cubicBezTo>
                      <a:pt x="183" y="161"/>
                      <a:pt x="185" y="161"/>
                      <a:pt x="185" y="161"/>
                    </a:cubicBezTo>
                    <a:cubicBezTo>
                      <a:pt x="186" y="162"/>
                      <a:pt x="186" y="160"/>
                      <a:pt x="186" y="160"/>
                    </a:cubicBezTo>
                    <a:cubicBezTo>
                      <a:pt x="186" y="160"/>
                      <a:pt x="186" y="157"/>
                      <a:pt x="185" y="157"/>
                    </a:cubicBezTo>
                    <a:cubicBezTo>
                      <a:pt x="185" y="157"/>
                      <a:pt x="184" y="156"/>
                      <a:pt x="184" y="156"/>
                    </a:cubicBezTo>
                    <a:cubicBezTo>
                      <a:pt x="184" y="156"/>
                      <a:pt x="184" y="155"/>
                      <a:pt x="184" y="155"/>
                    </a:cubicBezTo>
                    <a:cubicBezTo>
                      <a:pt x="185" y="155"/>
                      <a:pt x="186" y="154"/>
                      <a:pt x="186" y="154"/>
                    </a:cubicBezTo>
                    <a:cubicBezTo>
                      <a:pt x="189" y="153"/>
                      <a:pt x="189" y="153"/>
                      <a:pt x="189" y="153"/>
                    </a:cubicBezTo>
                    <a:cubicBezTo>
                      <a:pt x="188" y="150"/>
                      <a:pt x="188" y="150"/>
                      <a:pt x="188" y="150"/>
                    </a:cubicBezTo>
                    <a:cubicBezTo>
                      <a:pt x="188" y="148"/>
                      <a:pt x="188" y="148"/>
                      <a:pt x="188" y="148"/>
                    </a:cubicBezTo>
                    <a:cubicBezTo>
                      <a:pt x="188" y="148"/>
                      <a:pt x="191" y="149"/>
                      <a:pt x="191" y="149"/>
                    </a:cubicBezTo>
                    <a:cubicBezTo>
                      <a:pt x="191" y="149"/>
                      <a:pt x="191" y="151"/>
                      <a:pt x="192" y="151"/>
                    </a:cubicBezTo>
                    <a:cubicBezTo>
                      <a:pt x="193" y="150"/>
                      <a:pt x="193" y="149"/>
                      <a:pt x="193" y="149"/>
                    </a:cubicBezTo>
                    <a:cubicBezTo>
                      <a:pt x="193" y="149"/>
                      <a:pt x="193" y="147"/>
                      <a:pt x="194" y="147"/>
                    </a:cubicBezTo>
                    <a:cubicBezTo>
                      <a:pt x="196" y="148"/>
                      <a:pt x="197" y="146"/>
                      <a:pt x="197" y="146"/>
                    </a:cubicBezTo>
                    <a:cubicBezTo>
                      <a:pt x="197" y="146"/>
                      <a:pt x="199" y="144"/>
                      <a:pt x="199" y="144"/>
                    </a:cubicBezTo>
                    <a:cubicBezTo>
                      <a:pt x="199" y="144"/>
                      <a:pt x="199" y="141"/>
                      <a:pt x="198" y="141"/>
                    </a:cubicBezTo>
                    <a:cubicBezTo>
                      <a:pt x="197" y="141"/>
                      <a:pt x="197" y="141"/>
                      <a:pt x="196" y="140"/>
                    </a:cubicBezTo>
                    <a:cubicBezTo>
                      <a:pt x="196" y="139"/>
                      <a:pt x="197" y="139"/>
                      <a:pt x="198" y="138"/>
                    </a:cubicBezTo>
                    <a:cubicBezTo>
                      <a:pt x="199" y="138"/>
                      <a:pt x="199" y="139"/>
                      <a:pt x="200" y="138"/>
                    </a:cubicBezTo>
                    <a:cubicBezTo>
                      <a:pt x="201" y="137"/>
                      <a:pt x="202" y="136"/>
                      <a:pt x="202" y="136"/>
                    </a:cubicBezTo>
                    <a:cubicBezTo>
                      <a:pt x="202" y="135"/>
                      <a:pt x="204" y="135"/>
                      <a:pt x="204" y="135"/>
                    </a:cubicBezTo>
                    <a:cubicBezTo>
                      <a:pt x="207" y="134"/>
                      <a:pt x="207" y="134"/>
                      <a:pt x="207" y="134"/>
                    </a:cubicBezTo>
                    <a:cubicBezTo>
                      <a:pt x="207" y="132"/>
                      <a:pt x="207" y="132"/>
                      <a:pt x="207" y="132"/>
                    </a:cubicBezTo>
                    <a:cubicBezTo>
                      <a:pt x="207" y="132"/>
                      <a:pt x="209" y="132"/>
                      <a:pt x="209" y="132"/>
                    </a:cubicBezTo>
                    <a:cubicBezTo>
                      <a:pt x="209" y="132"/>
                      <a:pt x="210" y="133"/>
                      <a:pt x="210" y="133"/>
                    </a:cubicBezTo>
                    <a:cubicBezTo>
                      <a:pt x="210" y="133"/>
                      <a:pt x="211" y="133"/>
                      <a:pt x="212" y="132"/>
                    </a:cubicBezTo>
                    <a:cubicBezTo>
                      <a:pt x="212" y="132"/>
                      <a:pt x="211" y="131"/>
                      <a:pt x="212" y="131"/>
                    </a:cubicBezTo>
                    <a:cubicBezTo>
                      <a:pt x="213" y="132"/>
                      <a:pt x="213" y="132"/>
                      <a:pt x="213" y="132"/>
                    </a:cubicBezTo>
                    <a:cubicBezTo>
                      <a:pt x="213" y="133"/>
                      <a:pt x="214" y="133"/>
                      <a:pt x="214" y="133"/>
                    </a:cubicBezTo>
                    <a:cubicBezTo>
                      <a:pt x="214" y="133"/>
                      <a:pt x="215" y="134"/>
                      <a:pt x="215" y="134"/>
                    </a:cubicBezTo>
                    <a:cubicBezTo>
                      <a:pt x="216" y="134"/>
                      <a:pt x="216" y="135"/>
                      <a:pt x="216" y="136"/>
                    </a:cubicBezTo>
                    <a:cubicBezTo>
                      <a:pt x="216" y="136"/>
                      <a:pt x="216" y="136"/>
                      <a:pt x="216" y="137"/>
                    </a:cubicBezTo>
                    <a:cubicBezTo>
                      <a:pt x="216" y="138"/>
                      <a:pt x="216" y="138"/>
                      <a:pt x="216" y="138"/>
                    </a:cubicBezTo>
                    <a:cubicBezTo>
                      <a:pt x="216" y="138"/>
                      <a:pt x="218" y="140"/>
                      <a:pt x="218" y="139"/>
                    </a:cubicBezTo>
                    <a:cubicBezTo>
                      <a:pt x="218" y="139"/>
                      <a:pt x="218" y="139"/>
                      <a:pt x="218" y="138"/>
                    </a:cubicBezTo>
                    <a:cubicBezTo>
                      <a:pt x="218" y="136"/>
                      <a:pt x="218" y="136"/>
                      <a:pt x="218" y="135"/>
                    </a:cubicBezTo>
                    <a:cubicBezTo>
                      <a:pt x="218" y="134"/>
                      <a:pt x="216" y="132"/>
                      <a:pt x="217" y="132"/>
                    </a:cubicBezTo>
                    <a:cubicBezTo>
                      <a:pt x="217" y="132"/>
                      <a:pt x="217" y="131"/>
                      <a:pt x="218" y="131"/>
                    </a:cubicBezTo>
                    <a:cubicBezTo>
                      <a:pt x="219" y="131"/>
                      <a:pt x="218" y="130"/>
                      <a:pt x="219" y="131"/>
                    </a:cubicBezTo>
                    <a:cubicBezTo>
                      <a:pt x="220" y="132"/>
                      <a:pt x="220" y="132"/>
                      <a:pt x="221" y="133"/>
                    </a:cubicBezTo>
                    <a:cubicBezTo>
                      <a:pt x="221" y="133"/>
                      <a:pt x="221" y="132"/>
                      <a:pt x="221" y="133"/>
                    </a:cubicBezTo>
                    <a:cubicBezTo>
                      <a:pt x="222" y="133"/>
                      <a:pt x="222" y="134"/>
                      <a:pt x="222" y="135"/>
                    </a:cubicBezTo>
                    <a:cubicBezTo>
                      <a:pt x="222" y="135"/>
                      <a:pt x="222" y="136"/>
                      <a:pt x="222" y="136"/>
                    </a:cubicBezTo>
                    <a:cubicBezTo>
                      <a:pt x="222" y="137"/>
                      <a:pt x="224" y="139"/>
                      <a:pt x="224" y="139"/>
                    </a:cubicBezTo>
                    <a:cubicBezTo>
                      <a:pt x="224" y="139"/>
                      <a:pt x="225" y="137"/>
                      <a:pt x="225" y="137"/>
                    </a:cubicBezTo>
                    <a:cubicBezTo>
                      <a:pt x="225" y="137"/>
                      <a:pt x="225" y="136"/>
                      <a:pt x="225" y="135"/>
                    </a:cubicBezTo>
                    <a:cubicBezTo>
                      <a:pt x="225" y="135"/>
                      <a:pt x="225" y="134"/>
                      <a:pt x="225" y="134"/>
                    </a:cubicBezTo>
                    <a:cubicBezTo>
                      <a:pt x="225" y="134"/>
                      <a:pt x="223" y="131"/>
                      <a:pt x="223" y="131"/>
                    </a:cubicBezTo>
                    <a:cubicBezTo>
                      <a:pt x="223" y="131"/>
                      <a:pt x="223" y="131"/>
                      <a:pt x="224" y="130"/>
                    </a:cubicBezTo>
                    <a:cubicBezTo>
                      <a:pt x="224" y="130"/>
                      <a:pt x="224" y="129"/>
                      <a:pt x="225" y="129"/>
                    </a:cubicBezTo>
                    <a:cubicBezTo>
                      <a:pt x="219" y="119"/>
                      <a:pt x="219" y="119"/>
                      <a:pt x="219" y="119"/>
                    </a:cubicBezTo>
                    <a:cubicBezTo>
                      <a:pt x="211" y="113"/>
                      <a:pt x="211" y="113"/>
                      <a:pt x="211" y="113"/>
                    </a:cubicBezTo>
                    <a:cubicBezTo>
                      <a:pt x="211" y="108"/>
                      <a:pt x="211" y="108"/>
                      <a:pt x="211" y="108"/>
                    </a:cubicBezTo>
                    <a:cubicBezTo>
                      <a:pt x="209" y="105"/>
                      <a:pt x="209" y="105"/>
                      <a:pt x="209" y="105"/>
                    </a:cubicBezTo>
                    <a:cubicBezTo>
                      <a:pt x="209" y="105"/>
                      <a:pt x="209" y="105"/>
                      <a:pt x="209" y="105"/>
                    </a:cubicBezTo>
                    <a:cubicBezTo>
                      <a:pt x="209" y="105"/>
                      <a:pt x="209" y="101"/>
                      <a:pt x="210" y="100"/>
                    </a:cubicBezTo>
                    <a:cubicBezTo>
                      <a:pt x="211" y="100"/>
                      <a:pt x="211" y="98"/>
                      <a:pt x="212" y="97"/>
                    </a:cubicBezTo>
                    <a:cubicBezTo>
                      <a:pt x="211" y="96"/>
                      <a:pt x="211" y="94"/>
                      <a:pt x="211" y="92"/>
                    </a:cubicBezTo>
                    <a:cubicBezTo>
                      <a:pt x="211" y="92"/>
                      <a:pt x="212" y="88"/>
                      <a:pt x="212" y="88"/>
                    </a:cubicBezTo>
                    <a:cubicBezTo>
                      <a:pt x="211" y="85"/>
                      <a:pt x="211" y="85"/>
                      <a:pt x="211" y="85"/>
                    </a:cubicBezTo>
                    <a:cubicBezTo>
                      <a:pt x="202" y="73"/>
                      <a:pt x="202" y="73"/>
                      <a:pt x="202" y="73"/>
                    </a:cubicBezTo>
                    <a:cubicBezTo>
                      <a:pt x="202" y="67"/>
                      <a:pt x="202" y="67"/>
                      <a:pt x="202" y="67"/>
                    </a:cubicBezTo>
                    <a:cubicBezTo>
                      <a:pt x="201" y="66"/>
                      <a:pt x="201" y="66"/>
                      <a:pt x="201" y="66"/>
                    </a:cubicBezTo>
                    <a:cubicBezTo>
                      <a:pt x="201" y="65"/>
                      <a:pt x="201" y="64"/>
                      <a:pt x="201" y="63"/>
                    </a:cubicBezTo>
                    <a:cubicBezTo>
                      <a:pt x="199" y="63"/>
                      <a:pt x="199" y="63"/>
                      <a:pt x="199" y="63"/>
                    </a:cubicBezTo>
                    <a:cubicBezTo>
                      <a:pt x="196" y="59"/>
                      <a:pt x="196" y="59"/>
                      <a:pt x="196" y="59"/>
                    </a:cubicBezTo>
                    <a:cubicBezTo>
                      <a:pt x="197" y="54"/>
                      <a:pt x="197" y="54"/>
                      <a:pt x="197" y="54"/>
                    </a:cubicBezTo>
                    <a:cubicBezTo>
                      <a:pt x="195" y="44"/>
                      <a:pt x="195" y="44"/>
                      <a:pt x="195" y="44"/>
                    </a:cubicBezTo>
                    <a:cubicBezTo>
                      <a:pt x="196" y="40"/>
                      <a:pt x="196" y="40"/>
                      <a:pt x="196" y="40"/>
                    </a:cubicBezTo>
                    <a:cubicBezTo>
                      <a:pt x="193" y="39"/>
                      <a:pt x="193" y="39"/>
                      <a:pt x="193" y="39"/>
                    </a:cubicBezTo>
                    <a:cubicBezTo>
                      <a:pt x="190" y="35"/>
                      <a:pt x="190" y="35"/>
                      <a:pt x="190" y="35"/>
                    </a:cubicBezTo>
                    <a:cubicBezTo>
                      <a:pt x="190" y="35"/>
                      <a:pt x="190" y="35"/>
                      <a:pt x="190" y="35"/>
                    </a:cubicBezTo>
                    <a:cubicBezTo>
                      <a:pt x="189" y="35"/>
                      <a:pt x="188" y="35"/>
                      <a:pt x="188" y="34"/>
                    </a:cubicBezTo>
                    <a:cubicBezTo>
                      <a:pt x="188" y="34"/>
                      <a:pt x="187" y="33"/>
                      <a:pt x="183" y="27"/>
                    </a:cubicBezTo>
                    <a:cubicBezTo>
                      <a:pt x="177" y="25"/>
                      <a:pt x="177" y="25"/>
                      <a:pt x="177" y="25"/>
                    </a:cubicBezTo>
                    <a:cubicBezTo>
                      <a:pt x="173" y="24"/>
                      <a:pt x="173" y="24"/>
                      <a:pt x="173" y="24"/>
                    </a:cubicBezTo>
                    <a:cubicBezTo>
                      <a:pt x="171" y="23"/>
                      <a:pt x="171" y="23"/>
                      <a:pt x="171" y="23"/>
                    </a:cubicBezTo>
                    <a:cubicBezTo>
                      <a:pt x="170" y="24"/>
                      <a:pt x="170" y="24"/>
                      <a:pt x="169" y="24"/>
                    </a:cubicBezTo>
                    <a:cubicBezTo>
                      <a:pt x="168" y="24"/>
                      <a:pt x="167" y="24"/>
                      <a:pt x="166" y="22"/>
                    </a:cubicBezTo>
                    <a:cubicBezTo>
                      <a:pt x="166" y="21"/>
                      <a:pt x="165" y="21"/>
                      <a:pt x="165" y="20"/>
                    </a:cubicBezTo>
                    <a:cubicBezTo>
                      <a:pt x="162" y="21"/>
                      <a:pt x="162" y="21"/>
                      <a:pt x="162" y="21"/>
                    </a:cubicBezTo>
                    <a:cubicBezTo>
                      <a:pt x="159" y="18"/>
                      <a:pt x="159" y="18"/>
                      <a:pt x="159" y="18"/>
                    </a:cubicBezTo>
                    <a:cubicBezTo>
                      <a:pt x="159" y="17"/>
                      <a:pt x="159" y="17"/>
                      <a:pt x="158" y="17"/>
                    </a:cubicBezTo>
                    <a:cubicBezTo>
                      <a:pt x="157" y="17"/>
                      <a:pt x="155" y="16"/>
                      <a:pt x="155" y="15"/>
                    </a:cubicBezTo>
                    <a:cubicBezTo>
                      <a:pt x="155" y="15"/>
                      <a:pt x="155" y="15"/>
                      <a:pt x="155" y="15"/>
                    </a:cubicBezTo>
                    <a:cubicBezTo>
                      <a:pt x="153" y="11"/>
                      <a:pt x="153" y="11"/>
                      <a:pt x="153" y="11"/>
                    </a:cubicBezTo>
                    <a:cubicBezTo>
                      <a:pt x="150" y="11"/>
                      <a:pt x="150" y="11"/>
                      <a:pt x="150" y="11"/>
                    </a:cubicBezTo>
                    <a:cubicBezTo>
                      <a:pt x="145" y="8"/>
                      <a:pt x="145" y="8"/>
                      <a:pt x="145" y="8"/>
                    </a:cubicBezTo>
                    <a:cubicBezTo>
                      <a:pt x="145" y="4"/>
                      <a:pt x="145" y="4"/>
                      <a:pt x="145" y="4"/>
                    </a:cubicBezTo>
                    <a:cubicBezTo>
                      <a:pt x="140" y="2"/>
                      <a:pt x="140" y="2"/>
                      <a:pt x="140" y="2"/>
                    </a:cubicBezTo>
                    <a:cubicBezTo>
                      <a:pt x="140" y="2"/>
                      <a:pt x="140" y="2"/>
                      <a:pt x="140" y="2"/>
                    </a:cubicBezTo>
                    <a:cubicBezTo>
                      <a:pt x="140" y="2"/>
                      <a:pt x="139" y="1"/>
                      <a:pt x="139" y="0"/>
                    </a:cubicBezTo>
                    <a:cubicBezTo>
                      <a:pt x="137" y="1"/>
                      <a:pt x="137" y="1"/>
                      <a:pt x="137" y="1"/>
                    </a:cubicBezTo>
                    <a:cubicBezTo>
                      <a:pt x="134" y="1"/>
                      <a:pt x="134" y="1"/>
                      <a:pt x="134" y="1"/>
                    </a:cubicBezTo>
                    <a:cubicBezTo>
                      <a:pt x="134" y="1"/>
                      <a:pt x="133" y="2"/>
                      <a:pt x="133" y="2"/>
                    </a:cubicBezTo>
                    <a:cubicBezTo>
                      <a:pt x="133" y="3"/>
                      <a:pt x="136" y="10"/>
                      <a:pt x="136" y="12"/>
                    </a:cubicBezTo>
                    <a:cubicBezTo>
                      <a:pt x="137" y="13"/>
                      <a:pt x="137" y="18"/>
                      <a:pt x="134" y="23"/>
                    </a:cubicBezTo>
                    <a:cubicBezTo>
                      <a:pt x="137" y="25"/>
                      <a:pt x="137" y="25"/>
                      <a:pt x="137" y="25"/>
                    </a:cubicBezTo>
                    <a:cubicBezTo>
                      <a:pt x="134" y="30"/>
                      <a:pt x="134" y="30"/>
                      <a:pt x="134" y="30"/>
                    </a:cubicBezTo>
                    <a:cubicBezTo>
                      <a:pt x="129" y="31"/>
                      <a:pt x="129" y="31"/>
                      <a:pt x="129" y="31"/>
                    </a:cubicBezTo>
                    <a:cubicBezTo>
                      <a:pt x="129" y="31"/>
                      <a:pt x="124" y="30"/>
                      <a:pt x="123" y="29"/>
                    </a:cubicBezTo>
                    <a:cubicBezTo>
                      <a:pt x="122" y="28"/>
                      <a:pt x="119" y="26"/>
                      <a:pt x="117" y="27"/>
                    </a:cubicBezTo>
                    <a:cubicBezTo>
                      <a:pt x="116" y="27"/>
                      <a:pt x="105" y="27"/>
                      <a:pt x="105" y="27"/>
                    </a:cubicBezTo>
                    <a:cubicBezTo>
                      <a:pt x="102" y="30"/>
                      <a:pt x="104" y="47"/>
                      <a:pt x="104" y="49"/>
                    </a:cubicBezTo>
                    <a:cubicBezTo>
                      <a:pt x="103" y="52"/>
                      <a:pt x="103" y="52"/>
                      <a:pt x="103" y="52"/>
                    </a:cubicBezTo>
                    <a:cubicBezTo>
                      <a:pt x="98" y="52"/>
                      <a:pt x="98" y="52"/>
                      <a:pt x="98" y="52"/>
                    </a:cubicBezTo>
                    <a:cubicBezTo>
                      <a:pt x="91" y="48"/>
                      <a:pt x="91" y="48"/>
                      <a:pt x="91" y="48"/>
                    </a:cubicBezTo>
                    <a:cubicBezTo>
                      <a:pt x="87" y="55"/>
                      <a:pt x="87" y="55"/>
                      <a:pt x="87" y="55"/>
                    </a:cubicBezTo>
                    <a:cubicBezTo>
                      <a:pt x="87" y="55"/>
                      <a:pt x="84" y="58"/>
                      <a:pt x="84" y="59"/>
                    </a:cubicBezTo>
                    <a:cubicBezTo>
                      <a:pt x="84" y="60"/>
                      <a:pt x="82" y="63"/>
                      <a:pt x="82" y="64"/>
                    </a:cubicBezTo>
                    <a:cubicBezTo>
                      <a:pt x="82" y="64"/>
                      <a:pt x="83" y="70"/>
                      <a:pt x="83" y="70"/>
                    </a:cubicBezTo>
                    <a:cubicBezTo>
                      <a:pt x="81" y="73"/>
                      <a:pt x="81" y="73"/>
                      <a:pt x="81" y="73"/>
                    </a:cubicBezTo>
                    <a:cubicBezTo>
                      <a:pt x="76" y="76"/>
                      <a:pt x="76" y="76"/>
                      <a:pt x="76" y="76"/>
                    </a:cubicBezTo>
                    <a:cubicBezTo>
                      <a:pt x="76" y="80"/>
                      <a:pt x="76" y="80"/>
                      <a:pt x="76" y="80"/>
                    </a:cubicBezTo>
                    <a:cubicBezTo>
                      <a:pt x="76" y="80"/>
                      <a:pt x="79" y="85"/>
                      <a:pt x="80" y="86"/>
                    </a:cubicBezTo>
                    <a:cubicBezTo>
                      <a:pt x="81" y="87"/>
                      <a:pt x="82" y="94"/>
                      <a:pt x="82" y="94"/>
                    </a:cubicBezTo>
                    <a:cubicBezTo>
                      <a:pt x="82" y="94"/>
                      <a:pt x="80" y="99"/>
                      <a:pt x="79" y="101"/>
                    </a:cubicBezTo>
                    <a:cubicBezTo>
                      <a:pt x="78" y="103"/>
                      <a:pt x="72" y="111"/>
                      <a:pt x="72" y="111"/>
                    </a:cubicBezTo>
                    <a:cubicBezTo>
                      <a:pt x="68" y="121"/>
                      <a:pt x="68" y="121"/>
                      <a:pt x="68" y="121"/>
                    </a:cubicBezTo>
                    <a:cubicBezTo>
                      <a:pt x="68" y="129"/>
                      <a:pt x="68" y="129"/>
                      <a:pt x="68" y="129"/>
                    </a:cubicBezTo>
                    <a:cubicBezTo>
                      <a:pt x="67" y="133"/>
                      <a:pt x="67" y="133"/>
                      <a:pt x="67" y="133"/>
                    </a:cubicBezTo>
                    <a:cubicBezTo>
                      <a:pt x="62" y="138"/>
                      <a:pt x="62" y="138"/>
                      <a:pt x="62" y="138"/>
                    </a:cubicBezTo>
                    <a:cubicBezTo>
                      <a:pt x="54" y="139"/>
                      <a:pt x="54" y="139"/>
                      <a:pt x="54" y="139"/>
                    </a:cubicBezTo>
                    <a:cubicBezTo>
                      <a:pt x="52" y="142"/>
                      <a:pt x="52" y="142"/>
                      <a:pt x="52" y="142"/>
                    </a:cubicBezTo>
                    <a:cubicBezTo>
                      <a:pt x="56" y="155"/>
                      <a:pt x="56" y="155"/>
                      <a:pt x="56" y="155"/>
                    </a:cubicBezTo>
                    <a:cubicBezTo>
                      <a:pt x="54" y="161"/>
                      <a:pt x="54" y="161"/>
                      <a:pt x="54" y="161"/>
                    </a:cubicBezTo>
                    <a:cubicBezTo>
                      <a:pt x="53" y="167"/>
                      <a:pt x="53" y="167"/>
                      <a:pt x="53" y="167"/>
                    </a:cubicBezTo>
                    <a:cubicBezTo>
                      <a:pt x="53" y="167"/>
                      <a:pt x="52" y="172"/>
                      <a:pt x="53" y="173"/>
                    </a:cubicBezTo>
                    <a:cubicBezTo>
                      <a:pt x="54" y="174"/>
                      <a:pt x="54" y="178"/>
                      <a:pt x="54" y="178"/>
                    </a:cubicBezTo>
                    <a:cubicBezTo>
                      <a:pt x="51" y="180"/>
                      <a:pt x="51" y="180"/>
                      <a:pt x="51" y="180"/>
                    </a:cubicBezTo>
                    <a:cubicBezTo>
                      <a:pt x="52" y="185"/>
                      <a:pt x="52" y="185"/>
                      <a:pt x="52" y="185"/>
                    </a:cubicBezTo>
                    <a:cubicBezTo>
                      <a:pt x="39" y="205"/>
                      <a:pt x="39" y="205"/>
                      <a:pt x="39" y="205"/>
                    </a:cubicBezTo>
                    <a:cubicBezTo>
                      <a:pt x="42" y="210"/>
                      <a:pt x="42" y="210"/>
                      <a:pt x="42" y="210"/>
                    </a:cubicBezTo>
                    <a:cubicBezTo>
                      <a:pt x="49" y="211"/>
                      <a:pt x="49" y="211"/>
                      <a:pt x="49" y="211"/>
                    </a:cubicBezTo>
                    <a:cubicBezTo>
                      <a:pt x="50" y="224"/>
                      <a:pt x="50" y="224"/>
                      <a:pt x="50" y="224"/>
                    </a:cubicBezTo>
                    <a:cubicBezTo>
                      <a:pt x="47" y="230"/>
                      <a:pt x="47" y="230"/>
                      <a:pt x="47" y="230"/>
                    </a:cubicBezTo>
                    <a:cubicBezTo>
                      <a:pt x="46" y="231"/>
                      <a:pt x="46" y="231"/>
                      <a:pt x="46" y="231"/>
                    </a:cubicBezTo>
                    <a:cubicBezTo>
                      <a:pt x="27" y="233"/>
                      <a:pt x="27" y="233"/>
                      <a:pt x="27" y="233"/>
                    </a:cubicBezTo>
                    <a:cubicBezTo>
                      <a:pt x="16" y="246"/>
                      <a:pt x="16" y="246"/>
                      <a:pt x="16" y="246"/>
                    </a:cubicBezTo>
                    <a:cubicBezTo>
                      <a:pt x="15" y="254"/>
                      <a:pt x="15" y="254"/>
                      <a:pt x="15" y="254"/>
                    </a:cubicBezTo>
                    <a:cubicBezTo>
                      <a:pt x="15" y="259"/>
                      <a:pt x="15" y="259"/>
                      <a:pt x="15" y="259"/>
                    </a:cubicBezTo>
                    <a:cubicBezTo>
                      <a:pt x="15" y="259"/>
                      <a:pt x="12" y="263"/>
                      <a:pt x="11" y="264"/>
                    </a:cubicBezTo>
                    <a:cubicBezTo>
                      <a:pt x="11" y="265"/>
                      <a:pt x="11" y="270"/>
                      <a:pt x="11" y="270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15" y="281"/>
                      <a:pt x="15" y="281"/>
                      <a:pt x="15" y="281"/>
                    </a:cubicBezTo>
                    <a:cubicBezTo>
                      <a:pt x="13" y="284"/>
                      <a:pt x="13" y="284"/>
                      <a:pt x="13" y="284"/>
                    </a:cubicBezTo>
                    <a:cubicBezTo>
                      <a:pt x="14" y="289"/>
                      <a:pt x="14" y="289"/>
                      <a:pt x="14" y="289"/>
                    </a:cubicBezTo>
                    <a:cubicBezTo>
                      <a:pt x="14" y="289"/>
                      <a:pt x="15" y="291"/>
                      <a:pt x="14" y="292"/>
                    </a:cubicBezTo>
                    <a:cubicBezTo>
                      <a:pt x="13" y="293"/>
                      <a:pt x="13" y="295"/>
                      <a:pt x="13" y="296"/>
                    </a:cubicBezTo>
                    <a:cubicBezTo>
                      <a:pt x="13" y="297"/>
                      <a:pt x="19" y="308"/>
                      <a:pt x="19" y="308"/>
                    </a:cubicBezTo>
                    <a:cubicBezTo>
                      <a:pt x="20" y="333"/>
                      <a:pt x="20" y="333"/>
                      <a:pt x="20" y="333"/>
                    </a:cubicBezTo>
                    <a:cubicBezTo>
                      <a:pt x="22" y="339"/>
                      <a:pt x="22" y="339"/>
                      <a:pt x="22" y="339"/>
                    </a:cubicBezTo>
                    <a:cubicBezTo>
                      <a:pt x="28" y="343"/>
                      <a:pt x="28" y="343"/>
                      <a:pt x="28" y="343"/>
                    </a:cubicBezTo>
                    <a:cubicBezTo>
                      <a:pt x="32" y="348"/>
                      <a:pt x="32" y="348"/>
                      <a:pt x="32" y="348"/>
                    </a:cubicBezTo>
                    <a:cubicBezTo>
                      <a:pt x="33" y="354"/>
                      <a:pt x="33" y="354"/>
                      <a:pt x="33" y="354"/>
                    </a:cubicBezTo>
                    <a:cubicBezTo>
                      <a:pt x="33" y="354"/>
                      <a:pt x="32" y="360"/>
                      <a:pt x="32" y="361"/>
                    </a:cubicBezTo>
                    <a:cubicBezTo>
                      <a:pt x="32" y="362"/>
                      <a:pt x="28" y="361"/>
                      <a:pt x="28" y="361"/>
                    </a:cubicBezTo>
                    <a:cubicBezTo>
                      <a:pt x="24" y="362"/>
                      <a:pt x="24" y="362"/>
                      <a:pt x="24" y="362"/>
                    </a:cubicBezTo>
                    <a:cubicBezTo>
                      <a:pt x="20" y="366"/>
                      <a:pt x="20" y="366"/>
                      <a:pt x="20" y="366"/>
                    </a:cubicBezTo>
                    <a:cubicBezTo>
                      <a:pt x="21" y="371"/>
                      <a:pt x="21" y="371"/>
                      <a:pt x="21" y="371"/>
                    </a:cubicBezTo>
                    <a:cubicBezTo>
                      <a:pt x="24" y="378"/>
                      <a:pt x="24" y="378"/>
                      <a:pt x="24" y="378"/>
                    </a:cubicBezTo>
                    <a:cubicBezTo>
                      <a:pt x="29" y="384"/>
                      <a:pt x="29" y="384"/>
                      <a:pt x="29" y="384"/>
                    </a:cubicBezTo>
                    <a:cubicBezTo>
                      <a:pt x="30" y="389"/>
                      <a:pt x="30" y="389"/>
                      <a:pt x="30" y="389"/>
                    </a:cubicBezTo>
                    <a:cubicBezTo>
                      <a:pt x="28" y="394"/>
                      <a:pt x="28" y="394"/>
                      <a:pt x="28" y="394"/>
                    </a:cubicBezTo>
                    <a:cubicBezTo>
                      <a:pt x="26" y="396"/>
                      <a:pt x="26" y="396"/>
                      <a:pt x="26" y="396"/>
                    </a:cubicBezTo>
                    <a:cubicBezTo>
                      <a:pt x="28" y="400"/>
                      <a:pt x="28" y="400"/>
                      <a:pt x="28" y="400"/>
                    </a:cubicBezTo>
                    <a:cubicBezTo>
                      <a:pt x="28" y="404"/>
                      <a:pt x="28" y="404"/>
                      <a:pt x="28" y="404"/>
                    </a:cubicBezTo>
                    <a:cubicBezTo>
                      <a:pt x="28" y="404"/>
                      <a:pt x="26" y="407"/>
                      <a:pt x="26" y="407"/>
                    </a:cubicBezTo>
                    <a:cubicBezTo>
                      <a:pt x="26" y="408"/>
                      <a:pt x="23" y="410"/>
                      <a:pt x="23" y="410"/>
                    </a:cubicBezTo>
                    <a:cubicBezTo>
                      <a:pt x="21" y="413"/>
                      <a:pt x="21" y="413"/>
                      <a:pt x="21" y="413"/>
                    </a:cubicBezTo>
                    <a:cubicBezTo>
                      <a:pt x="18" y="414"/>
                      <a:pt x="18" y="414"/>
                      <a:pt x="18" y="414"/>
                    </a:cubicBezTo>
                    <a:cubicBezTo>
                      <a:pt x="18" y="414"/>
                      <a:pt x="17" y="413"/>
                      <a:pt x="16" y="413"/>
                    </a:cubicBezTo>
                    <a:cubicBezTo>
                      <a:pt x="15" y="414"/>
                      <a:pt x="14" y="415"/>
                      <a:pt x="14" y="415"/>
                    </a:cubicBezTo>
                    <a:cubicBezTo>
                      <a:pt x="14" y="418"/>
                      <a:pt x="14" y="418"/>
                      <a:pt x="14" y="418"/>
                    </a:cubicBezTo>
                    <a:cubicBezTo>
                      <a:pt x="16" y="420"/>
                      <a:pt x="16" y="420"/>
                      <a:pt x="16" y="420"/>
                    </a:cubicBezTo>
                    <a:cubicBezTo>
                      <a:pt x="15" y="424"/>
                      <a:pt x="15" y="424"/>
                      <a:pt x="15" y="424"/>
                    </a:cubicBezTo>
                    <a:cubicBezTo>
                      <a:pt x="13" y="426"/>
                      <a:pt x="13" y="426"/>
                      <a:pt x="13" y="426"/>
                    </a:cubicBezTo>
                    <a:cubicBezTo>
                      <a:pt x="10" y="427"/>
                      <a:pt x="10" y="427"/>
                      <a:pt x="10" y="427"/>
                    </a:cubicBezTo>
                    <a:cubicBezTo>
                      <a:pt x="11" y="432"/>
                      <a:pt x="11" y="432"/>
                      <a:pt x="11" y="432"/>
                    </a:cubicBezTo>
                    <a:cubicBezTo>
                      <a:pt x="15" y="437"/>
                      <a:pt x="15" y="437"/>
                      <a:pt x="15" y="437"/>
                    </a:cubicBezTo>
                    <a:cubicBezTo>
                      <a:pt x="15" y="442"/>
                      <a:pt x="15" y="442"/>
                      <a:pt x="15" y="442"/>
                    </a:cubicBezTo>
                    <a:cubicBezTo>
                      <a:pt x="12" y="447"/>
                      <a:pt x="12" y="447"/>
                      <a:pt x="12" y="447"/>
                    </a:cubicBezTo>
                    <a:cubicBezTo>
                      <a:pt x="12" y="453"/>
                      <a:pt x="12" y="453"/>
                      <a:pt x="12" y="453"/>
                    </a:cubicBezTo>
                    <a:cubicBezTo>
                      <a:pt x="11" y="457"/>
                      <a:pt x="11" y="457"/>
                      <a:pt x="11" y="457"/>
                    </a:cubicBezTo>
                    <a:cubicBezTo>
                      <a:pt x="10" y="458"/>
                      <a:pt x="10" y="458"/>
                      <a:pt x="10" y="458"/>
                    </a:cubicBezTo>
                    <a:cubicBezTo>
                      <a:pt x="7" y="458"/>
                      <a:pt x="7" y="458"/>
                      <a:pt x="7" y="458"/>
                    </a:cubicBezTo>
                    <a:cubicBezTo>
                      <a:pt x="7" y="458"/>
                      <a:pt x="7" y="453"/>
                      <a:pt x="6" y="453"/>
                    </a:cubicBezTo>
                    <a:cubicBezTo>
                      <a:pt x="6" y="452"/>
                      <a:pt x="1" y="448"/>
                      <a:pt x="1" y="448"/>
                    </a:cubicBezTo>
                    <a:cubicBezTo>
                      <a:pt x="0" y="452"/>
                      <a:pt x="0" y="452"/>
                      <a:pt x="0" y="452"/>
                    </a:cubicBezTo>
                    <a:cubicBezTo>
                      <a:pt x="0" y="458"/>
                      <a:pt x="0" y="458"/>
                      <a:pt x="0" y="458"/>
                    </a:cubicBezTo>
                    <a:cubicBezTo>
                      <a:pt x="0" y="458"/>
                      <a:pt x="1" y="461"/>
                      <a:pt x="1" y="462"/>
                    </a:cubicBezTo>
                    <a:cubicBezTo>
                      <a:pt x="2" y="463"/>
                      <a:pt x="3" y="468"/>
                      <a:pt x="3" y="468"/>
                    </a:cubicBezTo>
                    <a:cubicBezTo>
                      <a:pt x="2" y="474"/>
                      <a:pt x="2" y="474"/>
                      <a:pt x="2" y="474"/>
                    </a:cubicBezTo>
                    <a:cubicBezTo>
                      <a:pt x="2" y="474"/>
                      <a:pt x="3" y="478"/>
                      <a:pt x="4" y="478"/>
                    </a:cubicBezTo>
                    <a:cubicBezTo>
                      <a:pt x="4" y="479"/>
                      <a:pt x="4" y="482"/>
                      <a:pt x="4" y="482"/>
                    </a:cubicBezTo>
                    <a:cubicBezTo>
                      <a:pt x="7" y="481"/>
                      <a:pt x="7" y="481"/>
                      <a:pt x="7" y="481"/>
                    </a:cubicBezTo>
                    <a:cubicBezTo>
                      <a:pt x="7" y="479"/>
                      <a:pt x="7" y="479"/>
                      <a:pt x="7" y="479"/>
                    </a:cubicBezTo>
                    <a:cubicBezTo>
                      <a:pt x="9" y="482"/>
                      <a:pt x="9" y="482"/>
                      <a:pt x="9" y="482"/>
                    </a:cubicBezTo>
                    <a:cubicBezTo>
                      <a:pt x="9" y="482"/>
                      <a:pt x="8" y="483"/>
                      <a:pt x="9" y="483"/>
                    </a:cubicBezTo>
                    <a:cubicBezTo>
                      <a:pt x="10" y="482"/>
                      <a:pt x="12" y="481"/>
                      <a:pt x="12" y="481"/>
                    </a:cubicBezTo>
                    <a:cubicBezTo>
                      <a:pt x="11" y="483"/>
                      <a:pt x="11" y="483"/>
                      <a:pt x="11" y="483"/>
                    </a:cubicBezTo>
                    <a:cubicBezTo>
                      <a:pt x="9" y="486"/>
                      <a:pt x="9" y="486"/>
                      <a:pt x="9" y="486"/>
                    </a:cubicBezTo>
                    <a:cubicBezTo>
                      <a:pt x="10" y="487"/>
                      <a:pt x="10" y="487"/>
                      <a:pt x="10" y="487"/>
                    </a:cubicBezTo>
                    <a:cubicBezTo>
                      <a:pt x="12" y="488"/>
                      <a:pt x="12" y="488"/>
                      <a:pt x="12" y="488"/>
                    </a:cubicBezTo>
                    <a:cubicBezTo>
                      <a:pt x="9" y="492"/>
                      <a:pt x="9" y="492"/>
                      <a:pt x="9" y="492"/>
                    </a:cubicBezTo>
                    <a:cubicBezTo>
                      <a:pt x="9" y="492"/>
                      <a:pt x="11" y="494"/>
                      <a:pt x="11" y="495"/>
                    </a:cubicBezTo>
                    <a:cubicBezTo>
                      <a:pt x="11" y="495"/>
                      <a:pt x="15" y="492"/>
                      <a:pt x="15" y="492"/>
                    </a:cubicBezTo>
                    <a:cubicBezTo>
                      <a:pt x="15" y="492"/>
                      <a:pt x="15" y="493"/>
                      <a:pt x="15" y="494"/>
                    </a:cubicBezTo>
                    <a:cubicBezTo>
                      <a:pt x="15" y="495"/>
                      <a:pt x="12" y="497"/>
                      <a:pt x="13" y="498"/>
                    </a:cubicBezTo>
                    <a:cubicBezTo>
                      <a:pt x="13" y="499"/>
                      <a:pt x="18" y="498"/>
                      <a:pt x="17" y="498"/>
                    </a:cubicBezTo>
                    <a:cubicBezTo>
                      <a:pt x="16" y="499"/>
                      <a:pt x="16" y="501"/>
                      <a:pt x="16" y="501"/>
                    </a:cubicBezTo>
                    <a:cubicBezTo>
                      <a:pt x="16" y="501"/>
                      <a:pt x="14" y="503"/>
                      <a:pt x="15" y="504"/>
                    </a:cubicBezTo>
                    <a:cubicBezTo>
                      <a:pt x="16" y="504"/>
                      <a:pt x="18" y="505"/>
                      <a:pt x="18" y="506"/>
                    </a:cubicBezTo>
                    <a:cubicBezTo>
                      <a:pt x="17" y="506"/>
                      <a:pt x="15" y="508"/>
                      <a:pt x="15" y="508"/>
                    </a:cubicBezTo>
                    <a:cubicBezTo>
                      <a:pt x="15" y="508"/>
                      <a:pt x="14" y="510"/>
                      <a:pt x="15" y="510"/>
                    </a:cubicBezTo>
                    <a:cubicBezTo>
                      <a:pt x="16" y="511"/>
                      <a:pt x="18" y="511"/>
                      <a:pt x="18" y="511"/>
                    </a:cubicBezTo>
                    <a:cubicBezTo>
                      <a:pt x="18" y="511"/>
                      <a:pt x="18" y="510"/>
                      <a:pt x="18" y="510"/>
                    </a:cubicBezTo>
                    <a:cubicBezTo>
                      <a:pt x="18" y="511"/>
                      <a:pt x="17" y="513"/>
                      <a:pt x="17" y="513"/>
                    </a:cubicBezTo>
                    <a:cubicBezTo>
                      <a:pt x="17" y="513"/>
                      <a:pt x="17" y="514"/>
                      <a:pt x="17" y="515"/>
                    </a:cubicBezTo>
                    <a:cubicBezTo>
                      <a:pt x="18" y="515"/>
                      <a:pt x="20" y="515"/>
                      <a:pt x="20" y="515"/>
                    </a:cubicBezTo>
                    <a:cubicBezTo>
                      <a:pt x="20" y="515"/>
                      <a:pt x="20" y="516"/>
                      <a:pt x="20" y="517"/>
                    </a:cubicBezTo>
                    <a:cubicBezTo>
                      <a:pt x="20" y="518"/>
                      <a:pt x="20" y="520"/>
                      <a:pt x="19" y="521"/>
                    </a:cubicBezTo>
                    <a:cubicBezTo>
                      <a:pt x="19" y="521"/>
                      <a:pt x="20" y="523"/>
                      <a:pt x="20" y="523"/>
                    </a:cubicBezTo>
                    <a:cubicBezTo>
                      <a:pt x="20" y="523"/>
                      <a:pt x="19" y="524"/>
                      <a:pt x="21" y="524"/>
                    </a:cubicBezTo>
                    <a:cubicBezTo>
                      <a:pt x="23" y="524"/>
                      <a:pt x="23" y="523"/>
                      <a:pt x="24" y="523"/>
                    </a:cubicBezTo>
                    <a:cubicBezTo>
                      <a:pt x="24" y="523"/>
                      <a:pt x="25" y="524"/>
                      <a:pt x="25" y="525"/>
                    </a:cubicBezTo>
                    <a:cubicBezTo>
                      <a:pt x="25" y="526"/>
                      <a:pt x="26" y="527"/>
                      <a:pt x="26" y="528"/>
                    </a:cubicBezTo>
                    <a:cubicBezTo>
                      <a:pt x="26" y="529"/>
                      <a:pt x="29" y="537"/>
                      <a:pt x="29" y="537"/>
                    </a:cubicBezTo>
                    <a:cubicBezTo>
                      <a:pt x="29" y="537"/>
                      <a:pt x="30" y="540"/>
                      <a:pt x="31" y="541"/>
                    </a:cubicBezTo>
                    <a:cubicBezTo>
                      <a:pt x="31" y="542"/>
                      <a:pt x="32" y="543"/>
                      <a:pt x="32" y="543"/>
                    </a:cubicBezTo>
                    <a:cubicBezTo>
                      <a:pt x="33" y="544"/>
                      <a:pt x="35" y="546"/>
                      <a:pt x="35" y="546"/>
                    </a:cubicBezTo>
                    <a:cubicBezTo>
                      <a:pt x="37" y="547"/>
                      <a:pt x="37" y="547"/>
                      <a:pt x="37" y="547"/>
                    </a:cubicBezTo>
                    <a:cubicBezTo>
                      <a:pt x="40" y="553"/>
                      <a:pt x="40" y="553"/>
                      <a:pt x="40" y="553"/>
                    </a:cubicBezTo>
                    <a:cubicBezTo>
                      <a:pt x="40" y="553"/>
                      <a:pt x="42" y="555"/>
                      <a:pt x="43" y="555"/>
                    </a:cubicBezTo>
                    <a:cubicBezTo>
                      <a:pt x="43" y="555"/>
                      <a:pt x="45" y="553"/>
                      <a:pt x="45" y="553"/>
                    </a:cubicBezTo>
                    <a:cubicBezTo>
                      <a:pt x="45" y="553"/>
                      <a:pt x="47" y="554"/>
                      <a:pt x="47" y="555"/>
                    </a:cubicBezTo>
                    <a:cubicBezTo>
                      <a:pt x="47" y="555"/>
                      <a:pt x="45" y="559"/>
                      <a:pt x="46" y="560"/>
                    </a:cubicBezTo>
                    <a:cubicBezTo>
                      <a:pt x="46" y="560"/>
                      <a:pt x="46" y="562"/>
                      <a:pt x="46" y="562"/>
                    </a:cubicBezTo>
                    <a:cubicBezTo>
                      <a:pt x="45" y="563"/>
                      <a:pt x="45" y="563"/>
                      <a:pt x="45" y="563"/>
                    </a:cubicBezTo>
                    <a:cubicBezTo>
                      <a:pt x="43" y="564"/>
                      <a:pt x="43" y="564"/>
                      <a:pt x="43" y="564"/>
                    </a:cubicBezTo>
                    <a:cubicBezTo>
                      <a:pt x="40" y="563"/>
                      <a:pt x="40" y="563"/>
                      <a:pt x="40" y="563"/>
                    </a:cubicBezTo>
                    <a:cubicBezTo>
                      <a:pt x="39" y="566"/>
                      <a:pt x="39" y="566"/>
                      <a:pt x="39" y="566"/>
                    </a:cubicBezTo>
                    <a:cubicBezTo>
                      <a:pt x="42" y="568"/>
                      <a:pt x="42" y="568"/>
                      <a:pt x="42" y="568"/>
                    </a:cubicBezTo>
                    <a:cubicBezTo>
                      <a:pt x="42" y="568"/>
                      <a:pt x="44" y="570"/>
                      <a:pt x="44" y="570"/>
                    </a:cubicBezTo>
                    <a:cubicBezTo>
                      <a:pt x="44" y="571"/>
                      <a:pt x="45" y="574"/>
                      <a:pt x="44" y="574"/>
                    </a:cubicBezTo>
                    <a:cubicBezTo>
                      <a:pt x="44" y="574"/>
                      <a:pt x="40" y="573"/>
                      <a:pt x="40" y="573"/>
                    </a:cubicBezTo>
                    <a:cubicBezTo>
                      <a:pt x="40" y="573"/>
                      <a:pt x="39" y="576"/>
                      <a:pt x="39" y="576"/>
                    </a:cubicBezTo>
                    <a:cubicBezTo>
                      <a:pt x="39" y="577"/>
                      <a:pt x="38" y="577"/>
                      <a:pt x="39" y="579"/>
                    </a:cubicBezTo>
                    <a:cubicBezTo>
                      <a:pt x="41" y="581"/>
                      <a:pt x="45" y="586"/>
                      <a:pt x="45" y="586"/>
                    </a:cubicBezTo>
                    <a:cubicBezTo>
                      <a:pt x="45" y="586"/>
                      <a:pt x="48" y="591"/>
                      <a:pt x="48" y="591"/>
                    </a:cubicBezTo>
                    <a:cubicBezTo>
                      <a:pt x="48" y="591"/>
                      <a:pt x="50" y="594"/>
                      <a:pt x="50" y="595"/>
                    </a:cubicBezTo>
                    <a:cubicBezTo>
                      <a:pt x="51" y="595"/>
                      <a:pt x="51" y="598"/>
                      <a:pt x="51" y="598"/>
                    </a:cubicBezTo>
                    <a:cubicBezTo>
                      <a:pt x="50" y="599"/>
                      <a:pt x="50" y="599"/>
                      <a:pt x="50" y="599"/>
                    </a:cubicBezTo>
                    <a:cubicBezTo>
                      <a:pt x="49" y="602"/>
                      <a:pt x="49" y="602"/>
                      <a:pt x="49" y="602"/>
                    </a:cubicBezTo>
                    <a:cubicBezTo>
                      <a:pt x="49" y="604"/>
                      <a:pt x="49" y="604"/>
                      <a:pt x="49" y="604"/>
                    </a:cubicBezTo>
                    <a:cubicBezTo>
                      <a:pt x="49" y="606"/>
                      <a:pt x="49" y="606"/>
                      <a:pt x="49" y="606"/>
                    </a:cubicBezTo>
                    <a:cubicBezTo>
                      <a:pt x="49" y="608"/>
                      <a:pt x="49" y="608"/>
                      <a:pt x="49" y="608"/>
                    </a:cubicBezTo>
                    <a:cubicBezTo>
                      <a:pt x="47" y="610"/>
                      <a:pt x="47" y="610"/>
                      <a:pt x="47" y="610"/>
                    </a:cubicBezTo>
                    <a:cubicBezTo>
                      <a:pt x="51" y="611"/>
                      <a:pt x="51" y="611"/>
                      <a:pt x="51" y="611"/>
                    </a:cubicBezTo>
                    <a:cubicBezTo>
                      <a:pt x="56" y="610"/>
                      <a:pt x="56" y="610"/>
                      <a:pt x="56" y="610"/>
                    </a:cubicBezTo>
                    <a:cubicBezTo>
                      <a:pt x="56" y="610"/>
                      <a:pt x="56" y="611"/>
                      <a:pt x="57" y="612"/>
                    </a:cubicBezTo>
                    <a:cubicBezTo>
                      <a:pt x="58" y="612"/>
                      <a:pt x="61" y="612"/>
                      <a:pt x="61" y="612"/>
                    </a:cubicBezTo>
                    <a:cubicBezTo>
                      <a:pt x="65" y="610"/>
                      <a:pt x="65" y="610"/>
                      <a:pt x="65" y="610"/>
                    </a:cubicBezTo>
                    <a:cubicBezTo>
                      <a:pt x="67" y="609"/>
                      <a:pt x="67" y="609"/>
                      <a:pt x="67" y="609"/>
                    </a:cubicBezTo>
                    <a:cubicBezTo>
                      <a:pt x="67" y="606"/>
                      <a:pt x="67" y="606"/>
                      <a:pt x="67" y="606"/>
                    </a:cubicBezTo>
                    <a:cubicBezTo>
                      <a:pt x="67" y="606"/>
                      <a:pt x="68" y="604"/>
                      <a:pt x="69" y="604"/>
                    </a:cubicBezTo>
                    <a:cubicBezTo>
                      <a:pt x="69" y="604"/>
                      <a:pt x="72" y="605"/>
                      <a:pt x="72" y="605"/>
                    </a:cubicBezTo>
                    <a:cubicBezTo>
                      <a:pt x="72" y="605"/>
                      <a:pt x="74" y="605"/>
                      <a:pt x="74" y="606"/>
                    </a:cubicBezTo>
                    <a:cubicBezTo>
                      <a:pt x="74" y="606"/>
                      <a:pt x="76" y="607"/>
                      <a:pt x="76" y="607"/>
                    </a:cubicBezTo>
                    <a:cubicBezTo>
                      <a:pt x="79" y="607"/>
                      <a:pt x="79" y="607"/>
                      <a:pt x="79" y="607"/>
                    </a:cubicBezTo>
                    <a:cubicBezTo>
                      <a:pt x="81" y="607"/>
                      <a:pt x="81" y="607"/>
                      <a:pt x="81" y="607"/>
                    </a:cubicBezTo>
                    <a:cubicBezTo>
                      <a:pt x="84" y="606"/>
                      <a:pt x="84" y="606"/>
                      <a:pt x="84" y="606"/>
                    </a:cubicBezTo>
                    <a:cubicBezTo>
                      <a:pt x="84" y="606"/>
                      <a:pt x="83" y="604"/>
                      <a:pt x="84" y="604"/>
                    </a:cubicBezTo>
                    <a:cubicBezTo>
                      <a:pt x="85" y="604"/>
                      <a:pt x="87" y="605"/>
                      <a:pt x="87" y="605"/>
                    </a:cubicBezTo>
                    <a:cubicBezTo>
                      <a:pt x="87" y="605"/>
                      <a:pt x="88" y="606"/>
                      <a:pt x="88" y="606"/>
                    </a:cubicBezTo>
                    <a:cubicBezTo>
                      <a:pt x="89" y="606"/>
                      <a:pt x="91" y="604"/>
                      <a:pt x="90" y="603"/>
                    </a:cubicBezTo>
                    <a:cubicBezTo>
                      <a:pt x="89" y="602"/>
                      <a:pt x="86" y="601"/>
                      <a:pt x="86" y="601"/>
                    </a:cubicBezTo>
                    <a:cubicBezTo>
                      <a:pt x="86" y="601"/>
                      <a:pt x="84" y="599"/>
                      <a:pt x="84" y="598"/>
                    </a:cubicBezTo>
                    <a:cubicBezTo>
                      <a:pt x="84" y="597"/>
                      <a:pt x="83" y="595"/>
                      <a:pt x="82" y="594"/>
                    </a:cubicBezTo>
                    <a:cubicBezTo>
                      <a:pt x="81" y="594"/>
                      <a:pt x="81" y="593"/>
                      <a:pt x="81" y="591"/>
                    </a:cubicBezTo>
                    <a:cubicBezTo>
                      <a:pt x="81" y="589"/>
                      <a:pt x="82" y="588"/>
                      <a:pt x="82" y="588"/>
                    </a:cubicBezTo>
                    <a:cubicBezTo>
                      <a:pt x="82" y="587"/>
                      <a:pt x="81" y="584"/>
                      <a:pt x="81" y="584"/>
                    </a:cubicBezTo>
                    <a:cubicBezTo>
                      <a:pt x="81" y="584"/>
                      <a:pt x="81" y="583"/>
                      <a:pt x="83" y="581"/>
                    </a:cubicBezTo>
                    <a:cubicBezTo>
                      <a:pt x="85" y="579"/>
                      <a:pt x="86" y="578"/>
                      <a:pt x="86" y="579"/>
                    </a:cubicBezTo>
                    <a:cubicBezTo>
                      <a:pt x="87" y="579"/>
                      <a:pt x="89" y="581"/>
                      <a:pt x="89" y="581"/>
                    </a:cubicBezTo>
                    <a:cubicBezTo>
                      <a:pt x="90" y="582"/>
                      <a:pt x="91" y="582"/>
                      <a:pt x="91" y="583"/>
                    </a:cubicBezTo>
                    <a:cubicBezTo>
                      <a:pt x="91" y="583"/>
                      <a:pt x="91" y="584"/>
                      <a:pt x="92" y="584"/>
                    </a:cubicBezTo>
                    <a:cubicBezTo>
                      <a:pt x="93" y="584"/>
                      <a:pt x="94" y="584"/>
                      <a:pt x="94" y="584"/>
                    </a:cubicBezTo>
                    <a:cubicBezTo>
                      <a:pt x="94" y="584"/>
                      <a:pt x="96" y="584"/>
                      <a:pt x="96" y="583"/>
                    </a:cubicBezTo>
                    <a:cubicBezTo>
                      <a:pt x="95" y="583"/>
                      <a:pt x="95" y="580"/>
                      <a:pt x="94" y="580"/>
                    </a:cubicBezTo>
                    <a:cubicBezTo>
                      <a:pt x="94" y="580"/>
                      <a:pt x="93" y="578"/>
                      <a:pt x="93" y="578"/>
                    </a:cubicBezTo>
                    <a:cubicBezTo>
                      <a:pt x="93" y="578"/>
                      <a:pt x="94" y="578"/>
                      <a:pt x="92" y="577"/>
                    </a:cubicBezTo>
                    <a:cubicBezTo>
                      <a:pt x="90" y="575"/>
                      <a:pt x="89" y="575"/>
                      <a:pt x="91" y="574"/>
                    </a:cubicBezTo>
                    <a:cubicBezTo>
                      <a:pt x="92" y="573"/>
                      <a:pt x="95" y="573"/>
                      <a:pt x="95" y="573"/>
                    </a:cubicBezTo>
                    <a:cubicBezTo>
                      <a:pt x="98" y="573"/>
                      <a:pt x="98" y="573"/>
                      <a:pt x="98" y="573"/>
                    </a:cubicBezTo>
                    <a:cubicBezTo>
                      <a:pt x="98" y="573"/>
                      <a:pt x="99" y="572"/>
                      <a:pt x="101" y="572"/>
                    </a:cubicBezTo>
                    <a:cubicBezTo>
                      <a:pt x="102" y="573"/>
                      <a:pt x="105" y="573"/>
                      <a:pt x="105" y="573"/>
                    </a:cubicBezTo>
                    <a:cubicBezTo>
                      <a:pt x="109" y="573"/>
                      <a:pt x="109" y="573"/>
                      <a:pt x="109" y="573"/>
                    </a:cubicBezTo>
                    <a:cubicBezTo>
                      <a:pt x="111" y="571"/>
                      <a:pt x="111" y="571"/>
                      <a:pt x="111" y="571"/>
                    </a:cubicBezTo>
                    <a:cubicBezTo>
                      <a:pt x="114" y="573"/>
                      <a:pt x="114" y="573"/>
                      <a:pt x="114" y="573"/>
                    </a:cubicBezTo>
                    <a:cubicBezTo>
                      <a:pt x="114" y="573"/>
                      <a:pt x="114" y="573"/>
                      <a:pt x="116" y="573"/>
                    </a:cubicBezTo>
                    <a:cubicBezTo>
                      <a:pt x="118" y="574"/>
                      <a:pt x="120" y="572"/>
                      <a:pt x="121" y="572"/>
                    </a:cubicBezTo>
                    <a:cubicBezTo>
                      <a:pt x="121" y="571"/>
                      <a:pt x="124" y="566"/>
                      <a:pt x="124" y="566"/>
                    </a:cubicBezTo>
                    <a:cubicBezTo>
                      <a:pt x="127" y="549"/>
                      <a:pt x="127" y="549"/>
                      <a:pt x="127" y="549"/>
                    </a:cubicBezTo>
                    <a:cubicBezTo>
                      <a:pt x="127" y="549"/>
                      <a:pt x="129" y="547"/>
                      <a:pt x="129" y="547"/>
                    </a:cubicBezTo>
                    <a:cubicBezTo>
                      <a:pt x="129" y="546"/>
                      <a:pt x="129" y="540"/>
                      <a:pt x="129" y="540"/>
                    </a:cubicBezTo>
                    <a:cubicBezTo>
                      <a:pt x="129" y="539"/>
                      <a:pt x="131" y="533"/>
                      <a:pt x="131" y="533"/>
                    </a:cubicBezTo>
                    <a:cubicBezTo>
                      <a:pt x="131" y="533"/>
                      <a:pt x="134" y="531"/>
                      <a:pt x="133" y="528"/>
                    </a:cubicBezTo>
                    <a:cubicBezTo>
                      <a:pt x="131" y="526"/>
                      <a:pt x="130" y="523"/>
                      <a:pt x="130" y="523"/>
                    </a:cubicBezTo>
                    <a:cubicBezTo>
                      <a:pt x="130" y="523"/>
                      <a:pt x="129" y="518"/>
                      <a:pt x="130" y="518"/>
                    </a:cubicBezTo>
                    <a:cubicBezTo>
                      <a:pt x="130" y="517"/>
                      <a:pt x="133" y="513"/>
                      <a:pt x="133" y="513"/>
                    </a:cubicBezTo>
                    <a:cubicBezTo>
                      <a:pt x="130" y="505"/>
                      <a:pt x="130" y="505"/>
                      <a:pt x="130" y="505"/>
                    </a:cubicBezTo>
                    <a:cubicBezTo>
                      <a:pt x="130" y="505"/>
                      <a:pt x="132" y="503"/>
                      <a:pt x="132" y="502"/>
                    </a:cubicBezTo>
                    <a:cubicBezTo>
                      <a:pt x="132" y="502"/>
                      <a:pt x="131" y="495"/>
                      <a:pt x="131" y="495"/>
                    </a:cubicBezTo>
                    <a:cubicBezTo>
                      <a:pt x="130" y="492"/>
                      <a:pt x="130" y="492"/>
                      <a:pt x="130" y="492"/>
                    </a:cubicBezTo>
                    <a:cubicBezTo>
                      <a:pt x="130" y="492"/>
                      <a:pt x="133" y="489"/>
                      <a:pt x="133" y="488"/>
                    </a:cubicBezTo>
                    <a:cubicBezTo>
                      <a:pt x="133" y="487"/>
                      <a:pt x="132" y="483"/>
                      <a:pt x="132" y="483"/>
                    </a:cubicBezTo>
                    <a:cubicBezTo>
                      <a:pt x="131" y="478"/>
                      <a:pt x="131" y="478"/>
                      <a:pt x="131" y="478"/>
                    </a:cubicBezTo>
                    <a:cubicBezTo>
                      <a:pt x="131" y="478"/>
                      <a:pt x="132" y="477"/>
                      <a:pt x="132" y="476"/>
                    </a:cubicBezTo>
                    <a:cubicBezTo>
                      <a:pt x="131" y="475"/>
                      <a:pt x="130" y="474"/>
                      <a:pt x="130" y="474"/>
                    </a:cubicBezTo>
                    <a:cubicBezTo>
                      <a:pt x="129" y="472"/>
                      <a:pt x="129" y="472"/>
                      <a:pt x="129" y="472"/>
                    </a:cubicBezTo>
                    <a:cubicBezTo>
                      <a:pt x="130" y="471"/>
                      <a:pt x="130" y="471"/>
                      <a:pt x="130" y="471"/>
                    </a:cubicBezTo>
                    <a:cubicBezTo>
                      <a:pt x="133" y="469"/>
                      <a:pt x="133" y="469"/>
                      <a:pt x="133" y="469"/>
                    </a:cubicBezTo>
                    <a:cubicBezTo>
                      <a:pt x="131" y="465"/>
                      <a:pt x="131" y="465"/>
                      <a:pt x="131" y="465"/>
                    </a:cubicBezTo>
                    <a:cubicBezTo>
                      <a:pt x="128" y="464"/>
                      <a:pt x="128" y="464"/>
                      <a:pt x="128" y="464"/>
                    </a:cubicBezTo>
                    <a:cubicBezTo>
                      <a:pt x="128" y="464"/>
                      <a:pt x="128" y="462"/>
                      <a:pt x="129" y="462"/>
                    </a:cubicBezTo>
                    <a:cubicBezTo>
                      <a:pt x="130" y="462"/>
                      <a:pt x="136" y="459"/>
                      <a:pt x="136" y="459"/>
                    </a:cubicBezTo>
                    <a:cubicBezTo>
                      <a:pt x="136" y="459"/>
                      <a:pt x="138" y="456"/>
                      <a:pt x="138" y="456"/>
                    </a:cubicBezTo>
                    <a:cubicBezTo>
                      <a:pt x="139" y="456"/>
                      <a:pt x="145" y="452"/>
                      <a:pt x="145" y="452"/>
                    </a:cubicBezTo>
                    <a:cubicBezTo>
                      <a:pt x="145" y="452"/>
                      <a:pt x="145" y="449"/>
                      <a:pt x="145" y="449"/>
                    </a:cubicBezTo>
                    <a:cubicBezTo>
                      <a:pt x="146" y="448"/>
                      <a:pt x="146" y="447"/>
                      <a:pt x="146" y="446"/>
                    </a:cubicBezTo>
                    <a:cubicBezTo>
                      <a:pt x="146" y="446"/>
                      <a:pt x="145" y="439"/>
                      <a:pt x="145" y="436"/>
                    </a:cubicBezTo>
                    <a:cubicBezTo>
                      <a:pt x="146" y="434"/>
                      <a:pt x="147" y="438"/>
                      <a:pt x="147" y="438"/>
                    </a:cubicBezTo>
                    <a:cubicBezTo>
                      <a:pt x="149" y="440"/>
                      <a:pt x="149" y="440"/>
                      <a:pt x="149" y="440"/>
                    </a:cubicBezTo>
                    <a:cubicBezTo>
                      <a:pt x="148" y="446"/>
                      <a:pt x="148" y="446"/>
                      <a:pt x="148" y="446"/>
                    </a:cubicBezTo>
                    <a:cubicBezTo>
                      <a:pt x="151" y="446"/>
                      <a:pt x="151" y="446"/>
                      <a:pt x="151" y="446"/>
                    </a:cubicBezTo>
                    <a:cubicBezTo>
                      <a:pt x="151" y="449"/>
                      <a:pt x="151" y="449"/>
                      <a:pt x="151" y="449"/>
                    </a:cubicBezTo>
                    <a:cubicBezTo>
                      <a:pt x="151" y="449"/>
                      <a:pt x="150" y="451"/>
                      <a:pt x="151" y="451"/>
                    </a:cubicBezTo>
                    <a:cubicBezTo>
                      <a:pt x="152" y="450"/>
                      <a:pt x="153" y="450"/>
                      <a:pt x="153" y="450"/>
                    </a:cubicBezTo>
                    <a:cubicBezTo>
                      <a:pt x="153" y="445"/>
                      <a:pt x="153" y="445"/>
                      <a:pt x="153" y="445"/>
                    </a:cubicBezTo>
                    <a:cubicBezTo>
                      <a:pt x="153" y="445"/>
                      <a:pt x="156" y="445"/>
                      <a:pt x="156" y="444"/>
                    </a:cubicBezTo>
                    <a:cubicBezTo>
                      <a:pt x="156" y="443"/>
                      <a:pt x="155" y="441"/>
                      <a:pt x="156" y="441"/>
                    </a:cubicBezTo>
                    <a:cubicBezTo>
                      <a:pt x="161" y="441"/>
                      <a:pt x="158" y="441"/>
                      <a:pt x="161" y="439"/>
                    </a:cubicBezTo>
                    <a:cubicBezTo>
                      <a:pt x="161" y="439"/>
                      <a:pt x="163" y="436"/>
                      <a:pt x="163" y="435"/>
                    </a:cubicBezTo>
                    <a:cubicBezTo>
                      <a:pt x="163" y="435"/>
                      <a:pt x="164" y="433"/>
                      <a:pt x="164" y="433"/>
                    </a:cubicBezTo>
                    <a:lnTo>
                      <a:pt x="162" y="432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3" name="Freeform 8"/>
              <p:cNvSpPr>
                <a:spLocks/>
              </p:cNvSpPr>
              <p:nvPr/>
            </p:nvSpPr>
            <p:spPr bwMode="auto">
              <a:xfrm>
                <a:off x="3224" y="1606"/>
                <a:ext cx="287" cy="219"/>
              </a:xfrm>
              <a:custGeom>
                <a:avLst/>
                <a:gdLst>
                  <a:gd name="T0" fmla="*/ 84 w 143"/>
                  <a:gd name="T1" fmla="*/ 108 h 109"/>
                  <a:gd name="T2" fmla="*/ 103 w 143"/>
                  <a:gd name="T3" fmla="*/ 104 h 109"/>
                  <a:gd name="T4" fmla="*/ 107 w 143"/>
                  <a:gd name="T5" fmla="*/ 97 h 109"/>
                  <a:gd name="T6" fmla="*/ 113 w 143"/>
                  <a:gd name="T7" fmla="*/ 93 h 109"/>
                  <a:gd name="T8" fmla="*/ 115 w 143"/>
                  <a:gd name="T9" fmla="*/ 90 h 109"/>
                  <a:gd name="T10" fmla="*/ 123 w 143"/>
                  <a:gd name="T11" fmla="*/ 85 h 109"/>
                  <a:gd name="T12" fmla="*/ 124 w 143"/>
                  <a:gd name="T13" fmla="*/ 72 h 109"/>
                  <a:gd name="T14" fmla="*/ 124 w 143"/>
                  <a:gd name="T15" fmla="*/ 59 h 109"/>
                  <a:gd name="T16" fmla="*/ 132 w 143"/>
                  <a:gd name="T17" fmla="*/ 47 h 109"/>
                  <a:gd name="T18" fmla="*/ 140 w 143"/>
                  <a:gd name="T19" fmla="*/ 41 h 109"/>
                  <a:gd name="T20" fmla="*/ 135 w 143"/>
                  <a:gd name="T21" fmla="*/ 39 h 109"/>
                  <a:gd name="T22" fmla="*/ 135 w 143"/>
                  <a:gd name="T23" fmla="*/ 23 h 109"/>
                  <a:gd name="T24" fmla="*/ 130 w 143"/>
                  <a:gd name="T25" fmla="*/ 22 h 109"/>
                  <a:gd name="T26" fmla="*/ 123 w 143"/>
                  <a:gd name="T27" fmla="*/ 17 h 109"/>
                  <a:gd name="T28" fmla="*/ 116 w 143"/>
                  <a:gd name="T29" fmla="*/ 11 h 109"/>
                  <a:gd name="T30" fmla="*/ 109 w 143"/>
                  <a:gd name="T31" fmla="*/ 8 h 109"/>
                  <a:gd name="T32" fmla="*/ 97 w 143"/>
                  <a:gd name="T33" fmla="*/ 10 h 109"/>
                  <a:gd name="T34" fmla="*/ 90 w 143"/>
                  <a:gd name="T35" fmla="*/ 4 h 109"/>
                  <a:gd name="T36" fmla="*/ 82 w 143"/>
                  <a:gd name="T37" fmla="*/ 7 h 109"/>
                  <a:gd name="T38" fmla="*/ 74 w 143"/>
                  <a:gd name="T39" fmla="*/ 11 h 109"/>
                  <a:gd name="T40" fmla="*/ 60 w 143"/>
                  <a:gd name="T41" fmla="*/ 10 h 109"/>
                  <a:gd name="T42" fmla="*/ 50 w 143"/>
                  <a:gd name="T43" fmla="*/ 11 h 109"/>
                  <a:gd name="T44" fmla="*/ 42 w 143"/>
                  <a:gd name="T45" fmla="*/ 11 h 109"/>
                  <a:gd name="T46" fmla="*/ 27 w 143"/>
                  <a:gd name="T47" fmla="*/ 15 h 109"/>
                  <a:gd name="T48" fmla="*/ 15 w 143"/>
                  <a:gd name="T49" fmla="*/ 21 h 109"/>
                  <a:gd name="T50" fmla="*/ 7 w 143"/>
                  <a:gd name="T51" fmla="*/ 26 h 109"/>
                  <a:gd name="T52" fmla="*/ 1 w 143"/>
                  <a:gd name="T53" fmla="*/ 34 h 109"/>
                  <a:gd name="T54" fmla="*/ 3 w 143"/>
                  <a:gd name="T55" fmla="*/ 43 h 109"/>
                  <a:gd name="T56" fmla="*/ 9 w 143"/>
                  <a:gd name="T57" fmla="*/ 55 h 109"/>
                  <a:gd name="T58" fmla="*/ 12 w 143"/>
                  <a:gd name="T59" fmla="*/ 64 h 109"/>
                  <a:gd name="T60" fmla="*/ 14 w 143"/>
                  <a:gd name="T61" fmla="*/ 64 h 109"/>
                  <a:gd name="T62" fmla="*/ 16 w 143"/>
                  <a:gd name="T63" fmla="*/ 65 h 109"/>
                  <a:gd name="T64" fmla="*/ 26 w 143"/>
                  <a:gd name="T65" fmla="*/ 70 h 109"/>
                  <a:gd name="T66" fmla="*/ 39 w 143"/>
                  <a:gd name="T67" fmla="*/ 68 h 109"/>
                  <a:gd name="T68" fmla="*/ 50 w 143"/>
                  <a:gd name="T69" fmla="*/ 70 h 109"/>
                  <a:gd name="T70" fmla="*/ 56 w 143"/>
                  <a:gd name="T71" fmla="*/ 76 h 109"/>
                  <a:gd name="T72" fmla="*/ 55 w 143"/>
                  <a:gd name="T73" fmla="*/ 83 h 109"/>
                  <a:gd name="T74" fmla="*/ 57 w 143"/>
                  <a:gd name="T75" fmla="*/ 95 h 109"/>
                  <a:gd name="T76" fmla="*/ 58 w 143"/>
                  <a:gd name="T77" fmla="*/ 95 h 109"/>
                  <a:gd name="T78" fmla="*/ 60 w 143"/>
                  <a:gd name="T79" fmla="*/ 93 h 109"/>
                  <a:gd name="T80" fmla="*/ 63 w 143"/>
                  <a:gd name="T81" fmla="*/ 94 h 109"/>
                  <a:gd name="T82" fmla="*/ 65 w 143"/>
                  <a:gd name="T83" fmla="*/ 97 h 109"/>
                  <a:gd name="T84" fmla="*/ 69 w 143"/>
                  <a:gd name="T85" fmla="*/ 97 h 109"/>
                  <a:gd name="T86" fmla="*/ 79 w 143"/>
                  <a:gd name="T87" fmla="*/ 106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3" h="109">
                    <a:moveTo>
                      <a:pt x="79" y="106"/>
                    </a:moveTo>
                    <a:cubicBezTo>
                      <a:pt x="80" y="109"/>
                      <a:pt x="80" y="109"/>
                      <a:pt x="80" y="109"/>
                    </a:cubicBezTo>
                    <a:cubicBezTo>
                      <a:pt x="84" y="108"/>
                      <a:pt x="84" y="108"/>
                      <a:pt x="84" y="108"/>
                    </a:cubicBezTo>
                    <a:cubicBezTo>
                      <a:pt x="93" y="104"/>
                      <a:pt x="93" y="104"/>
                      <a:pt x="93" y="104"/>
                    </a:cubicBezTo>
                    <a:cubicBezTo>
                      <a:pt x="98" y="105"/>
                      <a:pt x="98" y="105"/>
                      <a:pt x="98" y="105"/>
                    </a:cubicBezTo>
                    <a:cubicBezTo>
                      <a:pt x="103" y="104"/>
                      <a:pt x="103" y="104"/>
                      <a:pt x="103" y="104"/>
                    </a:cubicBezTo>
                    <a:cubicBezTo>
                      <a:pt x="106" y="101"/>
                      <a:pt x="106" y="101"/>
                      <a:pt x="106" y="101"/>
                    </a:cubicBezTo>
                    <a:cubicBezTo>
                      <a:pt x="108" y="101"/>
                      <a:pt x="108" y="101"/>
                      <a:pt x="108" y="101"/>
                    </a:cubicBezTo>
                    <a:cubicBezTo>
                      <a:pt x="107" y="97"/>
                      <a:pt x="107" y="97"/>
                      <a:pt x="107" y="97"/>
                    </a:cubicBezTo>
                    <a:cubicBezTo>
                      <a:pt x="107" y="97"/>
                      <a:pt x="107" y="97"/>
                      <a:pt x="107" y="97"/>
                    </a:cubicBezTo>
                    <a:cubicBezTo>
                      <a:pt x="107" y="96"/>
                      <a:pt x="108" y="93"/>
                      <a:pt x="111" y="93"/>
                    </a:cubicBezTo>
                    <a:cubicBezTo>
                      <a:pt x="112" y="93"/>
                      <a:pt x="112" y="93"/>
                      <a:pt x="113" y="93"/>
                    </a:cubicBezTo>
                    <a:cubicBezTo>
                      <a:pt x="114" y="93"/>
                      <a:pt x="114" y="93"/>
                      <a:pt x="114" y="93"/>
                    </a:cubicBezTo>
                    <a:cubicBezTo>
                      <a:pt x="115" y="92"/>
                      <a:pt x="115" y="92"/>
                      <a:pt x="115" y="92"/>
                    </a:cubicBezTo>
                    <a:cubicBezTo>
                      <a:pt x="115" y="90"/>
                      <a:pt x="115" y="90"/>
                      <a:pt x="115" y="90"/>
                    </a:cubicBezTo>
                    <a:cubicBezTo>
                      <a:pt x="122" y="87"/>
                      <a:pt x="122" y="87"/>
                      <a:pt x="122" y="87"/>
                    </a:cubicBezTo>
                    <a:cubicBezTo>
                      <a:pt x="123" y="85"/>
                      <a:pt x="123" y="85"/>
                      <a:pt x="123" y="85"/>
                    </a:cubicBezTo>
                    <a:cubicBezTo>
                      <a:pt x="123" y="85"/>
                      <a:pt x="123" y="85"/>
                      <a:pt x="123" y="85"/>
                    </a:cubicBezTo>
                    <a:cubicBezTo>
                      <a:pt x="123" y="84"/>
                      <a:pt x="122" y="83"/>
                      <a:pt x="123" y="82"/>
                    </a:cubicBezTo>
                    <a:cubicBezTo>
                      <a:pt x="124" y="76"/>
                      <a:pt x="124" y="76"/>
                      <a:pt x="124" y="76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23" y="65"/>
                      <a:pt x="123" y="65"/>
                      <a:pt x="123" y="65"/>
                    </a:cubicBezTo>
                    <a:cubicBezTo>
                      <a:pt x="124" y="62"/>
                      <a:pt x="124" y="62"/>
                      <a:pt x="124" y="62"/>
                    </a:cubicBezTo>
                    <a:cubicBezTo>
                      <a:pt x="124" y="59"/>
                      <a:pt x="124" y="59"/>
                      <a:pt x="124" y="59"/>
                    </a:cubicBezTo>
                    <a:cubicBezTo>
                      <a:pt x="126" y="55"/>
                      <a:pt x="126" y="55"/>
                      <a:pt x="126" y="55"/>
                    </a:cubicBezTo>
                    <a:cubicBezTo>
                      <a:pt x="132" y="52"/>
                      <a:pt x="132" y="52"/>
                      <a:pt x="132" y="52"/>
                    </a:cubicBezTo>
                    <a:cubicBezTo>
                      <a:pt x="132" y="47"/>
                      <a:pt x="132" y="47"/>
                      <a:pt x="132" y="47"/>
                    </a:cubicBezTo>
                    <a:cubicBezTo>
                      <a:pt x="136" y="43"/>
                      <a:pt x="136" y="43"/>
                      <a:pt x="136" y="43"/>
                    </a:cubicBezTo>
                    <a:cubicBezTo>
                      <a:pt x="141" y="43"/>
                      <a:pt x="141" y="43"/>
                      <a:pt x="141" y="43"/>
                    </a:cubicBezTo>
                    <a:cubicBezTo>
                      <a:pt x="140" y="41"/>
                      <a:pt x="140" y="41"/>
                      <a:pt x="140" y="41"/>
                    </a:cubicBezTo>
                    <a:cubicBezTo>
                      <a:pt x="143" y="40"/>
                      <a:pt x="143" y="40"/>
                      <a:pt x="143" y="40"/>
                    </a:cubicBezTo>
                    <a:cubicBezTo>
                      <a:pt x="139" y="41"/>
                      <a:pt x="139" y="41"/>
                      <a:pt x="139" y="41"/>
                    </a:cubicBezTo>
                    <a:cubicBezTo>
                      <a:pt x="135" y="39"/>
                      <a:pt x="135" y="39"/>
                      <a:pt x="135" y="39"/>
                    </a:cubicBezTo>
                    <a:cubicBezTo>
                      <a:pt x="135" y="33"/>
                      <a:pt x="135" y="33"/>
                      <a:pt x="135" y="33"/>
                    </a:cubicBezTo>
                    <a:cubicBezTo>
                      <a:pt x="136" y="29"/>
                      <a:pt x="136" y="29"/>
                      <a:pt x="136" y="29"/>
                    </a:cubicBezTo>
                    <a:cubicBezTo>
                      <a:pt x="135" y="23"/>
                      <a:pt x="135" y="23"/>
                      <a:pt x="135" y="23"/>
                    </a:cubicBezTo>
                    <a:cubicBezTo>
                      <a:pt x="135" y="23"/>
                      <a:pt x="135" y="22"/>
                      <a:pt x="135" y="22"/>
                    </a:cubicBezTo>
                    <a:cubicBezTo>
                      <a:pt x="135" y="22"/>
                      <a:pt x="135" y="22"/>
                      <a:pt x="135" y="22"/>
                    </a:cubicBezTo>
                    <a:cubicBezTo>
                      <a:pt x="130" y="22"/>
                      <a:pt x="130" y="22"/>
                      <a:pt x="130" y="22"/>
                    </a:cubicBezTo>
                    <a:cubicBezTo>
                      <a:pt x="127" y="21"/>
                      <a:pt x="127" y="21"/>
                      <a:pt x="127" y="21"/>
                    </a:cubicBezTo>
                    <a:cubicBezTo>
                      <a:pt x="125" y="18"/>
                      <a:pt x="125" y="18"/>
                      <a:pt x="125" y="18"/>
                    </a:cubicBezTo>
                    <a:cubicBezTo>
                      <a:pt x="123" y="17"/>
                      <a:pt x="123" y="17"/>
                      <a:pt x="123" y="17"/>
                    </a:cubicBezTo>
                    <a:cubicBezTo>
                      <a:pt x="121" y="15"/>
                      <a:pt x="121" y="15"/>
                      <a:pt x="121" y="15"/>
                    </a:cubicBezTo>
                    <a:cubicBezTo>
                      <a:pt x="118" y="14"/>
                      <a:pt x="118" y="14"/>
                      <a:pt x="118" y="14"/>
                    </a:cubicBezTo>
                    <a:cubicBezTo>
                      <a:pt x="116" y="11"/>
                      <a:pt x="116" y="11"/>
                      <a:pt x="116" y="11"/>
                    </a:cubicBezTo>
                    <a:cubicBezTo>
                      <a:pt x="112" y="11"/>
                      <a:pt x="112" y="11"/>
                      <a:pt x="112" y="11"/>
                    </a:cubicBezTo>
                    <a:cubicBezTo>
                      <a:pt x="109" y="9"/>
                      <a:pt x="109" y="9"/>
                      <a:pt x="109" y="9"/>
                    </a:cubicBezTo>
                    <a:cubicBezTo>
                      <a:pt x="109" y="8"/>
                      <a:pt x="109" y="8"/>
                      <a:pt x="109" y="8"/>
                    </a:cubicBezTo>
                    <a:cubicBezTo>
                      <a:pt x="106" y="8"/>
                      <a:pt x="106" y="8"/>
                      <a:pt x="106" y="8"/>
                    </a:cubicBezTo>
                    <a:cubicBezTo>
                      <a:pt x="103" y="8"/>
                      <a:pt x="103" y="8"/>
                      <a:pt x="103" y="8"/>
                    </a:cubicBezTo>
                    <a:cubicBezTo>
                      <a:pt x="97" y="10"/>
                      <a:pt x="97" y="10"/>
                      <a:pt x="97" y="10"/>
                    </a:cubicBezTo>
                    <a:cubicBezTo>
                      <a:pt x="94" y="8"/>
                      <a:pt x="94" y="8"/>
                      <a:pt x="94" y="8"/>
                    </a:cubicBezTo>
                    <a:cubicBezTo>
                      <a:pt x="94" y="7"/>
                      <a:pt x="94" y="7"/>
                      <a:pt x="94" y="7"/>
                    </a:cubicBezTo>
                    <a:cubicBezTo>
                      <a:pt x="90" y="4"/>
                      <a:pt x="90" y="4"/>
                      <a:pt x="90" y="4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88" y="0"/>
                      <a:pt x="85" y="2"/>
                      <a:pt x="85" y="2"/>
                    </a:cubicBezTo>
                    <a:cubicBezTo>
                      <a:pt x="84" y="2"/>
                      <a:pt x="82" y="7"/>
                      <a:pt x="82" y="7"/>
                    </a:cubicBezTo>
                    <a:cubicBezTo>
                      <a:pt x="81" y="9"/>
                      <a:pt x="81" y="9"/>
                      <a:pt x="81" y="9"/>
                    </a:cubicBezTo>
                    <a:cubicBezTo>
                      <a:pt x="77" y="8"/>
                      <a:pt x="77" y="8"/>
                      <a:pt x="77" y="8"/>
                    </a:cubicBezTo>
                    <a:cubicBezTo>
                      <a:pt x="77" y="8"/>
                      <a:pt x="74" y="11"/>
                      <a:pt x="74" y="11"/>
                    </a:cubicBezTo>
                    <a:cubicBezTo>
                      <a:pt x="73" y="12"/>
                      <a:pt x="70" y="10"/>
                      <a:pt x="70" y="10"/>
                    </a:cubicBezTo>
                    <a:cubicBezTo>
                      <a:pt x="65" y="10"/>
                      <a:pt x="65" y="10"/>
                      <a:pt x="65" y="10"/>
                    </a:cubicBezTo>
                    <a:cubicBezTo>
                      <a:pt x="65" y="10"/>
                      <a:pt x="60" y="10"/>
                      <a:pt x="60" y="10"/>
                    </a:cubicBezTo>
                    <a:cubicBezTo>
                      <a:pt x="59" y="9"/>
                      <a:pt x="59" y="11"/>
                      <a:pt x="59" y="11"/>
                    </a:cubicBezTo>
                    <a:cubicBezTo>
                      <a:pt x="55" y="11"/>
                      <a:pt x="55" y="11"/>
                      <a:pt x="55" y="11"/>
                    </a:cubicBezTo>
                    <a:cubicBezTo>
                      <a:pt x="50" y="11"/>
                      <a:pt x="50" y="11"/>
                      <a:pt x="50" y="11"/>
                    </a:cubicBezTo>
                    <a:cubicBezTo>
                      <a:pt x="50" y="11"/>
                      <a:pt x="49" y="15"/>
                      <a:pt x="48" y="16"/>
                    </a:cubicBezTo>
                    <a:cubicBezTo>
                      <a:pt x="47" y="16"/>
                      <a:pt x="45" y="13"/>
                      <a:pt x="44" y="12"/>
                    </a:cubicBezTo>
                    <a:cubicBezTo>
                      <a:pt x="44" y="12"/>
                      <a:pt x="42" y="11"/>
                      <a:pt x="42" y="11"/>
                    </a:cubicBezTo>
                    <a:cubicBezTo>
                      <a:pt x="39" y="13"/>
                      <a:pt x="39" y="13"/>
                      <a:pt x="39" y="13"/>
                    </a:cubicBezTo>
                    <a:cubicBezTo>
                      <a:pt x="39" y="13"/>
                      <a:pt x="33" y="14"/>
                      <a:pt x="32" y="14"/>
                    </a:cubicBezTo>
                    <a:cubicBezTo>
                      <a:pt x="32" y="14"/>
                      <a:pt x="27" y="15"/>
                      <a:pt x="27" y="15"/>
                    </a:cubicBezTo>
                    <a:cubicBezTo>
                      <a:pt x="22" y="15"/>
                      <a:pt x="22" y="15"/>
                      <a:pt x="22" y="15"/>
                    </a:cubicBezTo>
                    <a:cubicBezTo>
                      <a:pt x="20" y="18"/>
                      <a:pt x="20" y="18"/>
                      <a:pt x="20" y="18"/>
                    </a:cubicBezTo>
                    <a:cubicBezTo>
                      <a:pt x="15" y="21"/>
                      <a:pt x="15" y="21"/>
                      <a:pt x="15" y="21"/>
                    </a:cubicBezTo>
                    <a:cubicBezTo>
                      <a:pt x="12" y="21"/>
                      <a:pt x="12" y="21"/>
                      <a:pt x="12" y="21"/>
                    </a:cubicBezTo>
                    <a:cubicBezTo>
                      <a:pt x="10" y="24"/>
                      <a:pt x="10" y="24"/>
                      <a:pt x="10" y="24"/>
                    </a:cubicBezTo>
                    <a:cubicBezTo>
                      <a:pt x="7" y="26"/>
                      <a:pt x="7" y="26"/>
                      <a:pt x="7" y="26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5" y="32"/>
                      <a:pt x="5" y="32"/>
                      <a:pt x="5" y="32"/>
                    </a:cubicBezTo>
                    <a:cubicBezTo>
                      <a:pt x="5" y="32"/>
                      <a:pt x="3" y="33"/>
                      <a:pt x="1" y="34"/>
                    </a:cubicBezTo>
                    <a:cubicBezTo>
                      <a:pt x="0" y="34"/>
                      <a:pt x="2" y="35"/>
                      <a:pt x="2" y="35"/>
                    </a:cubicBezTo>
                    <a:cubicBezTo>
                      <a:pt x="1" y="39"/>
                      <a:pt x="1" y="39"/>
                      <a:pt x="1" y="39"/>
                    </a:cubicBezTo>
                    <a:cubicBezTo>
                      <a:pt x="3" y="43"/>
                      <a:pt x="3" y="43"/>
                      <a:pt x="3" y="43"/>
                    </a:cubicBezTo>
                    <a:cubicBezTo>
                      <a:pt x="4" y="48"/>
                      <a:pt x="4" y="48"/>
                      <a:pt x="4" y="48"/>
                    </a:cubicBezTo>
                    <a:cubicBezTo>
                      <a:pt x="5" y="51"/>
                      <a:pt x="5" y="51"/>
                      <a:pt x="5" y="51"/>
                    </a:cubicBezTo>
                    <a:cubicBezTo>
                      <a:pt x="9" y="55"/>
                      <a:pt x="9" y="55"/>
                      <a:pt x="9" y="55"/>
                    </a:cubicBezTo>
                    <a:cubicBezTo>
                      <a:pt x="10" y="59"/>
                      <a:pt x="10" y="59"/>
                      <a:pt x="10" y="59"/>
                    </a:cubicBezTo>
                    <a:cubicBezTo>
                      <a:pt x="11" y="63"/>
                      <a:pt x="11" y="63"/>
                      <a:pt x="11" y="63"/>
                    </a:cubicBezTo>
                    <a:cubicBezTo>
                      <a:pt x="12" y="64"/>
                      <a:pt x="12" y="64"/>
                      <a:pt x="12" y="64"/>
                    </a:cubicBezTo>
                    <a:cubicBezTo>
                      <a:pt x="13" y="64"/>
                      <a:pt x="13" y="64"/>
                      <a:pt x="13" y="64"/>
                    </a:cubicBezTo>
                    <a:cubicBezTo>
                      <a:pt x="13" y="64"/>
                      <a:pt x="13" y="64"/>
                      <a:pt x="13" y="64"/>
                    </a:cubicBezTo>
                    <a:cubicBezTo>
                      <a:pt x="14" y="64"/>
                      <a:pt x="14" y="64"/>
                      <a:pt x="14" y="64"/>
                    </a:cubicBezTo>
                    <a:cubicBezTo>
                      <a:pt x="14" y="64"/>
                      <a:pt x="14" y="64"/>
                      <a:pt x="15" y="64"/>
                    </a:cubicBezTo>
                    <a:cubicBezTo>
                      <a:pt x="16" y="64"/>
                      <a:pt x="16" y="64"/>
                      <a:pt x="16" y="64"/>
                    </a:cubicBezTo>
                    <a:cubicBezTo>
                      <a:pt x="16" y="65"/>
                      <a:pt x="16" y="65"/>
                      <a:pt x="16" y="65"/>
                    </a:cubicBezTo>
                    <a:cubicBezTo>
                      <a:pt x="19" y="67"/>
                      <a:pt x="19" y="67"/>
                      <a:pt x="19" y="67"/>
                    </a:cubicBezTo>
                    <a:cubicBezTo>
                      <a:pt x="21" y="67"/>
                      <a:pt x="21" y="67"/>
                      <a:pt x="21" y="67"/>
                    </a:cubicBezTo>
                    <a:cubicBezTo>
                      <a:pt x="26" y="70"/>
                      <a:pt x="26" y="70"/>
                      <a:pt x="26" y="70"/>
                    </a:cubicBezTo>
                    <a:cubicBezTo>
                      <a:pt x="34" y="71"/>
                      <a:pt x="34" y="71"/>
                      <a:pt x="34" y="71"/>
                    </a:cubicBezTo>
                    <a:cubicBezTo>
                      <a:pt x="35" y="69"/>
                      <a:pt x="35" y="69"/>
                      <a:pt x="35" y="69"/>
                    </a:cubicBezTo>
                    <a:cubicBezTo>
                      <a:pt x="39" y="68"/>
                      <a:pt x="39" y="68"/>
                      <a:pt x="39" y="68"/>
                    </a:cubicBezTo>
                    <a:cubicBezTo>
                      <a:pt x="46" y="66"/>
                      <a:pt x="46" y="66"/>
                      <a:pt x="46" y="66"/>
                    </a:cubicBezTo>
                    <a:cubicBezTo>
                      <a:pt x="49" y="70"/>
                      <a:pt x="49" y="70"/>
                      <a:pt x="49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0" y="70"/>
                      <a:pt x="50" y="70"/>
                      <a:pt x="50" y="70"/>
                    </a:cubicBezTo>
                    <a:cubicBezTo>
                      <a:pt x="51" y="71"/>
                      <a:pt x="53" y="73"/>
                      <a:pt x="54" y="74"/>
                    </a:cubicBezTo>
                    <a:cubicBezTo>
                      <a:pt x="55" y="75"/>
                      <a:pt x="56" y="76"/>
                      <a:pt x="56" y="76"/>
                    </a:cubicBezTo>
                    <a:cubicBezTo>
                      <a:pt x="56" y="76"/>
                      <a:pt x="56" y="76"/>
                      <a:pt x="56" y="76"/>
                    </a:cubicBezTo>
                    <a:cubicBezTo>
                      <a:pt x="57" y="77"/>
                      <a:pt x="57" y="77"/>
                      <a:pt x="57" y="77"/>
                    </a:cubicBezTo>
                    <a:cubicBezTo>
                      <a:pt x="55" y="83"/>
                      <a:pt x="55" y="83"/>
                      <a:pt x="55" y="83"/>
                    </a:cubicBezTo>
                    <a:cubicBezTo>
                      <a:pt x="56" y="86"/>
                      <a:pt x="56" y="86"/>
                      <a:pt x="56" y="86"/>
                    </a:cubicBezTo>
                    <a:cubicBezTo>
                      <a:pt x="55" y="93"/>
                      <a:pt x="55" y="93"/>
                      <a:pt x="55" y="93"/>
                    </a:cubicBezTo>
                    <a:cubicBezTo>
                      <a:pt x="57" y="95"/>
                      <a:pt x="57" y="95"/>
                      <a:pt x="57" y="95"/>
                    </a:cubicBezTo>
                    <a:cubicBezTo>
                      <a:pt x="57" y="95"/>
                      <a:pt x="57" y="95"/>
                      <a:pt x="57" y="95"/>
                    </a:cubicBezTo>
                    <a:cubicBezTo>
                      <a:pt x="57" y="95"/>
                      <a:pt x="57" y="95"/>
                      <a:pt x="57" y="95"/>
                    </a:cubicBezTo>
                    <a:cubicBezTo>
                      <a:pt x="58" y="95"/>
                      <a:pt x="58" y="95"/>
                      <a:pt x="58" y="95"/>
                    </a:cubicBezTo>
                    <a:cubicBezTo>
                      <a:pt x="59" y="94"/>
                      <a:pt x="59" y="94"/>
                      <a:pt x="60" y="93"/>
                    </a:cubicBezTo>
                    <a:cubicBezTo>
                      <a:pt x="60" y="93"/>
                      <a:pt x="60" y="93"/>
                      <a:pt x="60" y="93"/>
                    </a:cubicBezTo>
                    <a:cubicBezTo>
                      <a:pt x="60" y="93"/>
                      <a:pt x="60" y="93"/>
                      <a:pt x="60" y="93"/>
                    </a:cubicBezTo>
                    <a:cubicBezTo>
                      <a:pt x="61" y="93"/>
                      <a:pt x="61" y="93"/>
                      <a:pt x="61" y="93"/>
                    </a:cubicBezTo>
                    <a:cubicBezTo>
                      <a:pt x="61" y="93"/>
                      <a:pt x="61" y="93"/>
                      <a:pt x="61" y="93"/>
                    </a:cubicBezTo>
                    <a:cubicBezTo>
                      <a:pt x="62" y="93"/>
                      <a:pt x="63" y="94"/>
                      <a:pt x="63" y="94"/>
                    </a:cubicBezTo>
                    <a:cubicBezTo>
                      <a:pt x="64" y="95"/>
                      <a:pt x="64" y="95"/>
                      <a:pt x="64" y="95"/>
                    </a:cubicBezTo>
                    <a:cubicBezTo>
                      <a:pt x="64" y="95"/>
                      <a:pt x="64" y="95"/>
                      <a:pt x="64" y="95"/>
                    </a:cubicBezTo>
                    <a:cubicBezTo>
                      <a:pt x="64" y="96"/>
                      <a:pt x="64" y="96"/>
                      <a:pt x="65" y="97"/>
                    </a:cubicBezTo>
                    <a:cubicBezTo>
                      <a:pt x="65" y="97"/>
                      <a:pt x="65" y="97"/>
                      <a:pt x="65" y="97"/>
                    </a:cubicBezTo>
                    <a:cubicBezTo>
                      <a:pt x="65" y="97"/>
                      <a:pt x="65" y="97"/>
                      <a:pt x="65" y="97"/>
                    </a:cubicBezTo>
                    <a:cubicBezTo>
                      <a:pt x="66" y="97"/>
                      <a:pt x="67" y="97"/>
                      <a:pt x="69" y="97"/>
                    </a:cubicBezTo>
                    <a:cubicBezTo>
                      <a:pt x="72" y="97"/>
                      <a:pt x="74" y="97"/>
                      <a:pt x="75" y="99"/>
                    </a:cubicBezTo>
                    <a:cubicBezTo>
                      <a:pt x="75" y="100"/>
                      <a:pt x="75" y="101"/>
                      <a:pt x="76" y="103"/>
                    </a:cubicBezTo>
                    <a:lnTo>
                      <a:pt x="79" y="106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4" name="Freeform 9"/>
              <p:cNvSpPr>
                <a:spLocks/>
              </p:cNvSpPr>
              <p:nvPr/>
            </p:nvSpPr>
            <p:spPr bwMode="auto">
              <a:xfrm>
                <a:off x="4986" y="2544"/>
                <a:ext cx="28" cy="4"/>
              </a:xfrm>
              <a:custGeom>
                <a:avLst/>
                <a:gdLst>
                  <a:gd name="T0" fmla="*/ 12 w 14"/>
                  <a:gd name="T1" fmla="*/ 2 h 2"/>
                  <a:gd name="T2" fmla="*/ 12 w 14"/>
                  <a:gd name="T3" fmla="*/ 2 h 2"/>
                  <a:gd name="T4" fmla="*/ 12 w 14"/>
                  <a:gd name="T5" fmla="*/ 2 h 2"/>
                  <a:gd name="T6" fmla="*/ 12 w 14"/>
                  <a:gd name="T7" fmla="*/ 2 h 2"/>
                  <a:gd name="T8" fmla="*/ 13 w 14"/>
                  <a:gd name="T9" fmla="*/ 2 h 2"/>
                  <a:gd name="T10" fmla="*/ 13 w 14"/>
                  <a:gd name="T11" fmla="*/ 2 h 2"/>
                  <a:gd name="T12" fmla="*/ 13 w 14"/>
                  <a:gd name="T13" fmla="*/ 1 h 2"/>
                  <a:gd name="T14" fmla="*/ 13 w 14"/>
                  <a:gd name="T15" fmla="*/ 1 h 2"/>
                  <a:gd name="T16" fmla="*/ 13 w 14"/>
                  <a:gd name="T17" fmla="*/ 1 h 2"/>
                  <a:gd name="T18" fmla="*/ 13 w 14"/>
                  <a:gd name="T19" fmla="*/ 1 h 2"/>
                  <a:gd name="T20" fmla="*/ 13 w 14"/>
                  <a:gd name="T21" fmla="*/ 1 h 2"/>
                  <a:gd name="T22" fmla="*/ 13 w 14"/>
                  <a:gd name="T23" fmla="*/ 1 h 2"/>
                  <a:gd name="T24" fmla="*/ 13 w 14"/>
                  <a:gd name="T25" fmla="*/ 1 h 2"/>
                  <a:gd name="T26" fmla="*/ 13 w 14"/>
                  <a:gd name="T27" fmla="*/ 1 h 2"/>
                  <a:gd name="T28" fmla="*/ 13 w 14"/>
                  <a:gd name="T29" fmla="*/ 1 h 2"/>
                  <a:gd name="T30" fmla="*/ 13 w 14"/>
                  <a:gd name="T31" fmla="*/ 1 h 2"/>
                  <a:gd name="T32" fmla="*/ 13 w 14"/>
                  <a:gd name="T33" fmla="*/ 1 h 2"/>
                  <a:gd name="T34" fmla="*/ 13 w 14"/>
                  <a:gd name="T35" fmla="*/ 1 h 2"/>
                  <a:gd name="T36" fmla="*/ 13 w 14"/>
                  <a:gd name="T37" fmla="*/ 1 h 2"/>
                  <a:gd name="T38" fmla="*/ 13 w 14"/>
                  <a:gd name="T39" fmla="*/ 1 h 2"/>
                  <a:gd name="T40" fmla="*/ 13 w 14"/>
                  <a:gd name="T41" fmla="*/ 1 h 2"/>
                  <a:gd name="T42" fmla="*/ 13 w 14"/>
                  <a:gd name="T43" fmla="*/ 1 h 2"/>
                  <a:gd name="T44" fmla="*/ 13 w 14"/>
                  <a:gd name="T45" fmla="*/ 1 h 2"/>
                  <a:gd name="T46" fmla="*/ 14 w 14"/>
                  <a:gd name="T47" fmla="*/ 1 h 2"/>
                  <a:gd name="T48" fmla="*/ 14 w 14"/>
                  <a:gd name="T49" fmla="*/ 1 h 2"/>
                  <a:gd name="T50" fmla="*/ 14 w 14"/>
                  <a:gd name="T51" fmla="*/ 1 h 2"/>
                  <a:gd name="T52" fmla="*/ 14 w 14"/>
                  <a:gd name="T53" fmla="*/ 1 h 2"/>
                  <a:gd name="T54" fmla="*/ 0 w 14"/>
                  <a:gd name="T55" fmla="*/ 0 h 2"/>
                  <a:gd name="T56" fmla="*/ 0 w 14"/>
                  <a:gd name="T57" fmla="*/ 1 h 2"/>
                  <a:gd name="T58" fmla="*/ 12 w 14"/>
                  <a:gd name="T5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" h="2">
                    <a:moveTo>
                      <a:pt x="12" y="2"/>
                    </a:moveTo>
                    <a:cubicBezTo>
                      <a:pt x="12" y="2"/>
                      <a:pt x="12" y="2"/>
                      <a:pt x="12" y="2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3" y="1"/>
                      <a:pt x="13" y="1"/>
                      <a:pt x="13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9" y="2"/>
                      <a:pt x="12" y="2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5" name="Freeform 10"/>
              <p:cNvSpPr>
                <a:spLocks/>
              </p:cNvSpPr>
              <p:nvPr/>
            </p:nvSpPr>
            <p:spPr bwMode="auto">
              <a:xfrm>
                <a:off x="3778" y="2572"/>
                <a:ext cx="1280" cy="688"/>
              </a:xfrm>
              <a:custGeom>
                <a:avLst/>
                <a:gdLst>
                  <a:gd name="T0" fmla="*/ 608 w 638"/>
                  <a:gd name="T1" fmla="*/ 105 h 343"/>
                  <a:gd name="T2" fmla="*/ 576 w 638"/>
                  <a:gd name="T3" fmla="*/ 69 h 343"/>
                  <a:gd name="T4" fmla="*/ 578 w 638"/>
                  <a:gd name="T5" fmla="*/ 46 h 343"/>
                  <a:gd name="T6" fmla="*/ 553 w 638"/>
                  <a:gd name="T7" fmla="*/ 49 h 343"/>
                  <a:gd name="T8" fmla="*/ 544 w 638"/>
                  <a:gd name="T9" fmla="*/ 36 h 343"/>
                  <a:gd name="T10" fmla="*/ 541 w 638"/>
                  <a:gd name="T11" fmla="*/ 15 h 343"/>
                  <a:gd name="T12" fmla="*/ 523 w 638"/>
                  <a:gd name="T13" fmla="*/ 11 h 343"/>
                  <a:gd name="T14" fmla="*/ 501 w 638"/>
                  <a:gd name="T15" fmla="*/ 6 h 343"/>
                  <a:gd name="T16" fmla="*/ 465 w 638"/>
                  <a:gd name="T17" fmla="*/ 12 h 343"/>
                  <a:gd name="T18" fmla="*/ 448 w 638"/>
                  <a:gd name="T19" fmla="*/ 35 h 343"/>
                  <a:gd name="T20" fmla="*/ 426 w 638"/>
                  <a:gd name="T21" fmla="*/ 49 h 343"/>
                  <a:gd name="T22" fmla="*/ 401 w 638"/>
                  <a:gd name="T23" fmla="*/ 56 h 343"/>
                  <a:gd name="T24" fmla="*/ 378 w 638"/>
                  <a:gd name="T25" fmla="*/ 69 h 343"/>
                  <a:gd name="T26" fmla="*/ 355 w 638"/>
                  <a:gd name="T27" fmla="*/ 68 h 343"/>
                  <a:gd name="T28" fmla="*/ 330 w 638"/>
                  <a:gd name="T29" fmla="*/ 68 h 343"/>
                  <a:gd name="T30" fmla="*/ 304 w 638"/>
                  <a:gd name="T31" fmla="*/ 66 h 343"/>
                  <a:gd name="T32" fmla="*/ 274 w 638"/>
                  <a:gd name="T33" fmla="*/ 64 h 343"/>
                  <a:gd name="T34" fmla="*/ 240 w 638"/>
                  <a:gd name="T35" fmla="*/ 66 h 343"/>
                  <a:gd name="T36" fmla="*/ 178 w 638"/>
                  <a:gd name="T37" fmla="*/ 99 h 343"/>
                  <a:gd name="T38" fmla="*/ 162 w 638"/>
                  <a:gd name="T39" fmla="*/ 125 h 343"/>
                  <a:gd name="T40" fmla="*/ 107 w 638"/>
                  <a:gd name="T41" fmla="*/ 130 h 343"/>
                  <a:gd name="T42" fmla="*/ 64 w 638"/>
                  <a:gd name="T43" fmla="*/ 124 h 343"/>
                  <a:gd name="T44" fmla="*/ 45 w 638"/>
                  <a:gd name="T45" fmla="*/ 109 h 343"/>
                  <a:gd name="T46" fmla="*/ 18 w 638"/>
                  <a:gd name="T47" fmla="*/ 115 h 343"/>
                  <a:gd name="T48" fmla="*/ 1 w 638"/>
                  <a:gd name="T49" fmla="*/ 129 h 343"/>
                  <a:gd name="T50" fmla="*/ 8 w 638"/>
                  <a:gd name="T51" fmla="*/ 131 h 343"/>
                  <a:gd name="T52" fmla="*/ 19 w 638"/>
                  <a:gd name="T53" fmla="*/ 147 h 343"/>
                  <a:gd name="T54" fmla="*/ 10 w 638"/>
                  <a:gd name="T55" fmla="*/ 173 h 343"/>
                  <a:gd name="T56" fmla="*/ 8 w 638"/>
                  <a:gd name="T57" fmla="*/ 180 h 343"/>
                  <a:gd name="T58" fmla="*/ 18 w 638"/>
                  <a:gd name="T59" fmla="*/ 184 h 343"/>
                  <a:gd name="T60" fmla="*/ 11 w 638"/>
                  <a:gd name="T61" fmla="*/ 204 h 343"/>
                  <a:gd name="T62" fmla="*/ 24 w 638"/>
                  <a:gd name="T63" fmla="*/ 184 h 343"/>
                  <a:gd name="T64" fmla="*/ 54 w 638"/>
                  <a:gd name="T65" fmla="*/ 150 h 343"/>
                  <a:gd name="T66" fmla="*/ 103 w 638"/>
                  <a:gd name="T67" fmla="*/ 143 h 343"/>
                  <a:gd name="T68" fmla="*/ 107 w 638"/>
                  <a:gd name="T69" fmla="*/ 151 h 343"/>
                  <a:gd name="T70" fmla="*/ 104 w 638"/>
                  <a:gd name="T71" fmla="*/ 162 h 343"/>
                  <a:gd name="T72" fmla="*/ 73 w 638"/>
                  <a:gd name="T73" fmla="*/ 173 h 343"/>
                  <a:gd name="T74" fmla="*/ 60 w 638"/>
                  <a:gd name="T75" fmla="*/ 170 h 343"/>
                  <a:gd name="T76" fmla="*/ 46 w 638"/>
                  <a:gd name="T77" fmla="*/ 178 h 343"/>
                  <a:gd name="T78" fmla="*/ 27 w 638"/>
                  <a:gd name="T79" fmla="*/ 184 h 343"/>
                  <a:gd name="T80" fmla="*/ 15 w 638"/>
                  <a:gd name="T81" fmla="*/ 209 h 343"/>
                  <a:gd name="T82" fmla="*/ 23 w 638"/>
                  <a:gd name="T83" fmla="*/ 228 h 343"/>
                  <a:gd name="T84" fmla="*/ 38 w 638"/>
                  <a:gd name="T85" fmla="*/ 230 h 343"/>
                  <a:gd name="T86" fmla="*/ 48 w 638"/>
                  <a:gd name="T87" fmla="*/ 248 h 343"/>
                  <a:gd name="T88" fmla="*/ 46 w 638"/>
                  <a:gd name="T89" fmla="*/ 260 h 343"/>
                  <a:gd name="T90" fmla="*/ 46 w 638"/>
                  <a:gd name="T91" fmla="*/ 267 h 343"/>
                  <a:gd name="T92" fmla="*/ 39 w 638"/>
                  <a:gd name="T93" fmla="*/ 271 h 343"/>
                  <a:gd name="T94" fmla="*/ 46 w 638"/>
                  <a:gd name="T95" fmla="*/ 284 h 343"/>
                  <a:gd name="T96" fmla="*/ 71 w 638"/>
                  <a:gd name="T97" fmla="*/ 285 h 343"/>
                  <a:gd name="T98" fmla="*/ 69 w 638"/>
                  <a:gd name="T99" fmla="*/ 300 h 343"/>
                  <a:gd name="T100" fmla="*/ 80 w 638"/>
                  <a:gd name="T101" fmla="*/ 321 h 343"/>
                  <a:gd name="T102" fmla="*/ 103 w 638"/>
                  <a:gd name="T103" fmla="*/ 331 h 343"/>
                  <a:gd name="T104" fmla="*/ 142 w 638"/>
                  <a:gd name="T105" fmla="*/ 335 h 343"/>
                  <a:gd name="T106" fmla="*/ 209 w 638"/>
                  <a:gd name="T107" fmla="*/ 303 h 343"/>
                  <a:gd name="T108" fmla="*/ 300 w 638"/>
                  <a:gd name="T109" fmla="*/ 302 h 343"/>
                  <a:gd name="T110" fmla="*/ 352 w 638"/>
                  <a:gd name="T111" fmla="*/ 267 h 343"/>
                  <a:gd name="T112" fmla="*/ 379 w 638"/>
                  <a:gd name="T113" fmla="*/ 299 h 343"/>
                  <a:gd name="T114" fmla="*/ 400 w 638"/>
                  <a:gd name="T115" fmla="*/ 256 h 343"/>
                  <a:gd name="T116" fmla="*/ 504 w 638"/>
                  <a:gd name="T117" fmla="*/ 205 h 343"/>
                  <a:gd name="T118" fmla="*/ 562 w 638"/>
                  <a:gd name="T119" fmla="*/ 178 h 343"/>
                  <a:gd name="T120" fmla="*/ 619 w 638"/>
                  <a:gd name="T121" fmla="*/ 150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38" h="343">
                    <a:moveTo>
                      <a:pt x="636" y="140"/>
                    </a:moveTo>
                    <a:cubicBezTo>
                      <a:pt x="632" y="139"/>
                      <a:pt x="626" y="140"/>
                      <a:pt x="626" y="138"/>
                    </a:cubicBezTo>
                    <a:cubicBezTo>
                      <a:pt x="629" y="133"/>
                      <a:pt x="621" y="135"/>
                      <a:pt x="623" y="132"/>
                    </a:cubicBezTo>
                    <a:cubicBezTo>
                      <a:pt x="624" y="128"/>
                      <a:pt x="619" y="126"/>
                      <a:pt x="620" y="125"/>
                    </a:cubicBezTo>
                    <a:cubicBezTo>
                      <a:pt x="619" y="124"/>
                      <a:pt x="608" y="126"/>
                      <a:pt x="607" y="123"/>
                    </a:cubicBezTo>
                    <a:cubicBezTo>
                      <a:pt x="605" y="111"/>
                      <a:pt x="606" y="118"/>
                      <a:pt x="607" y="109"/>
                    </a:cubicBezTo>
                    <a:cubicBezTo>
                      <a:pt x="607" y="106"/>
                      <a:pt x="607" y="105"/>
                      <a:pt x="608" y="105"/>
                    </a:cubicBezTo>
                    <a:cubicBezTo>
                      <a:pt x="608" y="105"/>
                      <a:pt x="607" y="105"/>
                      <a:pt x="607" y="104"/>
                    </a:cubicBezTo>
                    <a:cubicBezTo>
                      <a:pt x="601" y="103"/>
                      <a:pt x="601" y="103"/>
                      <a:pt x="601" y="103"/>
                    </a:cubicBezTo>
                    <a:cubicBezTo>
                      <a:pt x="596" y="92"/>
                      <a:pt x="596" y="92"/>
                      <a:pt x="596" y="92"/>
                    </a:cubicBezTo>
                    <a:cubicBezTo>
                      <a:pt x="589" y="84"/>
                      <a:pt x="589" y="84"/>
                      <a:pt x="589" y="84"/>
                    </a:cubicBezTo>
                    <a:cubicBezTo>
                      <a:pt x="586" y="75"/>
                      <a:pt x="586" y="75"/>
                      <a:pt x="586" y="75"/>
                    </a:cubicBezTo>
                    <a:cubicBezTo>
                      <a:pt x="581" y="74"/>
                      <a:pt x="581" y="74"/>
                      <a:pt x="581" y="74"/>
                    </a:cubicBezTo>
                    <a:cubicBezTo>
                      <a:pt x="576" y="69"/>
                      <a:pt x="576" y="69"/>
                      <a:pt x="576" y="69"/>
                    </a:cubicBezTo>
                    <a:cubicBezTo>
                      <a:pt x="576" y="67"/>
                      <a:pt x="576" y="67"/>
                      <a:pt x="576" y="67"/>
                    </a:cubicBezTo>
                    <a:cubicBezTo>
                      <a:pt x="584" y="63"/>
                      <a:pt x="584" y="63"/>
                      <a:pt x="584" y="63"/>
                    </a:cubicBezTo>
                    <a:cubicBezTo>
                      <a:pt x="584" y="63"/>
                      <a:pt x="587" y="60"/>
                      <a:pt x="587" y="58"/>
                    </a:cubicBezTo>
                    <a:cubicBezTo>
                      <a:pt x="586" y="57"/>
                      <a:pt x="584" y="55"/>
                      <a:pt x="583" y="54"/>
                    </a:cubicBezTo>
                    <a:cubicBezTo>
                      <a:pt x="583" y="54"/>
                      <a:pt x="584" y="52"/>
                      <a:pt x="584" y="50"/>
                    </a:cubicBezTo>
                    <a:cubicBezTo>
                      <a:pt x="584" y="49"/>
                      <a:pt x="582" y="48"/>
                      <a:pt x="582" y="48"/>
                    </a:cubicBezTo>
                    <a:cubicBezTo>
                      <a:pt x="582" y="48"/>
                      <a:pt x="579" y="46"/>
                      <a:pt x="578" y="46"/>
                    </a:cubicBezTo>
                    <a:cubicBezTo>
                      <a:pt x="577" y="46"/>
                      <a:pt x="575" y="46"/>
                      <a:pt x="574" y="46"/>
                    </a:cubicBezTo>
                    <a:cubicBezTo>
                      <a:pt x="573" y="46"/>
                      <a:pt x="569" y="46"/>
                      <a:pt x="569" y="46"/>
                    </a:cubicBezTo>
                    <a:cubicBezTo>
                      <a:pt x="565" y="48"/>
                      <a:pt x="565" y="48"/>
                      <a:pt x="565" y="48"/>
                    </a:cubicBezTo>
                    <a:cubicBezTo>
                      <a:pt x="565" y="48"/>
                      <a:pt x="564" y="49"/>
                      <a:pt x="563" y="49"/>
                    </a:cubicBezTo>
                    <a:cubicBezTo>
                      <a:pt x="561" y="49"/>
                      <a:pt x="560" y="50"/>
                      <a:pt x="560" y="50"/>
                    </a:cubicBezTo>
                    <a:cubicBezTo>
                      <a:pt x="560" y="50"/>
                      <a:pt x="557" y="49"/>
                      <a:pt x="556" y="49"/>
                    </a:cubicBezTo>
                    <a:cubicBezTo>
                      <a:pt x="555" y="49"/>
                      <a:pt x="555" y="49"/>
                      <a:pt x="553" y="49"/>
                    </a:cubicBezTo>
                    <a:cubicBezTo>
                      <a:pt x="552" y="49"/>
                      <a:pt x="548" y="49"/>
                      <a:pt x="548" y="49"/>
                    </a:cubicBezTo>
                    <a:cubicBezTo>
                      <a:pt x="550" y="46"/>
                      <a:pt x="550" y="46"/>
                      <a:pt x="550" y="46"/>
                    </a:cubicBezTo>
                    <a:cubicBezTo>
                      <a:pt x="550" y="46"/>
                      <a:pt x="551" y="45"/>
                      <a:pt x="550" y="44"/>
                    </a:cubicBezTo>
                    <a:cubicBezTo>
                      <a:pt x="550" y="44"/>
                      <a:pt x="549" y="43"/>
                      <a:pt x="548" y="42"/>
                    </a:cubicBezTo>
                    <a:cubicBezTo>
                      <a:pt x="548" y="42"/>
                      <a:pt x="546" y="41"/>
                      <a:pt x="546" y="41"/>
                    </a:cubicBezTo>
                    <a:cubicBezTo>
                      <a:pt x="546" y="41"/>
                      <a:pt x="546" y="40"/>
                      <a:pt x="545" y="39"/>
                    </a:cubicBezTo>
                    <a:cubicBezTo>
                      <a:pt x="545" y="38"/>
                      <a:pt x="544" y="36"/>
                      <a:pt x="544" y="36"/>
                    </a:cubicBezTo>
                    <a:cubicBezTo>
                      <a:pt x="543" y="35"/>
                      <a:pt x="543" y="35"/>
                      <a:pt x="543" y="35"/>
                    </a:cubicBezTo>
                    <a:cubicBezTo>
                      <a:pt x="543" y="35"/>
                      <a:pt x="541" y="33"/>
                      <a:pt x="541" y="32"/>
                    </a:cubicBezTo>
                    <a:cubicBezTo>
                      <a:pt x="542" y="30"/>
                      <a:pt x="544" y="26"/>
                      <a:pt x="544" y="26"/>
                    </a:cubicBezTo>
                    <a:cubicBezTo>
                      <a:pt x="545" y="21"/>
                      <a:pt x="545" y="21"/>
                      <a:pt x="545" y="21"/>
                    </a:cubicBezTo>
                    <a:cubicBezTo>
                      <a:pt x="544" y="19"/>
                      <a:pt x="544" y="19"/>
                      <a:pt x="544" y="19"/>
                    </a:cubicBezTo>
                    <a:cubicBezTo>
                      <a:pt x="542" y="17"/>
                      <a:pt x="542" y="17"/>
                      <a:pt x="542" y="17"/>
                    </a:cubicBezTo>
                    <a:cubicBezTo>
                      <a:pt x="542" y="17"/>
                      <a:pt x="541" y="17"/>
                      <a:pt x="541" y="15"/>
                    </a:cubicBezTo>
                    <a:cubicBezTo>
                      <a:pt x="541" y="14"/>
                      <a:pt x="540" y="14"/>
                      <a:pt x="540" y="13"/>
                    </a:cubicBezTo>
                    <a:cubicBezTo>
                      <a:pt x="540" y="13"/>
                      <a:pt x="539" y="12"/>
                      <a:pt x="539" y="12"/>
                    </a:cubicBezTo>
                    <a:cubicBezTo>
                      <a:pt x="536" y="13"/>
                      <a:pt x="536" y="13"/>
                      <a:pt x="536" y="13"/>
                    </a:cubicBezTo>
                    <a:cubicBezTo>
                      <a:pt x="532" y="11"/>
                      <a:pt x="532" y="11"/>
                      <a:pt x="532" y="11"/>
                    </a:cubicBezTo>
                    <a:cubicBezTo>
                      <a:pt x="528" y="12"/>
                      <a:pt x="528" y="12"/>
                      <a:pt x="528" y="12"/>
                    </a:cubicBezTo>
                    <a:cubicBezTo>
                      <a:pt x="523" y="12"/>
                      <a:pt x="523" y="12"/>
                      <a:pt x="523" y="12"/>
                    </a:cubicBezTo>
                    <a:cubicBezTo>
                      <a:pt x="523" y="12"/>
                      <a:pt x="523" y="12"/>
                      <a:pt x="523" y="11"/>
                    </a:cubicBezTo>
                    <a:cubicBezTo>
                      <a:pt x="522" y="10"/>
                      <a:pt x="520" y="8"/>
                      <a:pt x="520" y="8"/>
                    </a:cubicBezTo>
                    <a:cubicBezTo>
                      <a:pt x="516" y="6"/>
                      <a:pt x="516" y="6"/>
                      <a:pt x="516" y="6"/>
                    </a:cubicBezTo>
                    <a:cubicBezTo>
                      <a:pt x="512" y="3"/>
                      <a:pt x="512" y="3"/>
                      <a:pt x="512" y="3"/>
                    </a:cubicBezTo>
                    <a:cubicBezTo>
                      <a:pt x="510" y="1"/>
                      <a:pt x="510" y="1"/>
                      <a:pt x="510" y="1"/>
                    </a:cubicBezTo>
                    <a:cubicBezTo>
                      <a:pt x="510" y="1"/>
                      <a:pt x="508" y="0"/>
                      <a:pt x="506" y="0"/>
                    </a:cubicBezTo>
                    <a:cubicBezTo>
                      <a:pt x="505" y="1"/>
                      <a:pt x="500" y="3"/>
                      <a:pt x="500" y="3"/>
                    </a:cubicBezTo>
                    <a:cubicBezTo>
                      <a:pt x="501" y="6"/>
                      <a:pt x="501" y="6"/>
                      <a:pt x="501" y="6"/>
                    </a:cubicBezTo>
                    <a:cubicBezTo>
                      <a:pt x="501" y="6"/>
                      <a:pt x="500" y="7"/>
                      <a:pt x="498" y="9"/>
                    </a:cubicBezTo>
                    <a:cubicBezTo>
                      <a:pt x="496" y="10"/>
                      <a:pt x="487" y="11"/>
                      <a:pt x="487" y="11"/>
                    </a:cubicBezTo>
                    <a:cubicBezTo>
                      <a:pt x="483" y="12"/>
                      <a:pt x="483" y="12"/>
                      <a:pt x="483" y="12"/>
                    </a:cubicBezTo>
                    <a:cubicBezTo>
                      <a:pt x="479" y="13"/>
                      <a:pt x="479" y="13"/>
                      <a:pt x="479" y="13"/>
                    </a:cubicBezTo>
                    <a:cubicBezTo>
                      <a:pt x="479" y="13"/>
                      <a:pt x="472" y="16"/>
                      <a:pt x="470" y="15"/>
                    </a:cubicBezTo>
                    <a:cubicBezTo>
                      <a:pt x="468" y="15"/>
                      <a:pt x="467" y="13"/>
                      <a:pt x="466" y="12"/>
                    </a:cubicBezTo>
                    <a:cubicBezTo>
                      <a:pt x="466" y="12"/>
                      <a:pt x="465" y="12"/>
                      <a:pt x="465" y="12"/>
                    </a:cubicBezTo>
                    <a:cubicBezTo>
                      <a:pt x="462" y="12"/>
                      <a:pt x="464" y="14"/>
                      <a:pt x="463" y="16"/>
                    </a:cubicBezTo>
                    <a:cubicBezTo>
                      <a:pt x="461" y="18"/>
                      <a:pt x="462" y="19"/>
                      <a:pt x="462" y="21"/>
                    </a:cubicBezTo>
                    <a:cubicBezTo>
                      <a:pt x="461" y="22"/>
                      <a:pt x="460" y="23"/>
                      <a:pt x="459" y="25"/>
                    </a:cubicBezTo>
                    <a:cubicBezTo>
                      <a:pt x="457" y="26"/>
                      <a:pt x="456" y="27"/>
                      <a:pt x="455" y="28"/>
                    </a:cubicBezTo>
                    <a:cubicBezTo>
                      <a:pt x="453" y="29"/>
                      <a:pt x="454" y="28"/>
                      <a:pt x="454" y="30"/>
                    </a:cubicBezTo>
                    <a:cubicBezTo>
                      <a:pt x="454" y="31"/>
                      <a:pt x="452" y="32"/>
                      <a:pt x="451" y="33"/>
                    </a:cubicBezTo>
                    <a:cubicBezTo>
                      <a:pt x="450" y="33"/>
                      <a:pt x="449" y="35"/>
                      <a:pt x="448" y="35"/>
                    </a:cubicBezTo>
                    <a:cubicBezTo>
                      <a:pt x="447" y="35"/>
                      <a:pt x="447" y="37"/>
                      <a:pt x="447" y="39"/>
                    </a:cubicBezTo>
                    <a:cubicBezTo>
                      <a:pt x="447" y="40"/>
                      <a:pt x="446" y="39"/>
                      <a:pt x="445" y="40"/>
                    </a:cubicBezTo>
                    <a:cubicBezTo>
                      <a:pt x="443" y="40"/>
                      <a:pt x="443" y="41"/>
                      <a:pt x="441" y="42"/>
                    </a:cubicBezTo>
                    <a:cubicBezTo>
                      <a:pt x="439" y="43"/>
                      <a:pt x="439" y="45"/>
                      <a:pt x="439" y="45"/>
                    </a:cubicBezTo>
                    <a:cubicBezTo>
                      <a:pt x="439" y="45"/>
                      <a:pt x="437" y="48"/>
                      <a:pt x="434" y="50"/>
                    </a:cubicBezTo>
                    <a:cubicBezTo>
                      <a:pt x="431" y="52"/>
                      <a:pt x="430" y="51"/>
                      <a:pt x="430" y="51"/>
                    </a:cubicBezTo>
                    <a:cubicBezTo>
                      <a:pt x="429" y="51"/>
                      <a:pt x="427" y="50"/>
                      <a:pt x="426" y="49"/>
                    </a:cubicBezTo>
                    <a:cubicBezTo>
                      <a:pt x="425" y="49"/>
                      <a:pt x="423" y="53"/>
                      <a:pt x="421" y="53"/>
                    </a:cubicBezTo>
                    <a:cubicBezTo>
                      <a:pt x="420" y="54"/>
                      <a:pt x="415" y="53"/>
                      <a:pt x="415" y="53"/>
                    </a:cubicBezTo>
                    <a:cubicBezTo>
                      <a:pt x="408" y="52"/>
                      <a:pt x="408" y="52"/>
                      <a:pt x="408" y="52"/>
                    </a:cubicBezTo>
                    <a:cubicBezTo>
                      <a:pt x="407" y="53"/>
                      <a:pt x="407" y="53"/>
                      <a:pt x="407" y="53"/>
                    </a:cubicBezTo>
                    <a:cubicBezTo>
                      <a:pt x="404" y="54"/>
                      <a:pt x="404" y="54"/>
                      <a:pt x="404" y="54"/>
                    </a:cubicBezTo>
                    <a:cubicBezTo>
                      <a:pt x="403" y="54"/>
                      <a:pt x="403" y="54"/>
                      <a:pt x="403" y="54"/>
                    </a:cubicBezTo>
                    <a:cubicBezTo>
                      <a:pt x="403" y="54"/>
                      <a:pt x="402" y="55"/>
                      <a:pt x="401" y="56"/>
                    </a:cubicBezTo>
                    <a:cubicBezTo>
                      <a:pt x="400" y="56"/>
                      <a:pt x="399" y="58"/>
                      <a:pt x="399" y="58"/>
                    </a:cubicBezTo>
                    <a:cubicBezTo>
                      <a:pt x="399" y="58"/>
                      <a:pt x="394" y="59"/>
                      <a:pt x="393" y="59"/>
                    </a:cubicBezTo>
                    <a:cubicBezTo>
                      <a:pt x="392" y="59"/>
                      <a:pt x="392" y="60"/>
                      <a:pt x="392" y="60"/>
                    </a:cubicBezTo>
                    <a:cubicBezTo>
                      <a:pt x="392" y="60"/>
                      <a:pt x="392" y="62"/>
                      <a:pt x="390" y="63"/>
                    </a:cubicBezTo>
                    <a:cubicBezTo>
                      <a:pt x="387" y="64"/>
                      <a:pt x="387" y="64"/>
                      <a:pt x="387" y="64"/>
                    </a:cubicBezTo>
                    <a:cubicBezTo>
                      <a:pt x="387" y="64"/>
                      <a:pt x="383" y="67"/>
                      <a:pt x="380" y="68"/>
                    </a:cubicBezTo>
                    <a:cubicBezTo>
                      <a:pt x="378" y="69"/>
                      <a:pt x="377" y="69"/>
                      <a:pt x="378" y="69"/>
                    </a:cubicBezTo>
                    <a:cubicBezTo>
                      <a:pt x="378" y="69"/>
                      <a:pt x="378" y="69"/>
                      <a:pt x="378" y="69"/>
                    </a:cubicBezTo>
                    <a:cubicBezTo>
                      <a:pt x="378" y="69"/>
                      <a:pt x="378" y="69"/>
                      <a:pt x="378" y="69"/>
                    </a:cubicBezTo>
                    <a:cubicBezTo>
                      <a:pt x="376" y="70"/>
                      <a:pt x="370" y="70"/>
                      <a:pt x="369" y="70"/>
                    </a:cubicBezTo>
                    <a:cubicBezTo>
                      <a:pt x="368" y="70"/>
                      <a:pt x="365" y="69"/>
                      <a:pt x="364" y="69"/>
                    </a:cubicBezTo>
                    <a:cubicBezTo>
                      <a:pt x="363" y="68"/>
                      <a:pt x="359" y="68"/>
                      <a:pt x="359" y="68"/>
                    </a:cubicBezTo>
                    <a:cubicBezTo>
                      <a:pt x="358" y="67"/>
                      <a:pt x="359" y="68"/>
                      <a:pt x="356" y="68"/>
                    </a:cubicBezTo>
                    <a:cubicBezTo>
                      <a:pt x="354" y="68"/>
                      <a:pt x="355" y="68"/>
                      <a:pt x="355" y="68"/>
                    </a:cubicBezTo>
                    <a:cubicBezTo>
                      <a:pt x="355" y="68"/>
                      <a:pt x="355" y="71"/>
                      <a:pt x="354" y="72"/>
                    </a:cubicBezTo>
                    <a:cubicBezTo>
                      <a:pt x="354" y="72"/>
                      <a:pt x="352" y="73"/>
                      <a:pt x="352" y="73"/>
                    </a:cubicBezTo>
                    <a:cubicBezTo>
                      <a:pt x="345" y="71"/>
                      <a:pt x="345" y="71"/>
                      <a:pt x="345" y="71"/>
                    </a:cubicBezTo>
                    <a:cubicBezTo>
                      <a:pt x="342" y="71"/>
                      <a:pt x="342" y="71"/>
                      <a:pt x="342" y="71"/>
                    </a:cubicBezTo>
                    <a:cubicBezTo>
                      <a:pt x="337" y="72"/>
                      <a:pt x="337" y="72"/>
                      <a:pt x="337" y="72"/>
                    </a:cubicBezTo>
                    <a:cubicBezTo>
                      <a:pt x="337" y="72"/>
                      <a:pt x="333" y="70"/>
                      <a:pt x="333" y="69"/>
                    </a:cubicBezTo>
                    <a:cubicBezTo>
                      <a:pt x="333" y="69"/>
                      <a:pt x="330" y="68"/>
                      <a:pt x="330" y="68"/>
                    </a:cubicBezTo>
                    <a:cubicBezTo>
                      <a:pt x="330" y="68"/>
                      <a:pt x="326" y="67"/>
                      <a:pt x="323" y="67"/>
                    </a:cubicBezTo>
                    <a:cubicBezTo>
                      <a:pt x="321" y="68"/>
                      <a:pt x="320" y="69"/>
                      <a:pt x="320" y="69"/>
                    </a:cubicBezTo>
                    <a:cubicBezTo>
                      <a:pt x="319" y="75"/>
                      <a:pt x="319" y="75"/>
                      <a:pt x="319" y="75"/>
                    </a:cubicBezTo>
                    <a:cubicBezTo>
                      <a:pt x="319" y="75"/>
                      <a:pt x="314" y="74"/>
                      <a:pt x="313" y="74"/>
                    </a:cubicBezTo>
                    <a:cubicBezTo>
                      <a:pt x="312" y="73"/>
                      <a:pt x="309" y="72"/>
                      <a:pt x="309" y="72"/>
                    </a:cubicBezTo>
                    <a:cubicBezTo>
                      <a:pt x="304" y="69"/>
                      <a:pt x="304" y="69"/>
                      <a:pt x="304" y="69"/>
                    </a:cubicBezTo>
                    <a:cubicBezTo>
                      <a:pt x="304" y="69"/>
                      <a:pt x="304" y="67"/>
                      <a:pt x="304" y="66"/>
                    </a:cubicBezTo>
                    <a:cubicBezTo>
                      <a:pt x="305" y="65"/>
                      <a:pt x="302" y="62"/>
                      <a:pt x="302" y="62"/>
                    </a:cubicBezTo>
                    <a:cubicBezTo>
                      <a:pt x="301" y="62"/>
                      <a:pt x="299" y="59"/>
                      <a:pt x="299" y="59"/>
                    </a:cubicBezTo>
                    <a:cubicBezTo>
                      <a:pt x="299" y="59"/>
                      <a:pt x="293" y="61"/>
                      <a:pt x="291" y="62"/>
                    </a:cubicBezTo>
                    <a:cubicBezTo>
                      <a:pt x="289" y="63"/>
                      <a:pt x="288" y="64"/>
                      <a:pt x="287" y="64"/>
                    </a:cubicBezTo>
                    <a:cubicBezTo>
                      <a:pt x="287" y="65"/>
                      <a:pt x="283" y="66"/>
                      <a:pt x="283" y="66"/>
                    </a:cubicBezTo>
                    <a:cubicBezTo>
                      <a:pt x="283" y="66"/>
                      <a:pt x="279" y="65"/>
                      <a:pt x="278" y="64"/>
                    </a:cubicBezTo>
                    <a:cubicBezTo>
                      <a:pt x="277" y="64"/>
                      <a:pt x="275" y="64"/>
                      <a:pt x="274" y="64"/>
                    </a:cubicBezTo>
                    <a:cubicBezTo>
                      <a:pt x="274" y="63"/>
                      <a:pt x="271" y="62"/>
                      <a:pt x="269" y="61"/>
                    </a:cubicBezTo>
                    <a:cubicBezTo>
                      <a:pt x="266" y="60"/>
                      <a:pt x="267" y="59"/>
                      <a:pt x="267" y="58"/>
                    </a:cubicBezTo>
                    <a:cubicBezTo>
                      <a:pt x="267" y="58"/>
                      <a:pt x="268" y="55"/>
                      <a:pt x="268" y="55"/>
                    </a:cubicBezTo>
                    <a:cubicBezTo>
                      <a:pt x="261" y="54"/>
                      <a:pt x="261" y="54"/>
                      <a:pt x="261" y="54"/>
                    </a:cubicBezTo>
                    <a:cubicBezTo>
                      <a:pt x="260" y="57"/>
                      <a:pt x="260" y="57"/>
                      <a:pt x="260" y="57"/>
                    </a:cubicBezTo>
                    <a:cubicBezTo>
                      <a:pt x="254" y="62"/>
                      <a:pt x="254" y="62"/>
                      <a:pt x="254" y="62"/>
                    </a:cubicBezTo>
                    <a:cubicBezTo>
                      <a:pt x="240" y="66"/>
                      <a:pt x="240" y="66"/>
                      <a:pt x="240" y="66"/>
                    </a:cubicBezTo>
                    <a:cubicBezTo>
                      <a:pt x="240" y="66"/>
                      <a:pt x="218" y="69"/>
                      <a:pt x="215" y="70"/>
                    </a:cubicBezTo>
                    <a:cubicBezTo>
                      <a:pt x="211" y="70"/>
                      <a:pt x="211" y="71"/>
                      <a:pt x="210" y="73"/>
                    </a:cubicBezTo>
                    <a:cubicBezTo>
                      <a:pt x="208" y="74"/>
                      <a:pt x="203" y="79"/>
                      <a:pt x="201" y="79"/>
                    </a:cubicBezTo>
                    <a:cubicBezTo>
                      <a:pt x="199" y="78"/>
                      <a:pt x="191" y="85"/>
                      <a:pt x="189" y="85"/>
                    </a:cubicBezTo>
                    <a:cubicBezTo>
                      <a:pt x="187" y="86"/>
                      <a:pt x="184" y="92"/>
                      <a:pt x="184" y="92"/>
                    </a:cubicBezTo>
                    <a:cubicBezTo>
                      <a:pt x="182" y="95"/>
                      <a:pt x="182" y="95"/>
                      <a:pt x="182" y="95"/>
                    </a:cubicBezTo>
                    <a:cubicBezTo>
                      <a:pt x="182" y="95"/>
                      <a:pt x="178" y="99"/>
                      <a:pt x="178" y="99"/>
                    </a:cubicBezTo>
                    <a:cubicBezTo>
                      <a:pt x="177" y="99"/>
                      <a:pt x="176" y="102"/>
                      <a:pt x="175" y="103"/>
                    </a:cubicBezTo>
                    <a:cubicBezTo>
                      <a:pt x="175" y="103"/>
                      <a:pt x="173" y="106"/>
                      <a:pt x="173" y="106"/>
                    </a:cubicBezTo>
                    <a:cubicBezTo>
                      <a:pt x="172" y="107"/>
                      <a:pt x="170" y="109"/>
                      <a:pt x="168" y="111"/>
                    </a:cubicBezTo>
                    <a:cubicBezTo>
                      <a:pt x="166" y="112"/>
                      <a:pt x="165" y="113"/>
                      <a:pt x="163" y="114"/>
                    </a:cubicBezTo>
                    <a:cubicBezTo>
                      <a:pt x="161" y="115"/>
                      <a:pt x="162" y="116"/>
                      <a:pt x="162" y="116"/>
                    </a:cubicBezTo>
                    <a:cubicBezTo>
                      <a:pt x="162" y="116"/>
                      <a:pt x="163" y="118"/>
                      <a:pt x="163" y="120"/>
                    </a:cubicBezTo>
                    <a:cubicBezTo>
                      <a:pt x="164" y="122"/>
                      <a:pt x="162" y="125"/>
                      <a:pt x="162" y="125"/>
                    </a:cubicBezTo>
                    <a:cubicBezTo>
                      <a:pt x="162" y="125"/>
                      <a:pt x="155" y="127"/>
                      <a:pt x="154" y="127"/>
                    </a:cubicBezTo>
                    <a:cubicBezTo>
                      <a:pt x="153" y="127"/>
                      <a:pt x="144" y="129"/>
                      <a:pt x="144" y="129"/>
                    </a:cubicBezTo>
                    <a:cubicBezTo>
                      <a:pt x="135" y="119"/>
                      <a:pt x="135" y="119"/>
                      <a:pt x="135" y="119"/>
                    </a:cubicBezTo>
                    <a:cubicBezTo>
                      <a:pt x="128" y="123"/>
                      <a:pt x="128" y="123"/>
                      <a:pt x="128" y="123"/>
                    </a:cubicBezTo>
                    <a:cubicBezTo>
                      <a:pt x="124" y="126"/>
                      <a:pt x="124" y="126"/>
                      <a:pt x="124" y="126"/>
                    </a:cubicBezTo>
                    <a:cubicBezTo>
                      <a:pt x="124" y="126"/>
                      <a:pt x="117" y="128"/>
                      <a:pt x="115" y="128"/>
                    </a:cubicBezTo>
                    <a:cubicBezTo>
                      <a:pt x="113" y="127"/>
                      <a:pt x="109" y="129"/>
                      <a:pt x="107" y="130"/>
                    </a:cubicBezTo>
                    <a:cubicBezTo>
                      <a:pt x="106" y="130"/>
                      <a:pt x="101" y="131"/>
                      <a:pt x="99" y="130"/>
                    </a:cubicBezTo>
                    <a:cubicBezTo>
                      <a:pt x="98" y="130"/>
                      <a:pt x="95" y="129"/>
                      <a:pt x="95" y="129"/>
                    </a:cubicBezTo>
                    <a:cubicBezTo>
                      <a:pt x="90" y="130"/>
                      <a:pt x="90" y="130"/>
                      <a:pt x="90" y="130"/>
                    </a:cubicBezTo>
                    <a:cubicBezTo>
                      <a:pt x="85" y="126"/>
                      <a:pt x="85" y="126"/>
                      <a:pt x="85" y="126"/>
                    </a:cubicBezTo>
                    <a:cubicBezTo>
                      <a:pt x="75" y="128"/>
                      <a:pt x="75" y="128"/>
                      <a:pt x="75" y="128"/>
                    </a:cubicBezTo>
                    <a:cubicBezTo>
                      <a:pt x="75" y="128"/>
                      <a:pt x="69" y="125"/>
                      <a:pt x="69" y="125"/>
                    </a:cubicBezTo>
                    <a:cubicBezTo>
                      <a:pt x="69" y="124"/>
                      <a:pt x="64" y="124"/>
                      <a:pt x="64" y="124"/>
                    </a:cubicBezTo>
                    <a:cubicBezTo>
                      <a:pt x="64" y="124"/>
                      <a:pt x="59" y="121"/>
                      <a:pt x="58" y="120"/>
                    </a:cubicBezTo>
                    <a:cubicBezTo>
                      <a:pt x="58" y="119"/>
                      <a:pt x="59" y="118"/>
                      <a:pt x="58" y="117"/>
                    </a:cubicBezTo>
                    <a:cubicBezTo>
                      <a:pt x="50" y="112"/>
                      <a:pt x="54" y="120"/>
                      <a:pt x="52" y="105"/>
                    </a:cubicBezTo>
                    <a:cubicBezTo>
                      <a:pt x="52" y="105"/>
                      <a:pt x="52" y="105"/>
                      <a:pt x="52" y="105"/>
                    </a:cubicBezTo>
                    <a:cubicBezTo>
                      <a:pt x="52" y="105"/>
                      <a:pt x="52" y="105"/>
                      <a:pt x="52" y="105"/>
                    </a:cubicBezTo>
                    <a:cubicBezTo>
                      <a:pt x="51" y="105"/>
                      <a:pt x="47" y="107"/>
                      <a:pt x="47" y="107"/>
                    </a:cubicBezTo>
                    <a:cubicBezTo>
                      <a:pt x="45" y="109"/>
                      <a:pt x="45" y="109"/>
                      <a:pt x="45" y="109"/>
                    </a:cubicBezTo>
                    <a:cubicBezTo>
                      <a:pt x="45" y="109"/>
                      <a:pt x="43" y="108"/>
                      <a:pt x="42" y="109"/>
                    </a:cubicBezTo>
                    <a:cubicBezTo>
                      <a:pt x="40" y="110"/>
                      <a:pt x="36" y="112"/>
                      <a:pt x="36" y="112"/>
                    </a:cubicBezTo>
                    <a:cubicBezTo>
                      <a:pt x="30" y="109"/>
                      <a:pt x="30" y="109"/>
                      <a:pt x="30" y="109"/>
                    </a:cubicBezTo>
                    <a:cubicBezTo>
                      <a:pt x="26" y="107"/>
                      <a:pt x="26" y="107"/>
                      <a:pt x="26" y="107"/>
                    </a:cubicBezTo>
                    <a:cubicBezTo>
                      <a:pt x="24" y="110"/>
                      <a:pt x="24" y="110"/>
                      <a:pt x="24" y="110"/>
                    </a:cubicBezTo>
                    <a:cubicBezTo>
                      <a:pt x="20" y="111"/>
                      <a:pt x="20" y="111"/>
                      <a:pt x="20" y="111"/>
                    </a:cubicBezTo>
                    <a:cubicBezTo>
                      <a:pt x="18" y="115"/>
                      <a:pt x="18" y="115"/>
                      <a:pt x="18" y="115"/>
                    </a:cubicBezTo>
                    <a:cubicBezTo>
                      <a:pt x="18" y="115"/>
                      <a:pt x="12" y="117"/>
                      <a:pt x="10" y="117"/>
                    </a:cubicBezTo>
                    <a:cubicBezTo>
                      <a:pt x="9" y="118"/>
                      <a:pt x="6" y="121"/>
                      <a:pt x="6" y="121"/>
                    </a:cubicBezTo>
                    <a:cubicBezTo>
                      <a:pt x="7" y="124"/>
                      <a:pt x="7" y="124"/>
                      <a:pt x="7" y="124"/>
                    </a:cubicBezTo>
                    <a:cubicBezTo>
                      <a:pt x="4" y="126"/>
                      <a:pt x="4" y="126"/>
                      <a:pt x="4" y="126"/>
                    </a:cubicBezTo>
                    <a:cubicBezTo>
                      <a:pt x="4" y="126"/>
                      <a:pt x="1" y="127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2" y="129"/>
                      <a:pt x="2" y="129"/>
                    </a:cubicBezTo>
                    <a:cubicBezTo>
                      <a:pt x="3" y="129"/>
                      <a:pt x="4" y="130"/>
                      <a:pt x="5" y="130"/>
                    </a:cubicBezTo>
                    <a:cubicBezTo>
                      <a:pt x="7" y="130"/>
                      <a:pt x="8" y="130"/>
                      <a:pt x="8" y="131"/>
                    </a:cubicBezTo>
                    <a:cubicBezTo>
                      <a:pt x="9" y="131"/>
                      <a:pt x="13" y="133"/>
                      <a:pt x="14" y="133"/>
                    </a:cubicBezTo>
                    <a:cubicBezTo>
                      <a:pt x="14" y="133"/>
                      <a:pt x="14" y="133"/>
                      <a:pt x="14" y="133"/>
                    </a:cubicBezTo>
                    <a:cubicBezTo>
                      <a:pt x="14" y="134"/>
                      <a:pt x="14" y="134"/>
                      <a:pt x="14" y="134"/>
                    </a:cubicBezTo>
                    <a:cubicBezTo>
                      <a:pt x="15" y="134"/>
                      <a:pt x="16" y="140"/>
                      <a:pt x="16" y="140"/>
                    </a:cubicBezTo>
                    <a:cubicBezTo>
                      <a:pt x="16" y="140"/>
                      <a:pt x="17" y="140"/>
                      <a:pt x="17" y="141"/>
                    </a:cubicBezTo>
                    <a:cubicBezTo>
                      <a:pt x="19" y="143"/>
                      <a:pt x="20" y="145"/>
                      <a:pt x="19" y="146"/>
                    </a:cubicBezTo>
                    <a:cubicBezTo>
                      <a:pt x="19" y="147"/>
                      <a:pt x="19" y="147"/>
                      <a:pt x="19" y="147"/>
                    </a:cubicBezTo>
                    <a:cubicBezTo>
                      <a:pt x="18" y="147"/>
                      <a:pt x="18" y="147"/>
                      <a:pt x="18" y="147"/>
                    </a:cubicBezTo>
                    <a:cubicBezTo>
                      <a:pt x="17" y="148"/>
                      <a:pt x="15" y="148"/>
                      <a:pt x="14" y="149"/>
                    </a:cubicBezTo>
                    <a:cubicBezTo>
                      <a:pt x="13" y="150"/>
                      <a:pt x="13" y="150"/>
                      <a:pt x="13" y="150"/>
                    </a:cubicBezTo>
                    <a:cubicBezTo>
                      <a:pt x="12" y="151"/>
                      <a:pt x="12" y="152"/>
                      <a:pt x="11" y="153"/>
                    </a:cubicBezTo>
                    <a:cubicBezTo>
                      <a:pt x="12" y="154"/>
                      <a:pt x="11" y="156"/>
                      <a:pt x="11" y="157"/>
                    </a:cubicBezTo>
                    <a:cubicBezTo>
                      <a:pt x="15" y="167"/>
                      <a:pt x="15" y="167"/>
                      <a:pt x="15" y="167"/>
                    </a:cubicBezTo>
                    <a:cubicBezTo>
                      <a:pt x="10" y="173"/>
                      <a:pt x="10" y="173"/>
                      <a:pt x="10" y="173"/>
                    </a:cubicBezTo>
                    <a:cubicBezTo>
                      <a:pt x="6" y="177"/>
                      <a:pt x="6" y="177"/>
                      <a:pt x="6" y="177"/>
                    </a:cubicBezTo>
                    <a:cubicBezTo>
                      <a:pt x="4" y="177"/>
                      <a:pt x="4" y="177"/>
                      <a:pt x="4" y="177"/>
                    </a:cubicBezTo>
                    <a:cubicBezTo>
                      <a:pt x="4" y="177"/>
                      <a:pt x="4" y="177"/>
                      <a:pt x="4" y="177"/>
                    </a:cubicBezTo>
                    <a:cubicBezTo>
                      <a:pt x="3" y="177"/>
                      <a:pt x="1" y="177"/>
                      <a:pt x="0" y="177"/>
                    </a:cubicBezTo>
                    <a:cubicBezTo>
                      <a:pt x="1" y="179"/>
                      <a:pt x="1" y="179"/>
                      <a:pt x="1" y="179"/>
                    </a:cubicBezTo>
                    <a:cubicBezTo>
                      <a:pt x="1" y="179"/>
                      <a:pt x="3" y="181"/>
                      <a:pt x="5" y="180"/>
                    </a:cubicBezTo>
                    <a:cubicBezTo>
                      <a:pt x="6" y="180"/>
                      <a:pt x="7" y="180"/>
                      <a:pt x="8" y="180"/>
                    </a:cubicBezTo>
                    <a:cubicBezTo>
                      <a:pt x="9" y="180"/>
                      <a:pt x="15" y="178"/>
                      <a:pt x="15" y="178"/>
                    </a:cubicBezTo>
                    <a:cubicBezTo>
                      <a:pt x="15" y="178"/>
                      <a:pt x="18" y="177"/>
                      <a:pt x="20" y="176"/>
                    </a:cubicBezTo>
                    <a:cubicBezTo>
                      <a:pt x="22" y="176"/>
                      <a:pt x="25" y="174"/>
                      <a:pt x="27" y="174"/>
                    </a:cubicBezTo>
                    <a:cubicBezTo>
                      <a:pt x="29" y="174"/>
                      <a:pt x="28" y="175"/>
                      <a:pt x="28" y="176"/>
                    </a:cubicBezTo>
                    <a:cubicBezTo>
                      <a:pt x="28" y="177"/>
                      <a:pt x="25" y="179"/>
                      <a:pt x="24" y="179"/>
                    </a:cubicBezTo>
                    <a:cubicBezTo>
                      <a:pt x="24" y="180"/>
                      <a:pt x="23" y="181"/>
                      <a:pt x="21" y="182"/>
                    </a:cubicBezTo>
                    <a:cubicBezTo>
                      <a:pt x="19" y="184"/>
                      <a:pt x="19" y="183"/>
                      <a:pt x="18" y="184"/>
                    </a:cubicBezTo>
                    <a:cubicBezTo>
                      <a:pt x="16" y="184"/>
                      <a:pt x="17" y="185"/>
                      <a:pt x="16" y="187"/>
                    </a:cubicBezTo>
                    <a:cubicBezTo>
                      <a:pt x="14" y="188"/>
                      <a:pt x="14" y="188"/>
                      <a:pt x="13" y="189"/>
                    </a:cubicBezTo>
                    <a:cubicBezTo>
                      <a:pt x="12" y="190"/>
                      <a:pt x="13" y="190"/>
                      <a:pt x="12" y="192"/>
                    </a:cubicBezTo>
                    <a:cubicBezTo>
                      <a:pt x="11" y="195"/>
                      <a:pt x="12" y="193"/>
                      <a:pt x="12" y="193"/>
                    </a:cubicBezTo>
                    <a:cubicBezTo>
                      <a:pt x="13" y="197"/>
                      <a:pt x="13" y="197"/>
                      <a:pt x="13" y="197"/>
                    </a:cubicBezTo>
                    <a:cubicBezTo>
                      <a:pt x="13" y="197"/>
                      <a:pt x="13" y="199"/>
                      <a:pt x="12" y="199"/>
                    </a:cubicBezTo>
                    <a:cubicBezTo>
                      <a:pt x="11" y="200"/>
                      <a:pt x="11" y="203"/>
                      <a:pt x="11" y="204"/>
                    </a:cubicBezTo>
                    <a:cubicBezTo>
                      <a:pt x="11" y="205"/>
                      <a:pt x="13" y="203"/>
                      <a:pt x="13" y="203"/>
                    </a:cubicBezTo>
                    <a:cubicBezTo>
                      <a:pt x="13" y="200"/>
                      <a:pt x="13" y="200"/>
                      <a:pt x="13" y="200"/>
                    </a:cubicBezTo>
                    <a:cubicBezTo>
                      <a:pt x="15" y="198"/>
                      <a:pt x="15" y="198"/>
                      <a:pt x="15" y="198"/>
                    </a:cubicBezTo>
                    <a:cubicBezTo>
                      <a:pt x="15" y="198"/>
                      <a:pt x="17" y="194"/>
                      <a:pt x="18" y="193"/>
                    </a:cubicBezTo>
                    <a:cubicBezTo>
                      <a:pt x="18" y="192"/>
                      <a:pt x="20" y="188"/>
                      <a:pt x="20" y="188"/>
                    </a:cubicBezTo>
                    <a:cubicBezTo>
                      <a:pt x="20" y="188"/>
                      <a:pt x="23" y="184"/>
                      <a:pt x="23" y="183"/>
                    </a:cubicBezTo>
                    <a:cubicBezTo>
                      <a:pt x="23" y="183"/>
                      <a:pt x="24" y="184"/>
                      <a:pt x="24" y="184"/>
                    </a:cubicBezTo>
                    <a:cubicBezTo>
                      <a:pt x="24" y="184"/>
                      <a:pt x="30" y="179"/>
                      <a:pt x="30" y="179"/>
                    </a:cubicBezTo>
                    <a:cubicBezTo>
                      <a:pt x="31" y="178"/>
                      <a:pt x="34" y="175"/>
                      <a:pt x="34" y="175"/>
                    </a:cubicBezTo>
                    <a:cubicBezTo>
                      <a:pt x="39" y="171"/>
                      <a:pt x="39" y="171"/>
                      <a:pt x="39" y="171"/>
                    </a:cubicBezTo>
                    <a:cubicBezTo>
                      <a:pt x="39" y="171"/>
                      <a:pt x="43" y="166"/>
                      <a:pt x="43" y="164"/>
                    </a:cubicBezTo>
                    <a:cubicBezTo>
                      <a:pt x="43" y="163"/>
                      <a:pt x="44" y="157"/>
                      <a:pt x="46" y="156"/>
                    </a:cubicBezTo>
                    <a:cubicBezTo>
                      <a:pt x="47" y="155"/>
                      <a:pt x="49" y="154"/>
                      <a:pt x="51" y="153"/>
                    </a:cubicBezTo>
                    <a:cubicBezTo>
                      <a:pt x="53" y="152"/>
                      <a:pt x="54" y="150"/>
                      <a:pt x="54" y="150"/>
                    </a:cubicBezTo>
                    <a:cubicBezTo>
                      <a:pt x="54" y="150"/>
                      <a:pt x="58" y="151"/>
                      <a:pt x="60" y="150"/>
                    </a:cubicBezTo>
                    <a:cubicBezTo>
                      <a:pt x="61" y="149"/>
                      <a:pt x="65" y="145"/>
                      <a:pt x="65" y="145"/>
                    </a:cubicBezTo>
                    <a:cubicBezTo>
                      <a:pt x="66" y="144"/>
                      <a:pt x="70" y="143"/>
                      <a:pt x="71" y="143"/>
                    </a:cubicBezTo>
                    <a:cubicBezTo>
                      <a:pt x="71" y="143"/>
                      <a:pt x="76" y="144"/>
                      <a:pt x="78" y="144"/>
                    </a:cubicBezTo>
                    <a:cubicBezTo>
                      <a:pt x="80" y="144"/>
                      <a:pt x="89" y="143"/>
                      <a:pt x="89" y="143"/>
                    </a:cubicBezTo>
                    <a:cubicBezTo>
                      <a:pt x="89" y="143"/>
                      <a:pt x="95" y="141"/>
                      <a:pt x="96" y="141"/>
                    </a:cubicBezTo>
                    <a:cubicBezTo>
                      <a:pt x="96" y="141"/>
                      <a:pt x="101" y="141"/>
                      <a:pt x="103" y="143"/>
                    </a:cubicBezTo>
                    <a:cubicBezTo>
                      <a:pt x="105" y="145"/>
                      <a:pt x="107" y="146"/>
                      <a:pt x="108" y="146"/>
                    </a:cubicBezTo>
                    <a:cubicBezTo>
                      <a:pt x="109" y="146"/>
                      <a:pt x="116" y="145"/>
                      <a:pt x="119" y="143"/>
                    </a:cubicBezTo>
                    <a:cubicBezTo>
                      <a:pt x="123" y="140"/>
                      <a:pt x="121" y="142"/>
                      <a:pt x="123" y="142"/>
                    </a:cubicBezTo>
                    <a:cubicBezTo>
                      <a:pt x="125" y="141"/>
                      <a:pt x="127" y="142"/>
                      <a:pt x="128" y="142"/>
                    </a:cubicBezTo>
                    <a:cubicBezTo>
                      <a:pt x="128" y="142"/>
                      <a:pt x="126" y="144"/>
                      <a:pt x="122" y="145"/>
                    </a:cubicBezTo>
                    <a:cubicBezTo>
                      <a:pt x="118" y="146"/>
                      <a:pt x="118" y="146"/>
                      <a:pt x="117" y="146"/>
                    </a:cubicBezTo>
                    <a:cubicBezTo>
                      <a:pt x="116" y="146"/>
                      <a:pt x="110" y="150"/>
                      <a:pt x="107" y="151"/>
                    </a:cubicBezTo>
                    <a:cubicBezTo>
                      <a:pt x="103" y="153"/>
                      <a:pt x="103" y="153"/>
                      <a:pt x="102" y="154"/>
                    </a:cubicBezTo>
                    <a:cubicBezTo>
                      <a:pt x="100" y="154"/>
                      <a:pt x="100" y="155"/>
                      <a:pt x="99" y="156"/>
                    </a:cubicBezTo>
                    <a:cubicBezTo>
                      <a:pt x="97" y="156"/>
                      <a:pt x="97" y="157"/>
                      <a:pt x="96" y="158"/>
                    </a:cubicBezTo>
                    <a:cubicBezTo>
                      <a:pt x="94" y="159"/>
                      <a:pt x="95" y="159"/>
                      <a:pt x="94" y="161"/>
                    </a:cubicBezTo>
                    <a:cubicBezTo>
                      <a:pt x="93" y="162"/>
                      <a:pt x="96" y="162"/>
                      <a:pt x="96" y="162"/>
                    </a:cubicBezTo>
                    <a:cubicBezTo>
                      <a:pt x="96" y="163"/>
                      <a:pt x="100" y="162"/>
                      <a:pt x="100" y="162"/>
                    </a:cubicBezTo>
                    <a:cubicBezTo>
                      <a:pt x="104" y="162"/>
                      <a:pt x="104" y="162"/>
                      <a:pt x="104" y="162"/>
                    </a:cubicBezTo>
                    <a:cubicBezTo>
                      <a:pt x="106" y="163"/>
                      <a:pt x="106" y="163"/>
                      <a:pt x="106" y="163"/>
                    </a:cubicBezTo>
                    <a:cubicBezTo>
                      <a:pt x="106" y="163"/>
                      <a:pt x="104" y="165"/>
                      <a:pt x="103" y="166"/>
                    </a:cubicBezTo>
                    <a:cubicBezTo>
                      <a:pt x="103" y="167"/>
                      <a:pt x="101" y="166"/>
                      <a:pt x="99" y="166"/>
                    </a:cubicBezTo>
                    <a:cubicBezTo>
                      <a:pt x="97" y="165"/>
                      <a:pt x="90" y="170"/>
                      <a:pt x="90" y="170"/>
                    </a:cubicBezTo>
                    <a:cubicBezTo>
                      <a:pt x="85" y="171"/>
                      <a:pt x="85" y="171"/>
                      <a:pt x="85" y="171"/>
                    </a:cubicBezTo>
                    <a:cubicBezTo>
                      <a:pt x="77" y="172"/>
                      <a:pt x="77" y="172"/>
                      <a:pt x="77" y="172"/>
                    </a:cubicBezTo>
                    <a:cubicBezTo>
                      <a:pt x="77" y="172"/>
                      <a:pt x="74" y="173"/>
                      <a:pt x="73" y="173"/>
                    </a:cubicBezTo>
                    <a:cubicBezTo>
                      <a:pt x="72" y="174"/>
                      <a:pt x="72" y="175"/>
                      <a:pt x="72" y="175"/>
                    </a:cubicBezTo>
                    <a:cubicBezTo>
                      <a:pt x="72" y="175"/>
                      <a:pt x="68" y="176"/>
                      <a:pt x="67" y="176"/>
                    </a:cubicBezTo>
                    <a:cubicBezTo>
                      <a:pt x="67" y="176"/>
                      <a:pt x="67" y="175"/>
                      <a:pt x="67" y="174"/>
                    </a:cubicBezTo>
                    <a:cubicBezTo>
                      <a:pt x="66" y="174"/>
                      <a:pt x="67" y="173"/>
                      <a:pt x="68" y="173"/>
                    </a:cubicBezTo>
                    <a:cubicBezTo>
                      <a:pt x="69" y="172"/>
                      <a:pt x="68" y="170"/>
                      <a:pt x="68" y="170"/>
                    </a:cubicBezTo>
                    <a:cubicBezTo>
                      <a:pt x="68" y="170"/>
                      <a:pt x="65" y="170"/>
                      <a:pt x="63" y="170"/>
                    </a:cubicBezTo>
                    <a:cubicBezTo>
                      <a:pt x="62" y="170"/>
                      <a:pt x="61" y="170"/>
                      <a:pt x="60" y="170"/>
                    </a:cubicBezTo>
                    <a:cubicBezTo>
                      <a:pt x="60" y="170"/>
                      <a:pt x="58" y="174"/>
                      <a:pt x="58" y="174"/>
                    </a:cubicBezTo>
                    <a:cubicBezTo>
                      <a:pt x="58" y="175"/>
                      <a:pt x="58" y="175"/>
                      <a:pt x="58" y="175"/>
                    </a:cubicBezTo>
                    <a:cubicBezTo>
                      <a:pt x="58" y="175"/>
                      <a:pt x="63" y="176"/>
                      <a:pt x="63" y="176"/>
                    </a:cubicBezTo>
                    <a:cubicBezTo>
                      <a:pt x="64" y="176"/>
                      <a:pt x="63" y="178"/>
                      <a:pt x="63" y="178"/>
                    </a:cubicBezTo>
                    <a:cubicBezTo>
                      <a:pt x="59" y="180"/>
                      <a:pt x="59" y="180"/>
                      <a:pt x="59" y="180"/>
                    </a:cubicBezTo>
                    <a:cubicBezTo>
                      <a:pt x="50" y="182"/>
                      <a:pt x="50" y="182"/>
                      <a:pt x="50" y="182"/>
                    </a:cubicBezTo>
                    <a:cubicBezTo>
                      <a:pt x="50" y="182"/>
                      <a:pt x="46" y="178"/>
                      <a:pt x="46" y="178"/>
                    </a:cubicBezTo>
                    <a:cubicBezTo>
                      <a:pt x="46" y="177"/>
                      <a:pt x="44" y="178"/>
                      <a:pt x="43" y="179"/>
                    </a:cubicBezTo>
                    <a:cubicBezTo>
                      <a:pt x="41" y="179"/>
                      <a:pt x="40" y="179"/>
                      <a:pt x="40" y="179"/>
                    </a:cubicBezTo>
                    <a:cubicBezTo>
                      <a:pt x="39" y="179"/>
                      <a:pt x="37" y="180"/>
                      <a:pt x="37" y="180"/>
                    </a:cubicBezTo>
                    <a:cubicBezTo>
                      <a:pt x="35" y="180"/>
                      <a:pt x="35" y="180"/>
                      <a:pt x="35" y="180"/>
                    </a:cubicBezTo>
                    <a:cubicBezTo>
                      <a:pt x="34" y="182"/>
                      <a:pt x="34" y="182"/>
                      <a:pt x="34" y="182"/>
                    </a:cubicBezTo>
                    <a:cubicBezTo>
                      <a:pt x="34" y="182"/>
                      <a:pt x="31" y="184"/>
                      <a:pt x="31" y="184"/>
                    </a:cubicBezTo>
                    <a:cubicBezTo>
                      <a:pt x="30" y="184"/>
                      <a:pt x="27" y="184"/>
                      <a:pt x="27" y="184"/>
                    </a:cubicBezTo>
                    <a:cubicBezTo>
                      <a:pt x="25" y="187"/>
                      <a:pt x="25" y="187"/>
                      <a:pt x="25" y="187"/>
                    </a:cubicBezTo>
                    <a:cubicBezTo>
                      <a:pt x="25" y="187"/>
                      <a:pt x="20" y="192"/>
                      <a:pt x="19" y="193"/>
                    </a:cubicBezTo>
                    <a:cubicBezTo>
                      <a:pt x="19" y="193"/>
                      <a:pt x="17" y="196"/>
                      <a:pt x="17" y="197"/>
                    </a:cubicBezTo>
                    <a:cubicBezTo>
                      <a:pt x="17" y="197"/>
                      <a:pt x="16" y="200"/>
                      <a:pt x="16" y="200"/>
                    </a:cubicBezTo>
                    <a:cubicBezTo>
                      <a:pt x="15" y="202"/>
                      <a:pt x="15" y="202"/>
                      <a:pt x="15" y="202"/>
                    </a:cubicBezTo>
                    <a:cubicBezTo>
                      <a:pt x="14" y="205"/>
                      <a:pt x="14" y="205"/>
                      <a:pt x="14" y="205"/>
                    </a:cubicBezTo>
                    <a:cubicBezTo>
                      <a:pt x="15" y="209"/>
                      <a:pt x="15" y="209"/>
                      <a:pt x="15" y="209"/>
                    </a:cubicBezTo>
                    <a:cubicBezTo>
                      <a:pt x="15" y="209"/>
                      <a:pt x="16" y="212"/>
                      <a:pt x="16" y="213"/>
                    </a:cubicBezTo>
                    <a:cubicBezTo>
                      <a:pt x="16" y="214"/>
                      <a:pt x="16" y="218"/>
                      <a:pt x="16" y="218"/>
                    </a:cubicBezTo>
                    <a:cubicBezTo>
                      <a:pt x="16" y="219"/>
                      <a:pt x="17" y="222"/>
                      <a:pt x="18" y="222"/>
                    </a:cubicBezTo>
                    <a:cubicBezTo>
                      <a:pt x="18" y="223"/>
                      <a:pt x="16" y="224"/>
                      <a:pt x="16" y="224"/>
                    </a:cubicBezTo>
                    <a:cubicBezTo>
                      <a:pt x="16" y="224"/>
                      <a:pt x="15" y="229"/>
                      <a:pt x="16" y="230"/>
                    </a:cubicBezTo>
                    <a:cubicBezTo>
                      <a:pt x="16" y="230"/>
                      <a:pt x="19" y="230"/>
                      <a:pt x="19" y="230"/>
                    </a:cubicBezTo>
                    <a:cubicBezTo>
                      <a:pt x="19" y="230"/>
                      <a:pt x="23" y="228"/>
                      <a:pt x="23" y="228"/>
                    </a:cubicBezTo>
                    <a:cubicBezTo>
                      <a:pt x="24" y="228"/>
                      <a:pt x="26" y="226"/>
                      <a:pt x="26" y="226"/>
                    </a:cubicBezTo>
                    <a:cubicBezTo>
                      <a:pt x="27" y="225"/>
                      <a:pt x="30" y="224"/>
                      <a:pt x="31" y="224"/>
                    </a:cubicBezTo>
                    <a:cubicBezTo>
                      <a:pt x="31" y="224"/>
                      <a:pt x="34" y="223"/>
                      <a:pt x="34" y="223"/>
                    </a:cubicBezTo>
                    <a:cubicBezTo>
                      <a:pt x="34" y="223"/>
                      <a:pt x="37" y="220"/>
                      <a:pt x="37" y="220"/>
                    </a:cubicBezTo>
                    <a:cubicBezTo>
                      <a:pt x="38" y="220"/>
                      <a:pt x="43" y="220"/>
                      <a:pt x="43" y="220"/>
                    </a:cubicBezTo>
                    <a:cubicBezTo>
                      <a:pt x="43" y="220"/>
                      <a:pt x="42" y="225"/>
                      <a:pt x="39" y="227"/>
                    </a:cubicBezTo>
                    <a:cubicBezTo>
                      <a:pt x="37" y="229"/>
                      <a:pt x="38" y="230"/>
                      <a:pt x="38" y="230"/>
                    </a:cubicBezTo>
                    <a:cubicBezTo>
                      <a:pt x="38" y="231"/>
                      <a:pt x="38" y="233"/>
                      <a:pt x="38" y="234"/>
                    </a:cubicBezTo>
                    <a:cubicBezTo>
                      <a:pt x="38" y="234"/>
                      <a:pt x="43" y="237"/>
                      <a:pt x="43" y="237"/>
                    </a:cubicBezTo>
                    <a:cubicBezTo>
                      <a:pt x="43" y="237"/>
                      <a:pt x="44" y="239"/>
                      <a:pt x="44" y="239"/>
                    </a:cubicBezTo>
                    <a:cubicBezTo>
                      <a:pt x="45" y="240"/>
                      <a:pt x="45" y="241"/>
                      <a:pt x="45" y="241"/>
                    </a:cubicBezTo>
                    <a:cubicBezTo>
                      <a:pt x="45" y="241"/>
                      <a:pt x="45" y="243"/>
                      <a:pt x="45" y="244"/>
                    </a:cubicBezTo>
                    <a:cubicBezTo>
                      <a:pt x="44" y="244"/>
                      <a:pt x="45" y="246"/>
                      <a:pt x="45" y="247"/>
                    </a:cubicBezTo>
                    <a:cubicBezTo>
                      <a:pt x="46" y="247"/>
                      <a:pt x="47" y="248"/>
                      <a:pt x="48" y="248"/>
                    </a:cubicBezTo>
                    <a:cubicBezTo>
                      <a:pt x="48" y="248"/>
                      <a:pt x="53" y="246"/>
                      <a:pt x="54" y="246"/>
                    </a:cubicBezTo>
                    <a:cubicBezTo>
                      <a:pt x="55" y="246"/>
                      <a:pt x="53" y="249"/>
                      <a:pt x="53" y="249"/>
                    </a:cubicBezTo>
                    <a:cubicBezTo>
                      <a:pt x="52" y="253"/>
                      <a:pt x="52" y="253"/>
                      <a:pt x="52" y="253"/>
                    </a:cubicBezTo>
                    <a:cubicBezTo>
                      <a:pt x="52" y="253"/>
                      <a:pt x="49" y="254"/>
                      <a:pt x="49" y="254"/>
                    </a:cubicBezTo>
                    <a:cubicBezTo>
                      <a:pt x="48" y="254"/>
                      <a:pt x="46" y="255"/>
                      <a:pt x="46" y="255"/>
                    </a:cubicBezTo>
                    <a:cubicBezTo>
                      <a:pt x="45" y="255"/>
                      <a:pt x="45" y="257"/>
                      <a:pt x="45" y="258"/>
                    </a:cubicBezTo>
                    <a:cubicBezTo>
                      <a:pt x="45" y="258"/>
                      <a:pt x="46" y="260"/>
                      <a:pt x="46" y="260"/>
                    </a:cubicBezTo>
                    <a:cubicBezTo>
                      <a:pt x="46" y="260"/>
                      <a:pt x="48" y="261"/>
                      <a:pt x="49" y="262"/>
                    </a:cubicBezTo>
                    <a:cubicBezTo>
                      <a:pt x="49" y="262"/>
                      <a:pt x="50" y="263"/>
                      <a:pt x="51" y="263"/>
                    </a:cubicBezTo>
                    <a:cubicBezTo>
                      <a:pt x="51" y="264"/>
                      <a:pt x="56" y="267"/>
                      <a:pt x="56" y="267"/>
                    </a:cubicBezTo>
                    <a:cubicBezTo>
                      <a:pt x="56" y="267"/>
                      <a:pt x="55" y="271"/>
                      <a:pt x="54" y="271"/>
                    </a:cubicBezTo>
                    <a:cubicBezTo>
                      <a:pt x="53" y="271"/>
                      <a:pt x="52" y="270"/>
                      <a:pt x="50" y="270"/>
                    </a:cubicBezTo>
                    <a:cubicBezTo>
                      <a:pt x="49" y="269"/>
                      <a:pt x="48" y="271"/>
                      <a:pt x="48" y="271"/>
                    </a:cubicBezTo>
                    <a:cubicBezTo>
                      <a:pt x="47" y="270"/>
                      <a:pt x="46" y="267"/>
                      <a:pt x="46" y="267"/>
                    </a:cubicBezTo>
                    <a:cubicBezTo>
                      <a:pt x="46" y="267"/>
                      <a:pt x="43" y="264"/>
                      <a:pt x="43" y="264"/>
                    </a:cubicBezTo>
                    <a:cubicBezTo>
                      <a:pt x="42" y="264"/>
                      <a:pt x="41" y="262"/>
                      <a:pt x="41" y="262"/>
                    </a:cubicBezTo>
                    <a:cubicBezTo>
                      <a:pt x="39" y="261"/>
                      <a:pt x="39" y="261"/>
                      <a:pt x="39" y="261"/>
                    </a:cubicBezTo>
                    <a:cubicBezTo>
                      <a:pt x="38" y="261"/>
                      <a:pt x="39" y="261"/>
                      <a:pt x="38" y="261"/>
                    </a:cubicBezTo>
                    <a:cubicBezTo>
                      <a:pt x="37" y="260"/>
                      <a:pt x="34" y="263"/>
                      <a:pt x="35" y="266"/>
                    </a:cubicBezTo>
                    <a:cubicBezTo>
                      <a:pt x="35" y="267"/>
                      <a:pt x="37" y="268"/>
                      <a:pt x="37" y="268"/>
                    </a:cubicBezTo>
                    <a:cubicBezTo>
                      <a:pt x="37" y="268"/>
                      <a:pt x="38" y="270"/>
                      <a:pt x="39" y="271"/>
                    </a:cubicBezTo>
                    <a:cubicBezTo>
                      <a:pt x="39" y="272"/>
                      <a:pt x="42" y="272"/>
                      <a:pt x="41" y="272"/>
                    </a:cubicBezTo>
                    <a:cubicBezTo>
                      <a:pt x="40" y="272"/>
                      <a:pt x="40" y="277"/>
                      <a:pt x="40" y="277"/>
                    </a:cubicBezTo>
                    <a:cubicBezTo>
                      <a:pt x="40" y="277"/>
                      <a:pt x="35" y="275"/>
                      <a:pt x="36" y="275"/>
                    </a:cubicBezTo>
                    <a:cubicBezTo>
                      <a:pt x="37" y="275"/>
                      <a:pt x="34" y="279"/>
                      <a:pt x="34" y="279"/>
                    </a:cubicBezTo>
                    <a:cubicBezTo>
                      <a:pt x="34" y="279"/>
                      <a:pt x="37" y="280"/>
                      <a:pt x="37" y="281"/>
                    </a:cubicBezTo>
                    <a:cubicBezTo>
                      <a:pt x="38" y="282"/>
                      <a:pt x="41" y="282"/>
                      <a:pt x="42" y="282"/>
                    </a:cubicBezTo>
                    <a:cubicBezTo>
                      <a:pt x="43" y="281"/>
                      <a:pt x="45" y="283"/>
                      <a:pt x="46" y="284"/>
                    </a:cubicBezTo>
                    <a:cubicBezTo>
                      <a:pt x="49" y="287"/>
                      <a:pt x="49" y="284"/>
                      <a:pt x="49" y="283"/>
                    </a:cubicBezTo>
                    <a:cubicBezTo>
                      <a:pt x="49" y="283"/>
                      <a:pt x="49" y="279"/>
                      <a:pt x="49" y="280"/>
                    </a:cubicBezTo>
                    <a:cubicBezTo>
                      <a:pt x="49" y="280"/>
                      <a:pt x="52" y="279"/>
                      <a:pt x="52" y="279"/>
                    </a:cubicBezTo>
                    <a:cubicBezTo>
                      <a:pt x="56" y="281"/>
                      <a:pt x="56" y="281"/>
                      <a:pt x="56" y="281"/>
                    </a:cubicBezTo>
                    <a:cubicBezTo>
                      <a:pt x="56" y="281"/>
                      <a:pt x="58" y="282"/>
                      <a:pt x="59" y="283"/>
                    </a:cubicBezTo>
                    <a:cubicBezTo>
                      <a:pt x="61" y="284"/>
                      <a:pt x="60" y="284"/>
                      <a:pt x="60" y="284"/>
                    </a:cubicBezTo>
                    <a:cubicBezTo>
                      <a:pt x="71" y="285"/>
                      <a:pt x="71" y="285"/>
                      <a:pt x="71" y="285"/>
                    </a:cubicBezTo>
                    <a:cubicBezTo>
                      <a:pt x="71" y="285"/>
                      <a:pt x="72" y="285"/>
                      <a:pt x="73" y="286"/>
                    </a:cubicBezTo>
                    <a:cubicBezTo>
                      <a:pt x="74" y="287"/>
                      <a:pt x="73" y="287"/>
                      <a:pt x="73" y="288"/>
                    </a:cubicBezTo>
                    <a:cubicBezTo>
                      <a:pt x="72" y="293"/>
                      <a:pt x="76" y="295"/>
                      <a:pt x="76" y="296"/>
                    </a:cubicBezTo>
                    <a:cubicBezTo>
                      <a:pt x="76" y="296"/>
                      <a:pt x="72" y="297"/>
                      <a:pt x="71" y="297"/>
                    </a:cubicBezTo>
                    <a:cubicBezTo>
                      <a:pt x="70" y="297"/>
                      <a:pt x="70" y="297"/>
                      <a:pt x="70" y="297"/>
                    </a:cubicBezTo>
                    <a:cubicBezTo>
                      <a:pt x="70" y="297"/>
                      <a:pt x="70" y="297"/>
                      <a:pt x="70" y="297"/>
                    </a:cubicBezTo>
                    <a:cubicBezTo>
                      <a:pt x="70" y="298"/>
                      <a:pt x="69" y="299"/>
                      <a:pt x="69" y="300"/>
                    </a:cubicBezTo>
                    <a:cubicBezTo>
                      <a:pt x="70" y="300"/>
                      <a:pt x="70" y="300"/>
                      <a:pt x="70" y="300"/>
                    </a:cubicBezTo>
                    <a:cubicBezTo>
                      <a:pt x="78" y="302"/>
                      <a:pt x="74" y="302"/>
                      <a:pt x="76" y="308"/>
                    </a:cubicBezTo>
                    <a:cubicBezTo>
                      <a:pt x="80" y="319"/>
                      <a:pt x="79" y="304"/>
                      <a:pt x="81" y="308"/>
                    </a:cubicBezTo>
                    <a:cubicBezTo>
                      <a:pt x="81" y="309"/>
                      <a:pt x="84" y="308"/>
                      <a:pt x="86" y="311"/>
                    </a:cubicBezTo>
                    <a:cubicBezTo>
                      <a:pt x="87" y="314"/>
                      <a:pt x="91" y="306"/>
                      <a:pt x="93" y="315"/>
                    </a:cubicBezTo>
                    <a:cubicBezTo>
                      <a:pt x="94" y="317"/>
                      <a:pt x="89" y="319"/>
                      <a:pt x="87" y="320"/>
                    </a:cubicBezTo>
                    <a:cubicBezTo>
                      <a:pt x="83" y="322"/>
                      <a:pt x="83" y="320"/>
                      <a:pt x="80" y="321"/>
                    </a:cubicBezTo>
                    <a:cubicBezTo>
                      <a:pt x="80" y="321"/>
                      <a:pt x="78" y="327"/>
                      <a:pt x="82" y="327"/>
                    </a:cubicBezTo>
                    <a:cubicBezTo>
                      <a:pt x="83" y="327"/>
                      <a:pt x="83" y="325"/>
                      <a:pt x="85" y="325"/>
                    </a:cubicBezTo>
                    <a:cubicBezTo>
                      <a:pt x="88" y="324"/>
                      <a:pt x="88" y="327"/>
                      <a:pt x="90" y="326"/>
                    </a:cubicBezTo>
                    <a:cubicBezTo>
                      <a:pt x="94" y="326"/>
                      <a:pt x="94" y="325"/>
                      <a:pt x="100" y="323"/>
                    </a:cubicBezTo>
                    <a:cubicBezTo>
                      <a:pt x="104" y="322"/>
                      <a:pt x="108" y="315"/>
                      <a:pt x="109" y="315"/>
                    </a:cubicBezTo>
                    <a:cubicBezTo>
                      <a:pt x="110" y="315"/>
                      <a:pt x="118" y="319"/>
                      <a:pt x="118" y="321"/>
                    </a:cubicBezTo>
                    <a:cubicBezTo>
                      <a:pt x="118" y="322"/>
                      <a:pt x="105" y="331"/>
                      <a:pt x="103" y="331"/>
                    </a:cubicBezTo>
                    <a:cubicBezTo>
                      <a:pt x="93" y="334"/>
                      <a:pt x="102" y="336"/>
                      <a:pt x="104" y="335"/>
                    </a:cubicBezTo>
                    <a:cubicBezTo>
                      <a:pt x="111" y="331"/>
                      <a:pt x="110" y="336"/>
                      <a:pt x="113" y="334"/>
                    </a:cubicBezTo>
                    <a:cubicBezTo>
                      <a:pt x="115" y="333"/>
                      <a:pt x="114" y="339"/>
                      <a:pt x="116" y="338"/>
                    </a:cubicBezTo>
                    <a:cubicBezTo>
                      <a:pt x="118" y="337"/>
                      <a:pt x="121" y="330"/>
                      <a:pt x="123" y="328"/>
                    </a:cubicBezTo>
                    <a:cubicBezTo>
                      <a:pt x="127" y="324"/>
                      <a:pt x="130" y="323"/>
                      <a:pt x="131" y="324"/>
                    </a:cubicBezTo>
                    <a:cubicBezTo>
                      <a:pt x="132" y="325"/>
                      <a:pt x="132" y="322"/>
                      <a:pt x="138" y="324"/>
                    </a:cubicBezTo>
                    <a:cubicBezTo>
                      <a:pt x="141" y="325"/>
                      <a:pt x="139" y="324"/>
                      <a:pt x="142" y="335"/>
                    </a:cubicBezTo>
                    <a:cubicBezTo>
                      <a:pt x="143" y="337"/>
                      <a:pt x="151" y="343"/>
                      <a:pt x="151" y="341"/>
                    </a:cubicBezTo>
                    <a:cubicBezTo>
                      <a:pt x="165" y="342"/>
                      <a:pt x="165" y="342"/>
                      <a:pt x="165" y="342"/>
                    </a:cubicBezTo>
                    <a:cubicBezTo>
                      <a:pt x="173" y="336"/>
                      <a:pt x="173" y="336"/>
                      <a:pt x="173" y="336"/>
                    </a:cubicBezTo>
                    <a:cubicBezTo>
                      <a:pt x="187" y="334"/>
                      <a:pt x="187" y="334"/>
                      <a:pt x="187" y="334"/>
                    </a:cubicBezTo>
                    <a:cubicBezTo>
                      <a:pt x="191" y="331"/>
                      <a:pt x="186" y="320"/>
                      <a:pt x="190" y="319"/>
                    </a:cubicBezTo>
                    <a:cubicBezTo>
                      <a:pt x="190" y="309"/>
                      <a:pt x="191" y="315"/>
                      <a:pt x="189" y="306"/>
                    </a:cubicBezTo>
                    <a:cubicBezTo>
                      <a:pt x="192" y="305"/>
                      <a:pt x="207" y="303"/>
                      <a:pt x="209" y="303"/>
                    </a:cubicBezTo>
                    <a:cubicBezTo>
                      <a:pt x="217" y="303"/>
                      <a:pt x="217" y="303"/>
                      <a:pt x="217" y="303"/>
                    </a:cubicBezTo>
                    <a:cubicBezTo>
                      <a:pt x="230" y="307"/>
                      <a:pt x="230" y="307"/>
                      <a:pt x="230" y="307"/>
                    </a:cubicBezTo>
                    <a:cubicBezTo>
                      <a:pt x="235" y="313"/>
                      <a:pt x="240" y="305"/>
                      <a:pt x="241" y="311"/>
                    </a:cubicBezTo>
                    <a:cubicBezTo>
                      <a:pt x="243" y="317"/>
                      <a:pt x="261" y="322"/>
                      <a:pt x="267" y="323"/>
                    </a:cubicBezTo>
                    <a:cubicBezTo>
                      <a:pt x="268" y="322"/>
                      <a:pt x="277" y="315"/>
                      <a:pt x="279" y="315"/>
                    </a:cubicBezTo>
                    <a:cubicBezTo>
                      <a:pt x="283" y="315"/>
                      <a:pt x="288" y="311"/>
                      <a:pt x="291" y="310"/>
                    </a:cubicBezTo>
                    <a:cubicBezTo>
                      <a:pt x="297" y="309"/>
                      <a:pt x="298" y="303"/>
                      <a:pt x="300" y="302"/>
                    </a:cubicBezTo>
                    <a:cubicBezTo>
                      <a:pt x="304" y="301"/>
                      <a:pt x="297" y="298"/>
                      <a:pt x="306" y="295"/>
                    </a:cubicBezTo>
                    <a:cubicBezTo>
                      <a:pt x="312" y="286"/>
                      <a:pt x="312" y="286"/>
                      <a:pt x="312" y="286"/>
                    </a:cubicBezTo>
                    <a:cubicBezTo>
                      <a:pt x="314" y="284"/>
                      <a:pt x="315" y="279"/>
                      <a:pt x="317" y="275"/>
                    </a:cubicBezTo>
                    <a:cubicBezTo>
                      <a:pt x="324" y="271"/>
                      <a:pt x="324" y="271"/>
                      <a:pt x="324" y="271"/>
                    </a:cubicBezTo>
                    <a:cubicBezTo>
                      <a:pt x="327" y="272"/>
                      <a:pt x="334" y="273"/>
                      <a:pt x="340" y="276"/>
                    </a:cubicBezTo>
                    <a:cubicBezTo>
                      <a:pt x="345" y="278"/>
                      <a:pt x="350" y="273"/>
                      <a:pt x="351" y="274"/>
                    </a:cubicBezTo>
                    <a:cubicBezTo>
                      <a:pt x="355" y="275"/>
                      <a:pt x="345" y="267"/>
                      <a:pt x="352" y="267"/>
                    </a:cubicBezTo>
                    <a:cubicBezTo>
                      <a:pt x="358" y="263"/>
                      <a:pt x="358" y="263"/>
                      <a:pt x="358" y="263"/>
                    </a:cubicBezTo>
                    <a:cubicBezTo>
                      <a:pt x="363" y="254"/>
                      <a:pt x="363" y="254"/>
                      <a:pt x="363" y="254"/>
                    </a:cubicBezTo>
                    <a:cubicBezTo>
                      <a:pt x="364" y="256"/>
                      <a:pt x="371" y="258"/>
                      <a:pt x="372" y="260"/>
                    </a:cubicBezTo>
                    <a:cubicBezTo>
                      <a:pt x="373" y="265"/>
                      <a:pt x="374" y="264"/>
                      <a:pt x="373" y="267"/>
                    </a:cubicBezTo>
                    <a:cubicBezTo>
                      <a:pt x="373" y="268"/>
                      <a:pt x="363" y="280"/>
                      <a:pt x="365" y="284"/>
                    </a:cubicBezTo>
                    <a:cubicBezTo>
                      <a:pt x="366" y="287"/>
                      <a:pt x="371" y="289"/>
                      <a:pt x="373" y="292"/>
                    </a:cubicBezTo>
                    <a:cubicBezTo>
                      <a:pt x="375" y="295"/>
                      <a:pt x="377" y="297"/>
                      <a:pt x="379" y="299"/>
                    </a:cubicBezTo>
                    <a:cubicBezTo>
                      <a:pt x="382" y="301"/>
                      <a:pt x="387" y="291"/>
                      <a:pt x="387" y="291"/>
                    </a:cubicBezTo>
                    <a:cubicBezTo>
                      <a:pt x="388" y="291"/>
                      <a:pt x="383" y="282"/>
                      <a:pt x="386" y="280"/>
                    </a:cubicBezTo>
                    <a:cubicBezTo>
                      <a:pt x="388" y="278"/>
                      <a:pt x="393" y="278"/>
                      <a:pt x="393" y="276"/>
                    </a:cubicBezTo>
                    <a:cubicBezTo>
                      <a:pt x="394" y="273"/>
                      <a:pt x="387" y="271"/>
                      <a:pt x="387" y="268"/>
                    </a:cubicBezTo>
                    <a:cubicBezTo>
                      <a:pt x="386" y="265"/>
                      <a:pt x="388" y="264"/>
                      <a:pt x="386" y="261"/>
                    </a:cubicBezTo>
                    <a:cubicBezTo>
                      <a:pt x="382" y="256"/>
                      <a:pt x="386" y="251"/>
                      <a:pt x="393" y="251"/>
                    </a:cubicBezTo>
                    <a:cubicBezTo>
                      <a:pt x="400" y="256"/>
                      <a:pt x="400" y="256"/>
                      <a:pt x="400" y="256"/>
                    </a:cubicBezTo>
                    <a:cubicBezTo>
                      <a:pt x="405" y="256"/>
                      <a:pt x="410" y="254"/>
                      <a:pt x="414" y="251"/>
                    </a:cubicBezTo>
                    <a:cubicBezTo>
                      <a:pt x="425" y="242"/>
                      <a:pt x="425" y="242"/>
                      <a:pt x="425" y="242"/>
                    </a:cubicBezTo>
                    <a:cubicBezTo>
                      <a:pt x="425" y="242"/>
                      <a:pt x="433" y="233"/>
                      <a:pt x="435" y="233"/>
                    </a:cubicBezTo>
                    <a:cubicBezTo>
                      <a:pt x="438" y="232"/>
                      <a:pt x="443" y="231"/>
                      <a:pt x="443" y="231"/>
                    </a:cubicBezTo>
                    <a:cubicBezTo>
                      <a:pt x="453" y="236"/>
                      <a:pt x="453" y="236"/>
                      <a:pt x="453" y="236"/>
                    </a:cubicBezTo>
                    <a:cubicBezTo>
                      <a:pt x="466" y="233"/>
                      <a:pt x="480" y="230"/>
                      <a:pt x="489" y="221"/>
                    </a:cubicBezTo>
                    <a:cubicBezTo>
                      <a:pt x="502" y="209"/>
                      <a:pt x="490" y="209"/>
                      <a:pt x="504" y="205"/>
                    </a:cubicBezTo>
                    <a:cubicBezTo>
                      <a:pt x="512" y="197"/>
                      <a:pt x="512" y="197"/>
                      <a:pt x="512" y="197"/>
                    </a:cubicBezTo>
                    <a:cubicBezTo>
                      <a:pt x="530" y="192"/>
                      <a:pt x="530" y="192"/>
                      <a:pt x="530" y="192"/>
                    </a:cubicBezTo>
                    <a:cubicBezTo>
                      <a:pt x="538" y="187"/>
                      <a:pt x="538" y="187"/>
                      <a:pt x="538" y="187"/>
                    </a:cubicBezTo>
                    <a:cubicBezTo>
                      <a:pt x="550" y="182"/>
                      <a:pt x="550" y="182"/>
                      <a:pt x="550" y="182"/>
                    </a:cubicBezTo>
                    <a:cubicBezTo>
                      <a:pt x="554" y="173"/>
                      <a:pt x="554" y="173"/>
                      <a:pt x="554" y="173"/>
                    </a:cubicBezTo>
                    <a:cubicBezTo>
                      <a:pt x="559" y="174"/>
                      <a:pt x="559" y="174"/>
                      <a:pt x="559" y="174"/>
                    </a:cubicBezTo>
                    <a:cubicBezTo>
                      <a:pt x="560" y="174"/>
                      <a:pt x="556" y="177"/>
                      <a:pt x="562" y="178"/>
                    </a:cubicBezTo>
                    <a:cubicBezTo>
                      <a:pt x="564" y="178"/>
                      <a:pt x="565" y="176"/>
                      <a:pt x="567" y="175"/>
                    </a:cubicBezTo>
                    <a:cubicBezTo>
                      <a:pt x="571" y="173"/>
                      <a:pt x="570" y="163"/>
                      <a:pt x="571" y="163"/>
                    </a:cubicBezTo>
                    <a:cubicBezTo>
                      <a:pt x="579" y="164"/>
                      <a:pt x="573" y="163"/>
                      <a:pt x="580" y="162"/>
                    </a:cubicBezTo>
                    <a:cubicBezTo>
                      <a:pt x="583" y="155"/>
                      <a:pt x="586" y="162"/>
                      <a:pt x="592" y="159"/>
                    </a:cubicBezTo>
                    <a:cubicBezTo>
                      <a:pt x="608" y="157"/>
                      <a:pt x="608" y="157"/>
                      <a:pt x="608" y="157"/>
                    </a:cubicBezTo>
                    <a:cubicBezTo>
                      <a:pt x="611" y="151"/>
                      <a:pt x="611" y="151"/>
                      <a:pt x="611" y="151"/>
                    </a:cubicBezTo>
                    <a:cubicBezTo>
                      <a:pt x="619" y="150"/>
                      <a:pt x="619" y="150"/>
                      <a:pt x="619" y="150"/>
                    </a:cubicBezTo>
                    <a:cubicBezTo>
                      <a:pt x="620" y="157"/>
                      <a:pt x="620" y="157"/>
                      <a:pt x="620" y="157"/>
                    </a:cubicBezTo>
                    <a:cubicBezTo>
                      <a:pt x="626" y="160"/>
                      <a:pt x="626" y="160"/>
                      <a:pt x="626" y="160"/>
                    </a:cubicBezTo>
                    <a:cubicBezTo>
                      <a:pt x="627" y="159"/>
                      <a:pt x="628" y="158"/>
                      <a:pt x="629" y="156"/>
                    </a:cubicBezTo>
                    <a:cubicBezTo>
                      <a:pt x="629" y="155"/>
                      <a:pt x="626" y="153"/>
                      <a:pt x="631" y="149"/>
                    </a:cubicBezTo>
                    <a:cubicBezTo>
                      <a:pt x="635" y="146"/>
                      <a:pt x="635" y="148"/>
                      <a:pt x="637" y="145"/>
                    </a:cubicBezTo>
                    <a:cubicBezTo>
                      <a:pt x="638" y="145"/>
                      <a:pt x="638" y="141"/>
                      <a:pt x="636" y="14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6" name="Freeform 11"/>
              <p:cNvSpPr>
                <a:spLocks/>
              </p:cNvSpPr>
              <p:nvPr/>
            </p:nvSpPr>
            <p:spPr bwMode="auto">
              <a:xfrm>
                <a:off x="3248" y="2538"/>
                <a:ext cx="293" cy="315"/>
              </a:xfrm>
              <a:custGeom>
                <a:avLst/>
                <a:gdLst>
                  <a:gd name="T0" fmla="*/ 135 w 146"/>
                  <a:gd name="T1" fmla="*/ 101 h 157"/>
                  <a:gd name="T2" fmla="*/ 121 w 146"/>
                  <a:gd name="T3" fmla="*/ 88 h 157"/>
                  <a:gd name="T4" fmla="*/ 125 w 146"/>
                  <a:gd name="T5" fmla="*/ 73 h 157"/>
                  <a:gd name="T6" fmla="*/ 124 w 146"/>
                  <a:gd name="T7" fmla="*/ 63 h 157"/>
                  <a:gd name="T8" fmla="*/ 120 w 146"/>
                  <a:gd name="T9" fmla="*/ 54 h 157"/>
                  <a:gd name="T10" fmla="*/ 124 w 146"/>
                  <a:gd name="T11" fmla="*/ 50 h 157"/>
                  <a:gd name="T12" fmla="*/ 111 w 146"/>
                  <a:gd name="T13" fmla="*/ 51 h 157"/>
                  <a:gd name="T14" fmla="*/ 102 w 146"/>
                  <a:gd name="T15" fmla="*/ 55 h 157"/>
                  <a:gd name="T16" fmla="*/ 91 w 146"/>
                  <a:gd name="T17" fmla="*/ 54 h 157"/>
                  <a:gd name="T18" fmla="*/ 81 w 146"/>
                  <a:gd name="T19" fmla="*/ 46 h 157"/>
                  <a:gd name="T20" fmla="*/ 79 w 146"/>
                  <a:gd name="T21" fmla="*/ 40 h 157"/>
                  <a:gd name="T22" fmla="*/ 81 w 146"/>
                  <a:gd name="T23" fmla="*/ 32 h 157"/>
                  <a:gd name="T24" fmla="*/ 71 w 146"/>
                  <a:gd name="T25" fmla="*/ 30 h 157"/>
                  <a:gd name="T26" fmla="*/ 59 w 146"/>
                  <a:gd name="T27" fmla="*/ 24 h 157"/>
                  <a:gd name="T28" fmla="*/ 57 w 146"/>
                  <a:gd name="T29" fmla="*/ 14 h 157"/>
                  <a:gd name="T30" fmla="*/ 47 w 146"/>
                  <a:gd name="T31" fmla="*/ 5 h 157"/>
                  <a:gd name="T32" fmla="*/ 38 w 146"/>
                  <a:gd name="T33" fmla="*/ 1 h 157"/>
                  <a:gd name="T34" fmla="*/ 27 w 146"/>
                  <a:gd name="T35" fmla="*/ 1 h 157"/>
                  <a:gd name="T36" fmla="*/ 18 w 146"/>
                  <a:gd name="T37" fmla="*/ 3 h 157"/>
                  <a:gd name="T38" fmla="*/ 8 w 146"/>
                  <a:gd name="T39" fmla="*/ 11 h 157"/>
                  <a:gd name="T40" fmla="*/ 4 w 146"/>
                  <a:gd name="T41" fmla="*/ 12 h 157"/>
                  <a:gd name="T42" fmla="*/ 3 w 146"/>
                  <a:gd name="T43" fmla="*/ 25 h 157"/>
                  <a:gd name="T44" fmla="*/ 7 w 146"/>
                  <a:gd name="T45" fmla="*/ 33 h 157"/>
                  <a:gd name="T46" fmla="*/ 9 w 146"/>
                  <a:gd name="T47" fmla="*/ 37 h 157"/>
                  <a:gd name="T48" fmla="*/ 14 w 146"/>
                  <a:gd name="T49" fmla="*/ 39 h 157"/>
                  <a:gd name="T50" fmla="*/ 21 w 146"/>
                  <a:gd name="T51" fmla="*/ 41 h 157"/>
                  <a:gd name="T52" fmla="*/ 12 w 146"/>
                  <a:gd name="T53" fmla="*/ 47 h 157"/>
                  <a:gd name="T54" fmla="*/ 12 w 146"/>
                  <a:gd name="T55" fmla="*/ 53 h 157"/>
                  <a:gd name="T56" fmla="*/ 18 w 146"/>
                  <a:gd name="T57" fmla="*/ 69 h 157"/>
                  <a:gd name="T58" fmla="*/ 16 w 146"/>
                  <a:gd name="T59" fmla="*/ 75 h 157"/>
                  <a:gd name="T60" fmla="*/ 23 w 146"/>
                  <a:gd name="T61" fmla="*/ 82 h 157"/>
                  <a:gd name="T62" fmla="*/ 30 w 146"/>
                  <a:gd name="T63" fmla="*/ 88 h 157"/>
                  <a:gd name="T64" fmla="*/ 33 w 146"/>
                  <a:gd name="T65" fmla="*/ 94 h 157"/>
                  <a:gd name="T66" fmla="*/ 30 w 146"/>
                  <a:gd name="T67" fmla="*/ 102 h 157"/>
                  <a:gd name="T68" fmla="*/ 31 w 146"/>
                  <a:gd name="T69" fmla="*/ 114 h 157"/>
                  <a:gd name="T70" fmla="*/ 26 w 146"/>
                  <a:gd name="T71" fmla="*/ 115 h 157"/>
                  <a:gd name="T72" fmla="*/ 29 w 146"/>
                  <a:gd name="T73" fmla="*/ 118 h 157"/>
                  <a:gd name="T74" fmla="*/ 32 w 146"/>
                  <a:gd name="T75" fmla="*/ 120 h 157"/>
                  <a:gd name="T76" fmla="*/ 37 w 146"/>
                  <a:gd name="T77" fmla="*/ 124 h 157"/>
                  <a:gd name="T78" fmla="*/ 43 w 146"/>
                  <a:gd name="T79" fmla="*/ 126 h 157"/>
                  <a:gd name="T80" fmla="*/ 48 w 146"/>
                  <a:gd name="T81" fmla="*/ 126 h 157"/>
                  <a:gd name="T82" fmla="*/ 53 w 146"/>
                  <a:gd name="T83" fmla="*/ 128 h 157"/>
                  <a:gd name="T84" fmla="*/ 60 w 146"/>
                  <a:gd name="T85" fmla="*/ 132 h 157"/>
                  <a:gd name="T86" fmla="*/ 68 w 146"/>
                  <a:gd name="T87" fmla="*/ 138 h 157"/>
                  <a:gd name="T88" fmla="*/ 73 w 146"/>
                  <a:gd name="T89" fmla="*/ 126 h 157"/>
                  <a:gd name="T90" fmla="*/ 76 w 146"/>
                  <a:gd name="T91" fmla="*/ 118 h 157"/>
                  <a:gd name="T92" fmla="*/ 90 w 146"/>
                  <a:gd name="T93" fmla="*/ 126 h 157"/>
                  <a:gd name="T94" fmla="*/ 104 w 146"/>
                  <a:gd name="T95" fmla="*/ 136 h 157"/>
                  <a:gd name="T96" fmla="*/ 112 w 146"/>
                  <a:gd name="T97" fmla="*/ 140 h 157"/>
                  <a:gd name="T98" fmla="*/ 109 w 146"/>
                  <a:gd name="T99" fmla="*/ 150 h 157"/>
                  <a:gd name="T100" fmla="*/ 109 w 146"/>
                  <a:gd name="T101" fmla="*/ 156 h 157"/>
                  <a:gd name="T102" fmla="*/ 113 w 146"/>
                  <a:gd name="T103" fmla="*/ 156 h 157"/>
                  <a:gd name="T104" fmla="*/ 124 w 146"/>
                  <a:gd name="T105" fmla="*/ 151 h 157"/>
                  <a:gd name="T106" fmla="*/ 134 w 146"/>
                  <a:gd name="T107" fmla="*/ 148 h 157"/>
                  <a:gd name="T108" fmla="*/ 133 w 146"/>
                  <a:gd name="T109" fmla="*/ 131 h 157"/>
                  <a:gd name="T110" fmla="*/ 140 w 146"/>
                  <a:gd name="T111" fmla="*/ 122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46" h="157">
                    <a:moveTo>
                      <a:pt x="146" y="107"/>
                    </a:moveTo>
                    <a:cubicBezTo>
                      <a:pt x="143" y="107"/>
                      <a:pt x="143" y="107"/>
                      <a:pt x="143" y="107"/>
                    </a:cubicBezTo>
                    <a:cubicBezTo>
                      <a:pt x="140" y="106"/>
                      <a:pt x="140" y="106"/>
                      <a:pt x="140" y="106"/>
                    </a:cubicBezTo>
                    <a:cubicBezTo>
                      <a:pt x="139" y="105"/>
                      <a:pt x="137" y="102"/>
                      <a:pt x="136" y="101"/>
                    </a:cubicBezTo>
                    <a:cubicBezTo>
                      <a:pt x="136" y="101"/>
                      <a:pt x="136" y="101"/>
                      <a:pt x="135" y="101"/>
                    </a:cubicBezTo>
                    <a:cubicBezTo>
                      <a:pt x="134" y="100"/>
                      <a:pt x="132" y="100"/>
                      <a:pt x="132" y="99"/>
                    </a:cubicBezTo>
                    <a:cubicBezTo>
                      <a:pt x="131" y="99"/>
                      <a:pt x="129" y="98"/>
                      <a:pt x="128" y="98"/>
                    </a:cubicBezTo>
                    <a:cubicBezTo>
                      <a:pt x="128" y="98"/>
                      <a:pt x="125" y="94"/>
                      <a:pt x="125" y="93"/>
                    </a:cubicBezTo>
                    <a:cubicBezTo>
                      <a:pt x="124" y="91"/>
                      <a:pt x="123" y="91"/>
                      <a:pt x="123" y="91"/>
                    </a:cubicBezTo>
                    <a:cubicBezTo>
                      <a:pt x="123" y="91"/>
                      <a:pt x="122" y="89"/>
                      <a:pt x="121" y="88"/>
                    </a:cubicBezTo>
                    <a:cubicBezTo>
                      <a:pt x="121" y="87"/>
                      <a:pt x="120" y="85"/>
                      <a:pt x="120" y="85"/>
                    </a:cubicBezTo>
                    <a:cubicBezTo>
                      <a:pt x="120" y="85"/>
                      <a:pt x="121" y="83"/>
                      <a:pt x="121" y="82"/>
                    </a:cubicBezTo>
                    <a:cubicBezTo>
                      <a:pt x="120" y="81"/>
                      <a:pt x="120" y="77"/>
                      <a:pt x="120" y="77"/>
                    </a:cubicBezTo>
                    <a:cubicBezTo>
                      <a:pt x="122" y="74"/>
                      <a:pt x="122" y="74"/>
                      <a:pt x="122" y="74"/>
                    </a:cubicBezTo>
                    <a:cubicBezTo>
                      <a:pt x="122" y="74"/>
                      <a:pt x="124" y="73"/>
                      <a:pt x="125" y="73"/>
                    </a:cubicBezTo>
                    <a:cubicBezTo>
                      <a:pt x="126" y="72"/>
                      <a:pt x="126" y="72"/>
                      <a:pt x="125" y="71"/>
                    </a:cubicBezTo>
                    <a:cubicBezTo>
                      <a:pt x="125" y="68"/>
                      <a:pt x="125" y="68"/>
                      <a:pt x="125" y="68"/>
                    </a:cubicBezTo>
                    <a:cubicBezTo>
                      <a:pt x="125" y="62"/>
                      <a:pt x="125" y="62"/>
                      <a:pt x="125" y="62"/>
                    </a:cubicBezTo>
                    <a:cubicBezTo>
                      <a:pt x="125" y="63"/>
                      <a:pt x="125" y="63"/>
                      <a:pt x="125" y="63"/>
                    </a:cubicBezTo>
                    <a:cubicBezTo>
                      <a:pt x="124" y="63"/>
                      <a:pt x="124" y="63"/>
                      <a:pt x="124" y="63"/>
                    </a:cubicBezTo>
                    <a:cubicBezTo>
                      <a:pt x="121" y="62"/>
                      <a:pt x="121" y="62"/>
                      <a:pt x="121" y="62"/>
                    </a:cubicBezTo>
                    <a:cubicBezTo>
                      <a:pt x="121" y="62"/>
                      <a:pt x="121" y="61"/>
                      <a:pt x="121" y="60"/>
                    </a:cubicBezTo>
                    <a:cubicBezTo>
                      <a:pt x="121" y="60"/>
                      <a:pt x="119" y="59"/>
                      <a:pt x="118" y="58"/>
                    </a:cubicBezTo>
                    <a:cubicBezTo>
                      <a:pt x="116" y="56"/>
                      <a:pt x="116" y="56"/>
                      <a:pt x="116" y="56"/>
                    </a:cubicBezTo>
                    <a:cubicBezTo>
                      <a:pt x="120" y="54"/>
                      <a:pt x="120" y="54"/>
                      <a:pt x="120" y="54"/>
                    </a:cubicBezTo>
                    <a:cubicBezTo>
                      <a:pt x="120" y="54"/>
                      <a:pt x="120" y="52"/>
                      <a:pt x="120" y="52"/>
                    </a:cubicBezTo>
                    <a:cubicBezTo>
                      <a:pt x="121" y="51"/>
                      <a:pt x="122" y="52"/>
                      <a:pt x="122" y="52"/>
                    </a:cubicBezTo>
                    <a:cubicBezTo>
                      <a:pt x="123" y="52"/>
                      <a:pt x="124" y="53"/>
                      <a:pt x="124" y="53"/>
                    </a:cubicBezTo>
                    <a:cubicBezTo>
                      <a:pt x="125" y="53"/>
                      <a:pt x="126" y="52"/>
                      <a:pt x="126" y="51"/>
                    </a:cubicBezTo>
                    <a:cubicBezTo>
                      <a:pt x="126" y="51"/>
                      <a:pt x="125" y="51"/>
                      <a:pt x="124" y="50"/>
                    </a:cubicBezTo>
                    <a:cubicBezTo>
                      <a:pt x="120" y="50"/>
                      <a:pt x="120" y="50"/>
                      <a:pt x="120" y="50"/>
                    </a:cubicBezTo>
                    <a:cubicBezTo>
                      <a:pt x="120" y="50"/>
                      <a:pt x="118" y="48"/>
                      <a:pt x="116" y="47"/>
                    </a:cubicBezTo>
                    <a:cubicBezTo>
                      <a:pt x="116" y="47"/>
                      <a:pt x="115" y="47"/>
                      <a:pt x="115" y="47"/>
                    </a:cubicBezTo>
                    <a:cubicBezTo>
                      <a:pt x="114" y="48"/>
                      <a:pt x="112" y="49"/>
                      <a:pt x="112" y="49"/>
                    </a:cubicBezTo>
                    <a:cubicBezTo>
                      <a:pt x="112" y="50"/>
                      <a:pt x="111" y="50"/>
                      <a:pt x="111" y="51"/>
                    </a:cubicBezTo>
                    <a:cubicBezTo>
                      <a:pt x="111" y="52"/>
                      <a:pt x="110" y="52"/>
                      <a:pt x="110" y="53"/>
                    </a:cubicBezTo>
                    <a:cubicBezTo>
                      <a:pt x="109" y="54"/>
                      <a:pt x="108" y="56"/>
                      <a:pt x="108" y="56"/>
                    </a:cubicBezTo>
                    <a:cubicBezTo>
                      <a:pt x="108" y="56"/>
                      <a:pt x="107" y="57"/>
                      <a:pt x="107" y="57"/>
                    </a:cubicBezTo>
                    <a:cubicBezTo>
                      <a:pt x="107" y="57"/>
                      <a:pt x="107" y="58"/>
                      <a:pt x="107" y="58"/>
                    </a:cubicBezTo>
                    <a:cubicBezTo>
                      <a:pt x="106" y="58"/>
                      <a:pt x="103" y="57"/>
                      <a:pt x="102" y="55"/>
                    </a:cubicBezTo>
                    <a:cubicBezTo>
                      <a:pt x="102" y="53"/>
                      <a:pt x="101" y="53"/>
                      <a:pt x="101" y="53"/>
                    </a:cubicBezTo>
                    <a:cubicBezTo>
                      <a:pt x="101" y="53"/>
                      <a:pt x="97" y="53"/>
                      <a:pt x="96" y="53"/>
                    </a:cubicBezTo>
                    <a:cubicBezTo>
                      <a:pt x="95" y="53"/>
                      <a:pt x="95" y="53"/>
                      <a:pt x="95" y="53"/>
                    </a:cubicBezTo>
                    <a:cubicBezTo>
                      <a:pt x="95" y="53"/>
                      <a:pt x="94" y="53"/>
                      <a:pt x="94" y="53"/>
                    </a:cubicBezTo>
                    <a:cubicBezTo>
                      <a:pt x="93" y="53"/>
                      <a:pt x="92" y="53"/>
                      <a:pt x="91" y="54"/>
                    </a:cubicBezTo>
                    <a:cubicBezTo>
                      <a:pt x="90" y="54"/>
                      <a:pt x="89" y="53"/>
                      <a:pt x="89" y="51"/>
                    </a:cubicBezTo>
                    <a:cubicBezTo>
                      <a:pt x="88" y="50"/>
                      <a:pt x="88" y="50"/>
                      <a:pt x="88" y="50"/>
                    </a:cubicBezTo>
                    <a:cubicBezTo>
                      <a:pt x="87" y="50"/>
                      <a:pt x="86" y="49"/>
                      <a:pt x="85" y="49"/>
                    </a:cubicBezTo>
                    <a:cubicBezTo>
                      <a:pt x="84" y="49"/>
                      <a:pt x="83" y="50"/>
                      <a:pt x="82" y="49"/>
                    </a:cubicBezTo>
                    <a:cubicBezTo>
                      <a:pt x="81" y="48"/>
                      <a:pt x="81" y="46"/>
                      <a:pt x="81" y="46"/>
                    </a:cubicBezTo>
                    <a:cubicBezTo>
                      <a:pt x="82" y="46"/>
                      <a:pt x="84" y="46"/>
                      <a:pt x="84" y="45"/>
                    </a:cubicBezTo>
                    <a:cubicBezTo>
                      <a:pt x="85" y="45"/>
                      <a:pt x="86" y="44"/>
                      <a:pt x="87" y="43"/>
                    </a:cubicBezTo>
                    <a:cubicBezTo>
                      <a:pt x="86" y="42"/>
                      <a:pt x="86" y="42"/>
                      <a:pt x="86" y="42"/>
                    </a:cubicBezTo>
                    <a:cubicBezTo>
                      <a:pt x="84" y="41"/>
                      <a:pt x="84" y="41"/>
                      <a:pt x="84" y="41"/>
                    </a:cubicBezTo>
                    <a:cubicBezTo>
                      <a:pt x="84" y="41"/>
                      <a:pt x="81" y="41"/>
                      <a:pt x="79" y="40"/>
                    </a:cubicBezTo>
                    <a:cubicBezTo>
                      <a:pt x="79" y="40"/>
                      <a:pt x="78" y="40"/>
                      <a:pt x="78" y="39"/>
                    </a:cubicBezTo>
                    <a:cubicBezTo>
                      <a:pt x="78" y="39"/>
                      <a:pt x="79" y="38"/>
                      <a:pt x="80" y="38"/>
                    </a:cubicBezTo>
                    <a:cubicBezTo>
                      <a:pt x="79" y="36"/>
                      <a:pt x="79" y="36"/>
                      <a:pt x="79" y="36"/>
                    </a:cubicBezTo>
                    <a:cubicBezTo>
                      <a:pt x="81" y="33"/>
                      <a:pt x="81" y="33"/>
                      <a:pt x="81" y="33"/>
                    </a:cubicBezTo>
                    <a:cubicBezTo>
                      <a:pt x="81" y="32"/>
                      <a:pt x="81" y="32"/>
                      <a:pt x="81" y="32"/>
                    </a:cubicBezTo>
                    <a:cubicBezTo>
                      <a:pt x="81" y="32"/>
                      <a:pt x="80" y="31"/>
                      <a:pt x="78" y="31"/>
                    </a:cubicBezTo>
                    <a:cubicBezTo>
                      <a:pt x="77" y="31"/>
                      <a:pt x="77" y="31"/>
                      <a:pt x="76" y="31"/>
                    </a:cubicBezTo>
                    <a:cubicBezTo>
                      <a:pt x="75" y="31"/>
                      <a:pt x="75" y="31"/>
                      <a:pt x="75" y="31"/>
                    </a:cubicBezTo>
                    <a:cubicBezTo>
                      <a:pt x="75" y="31"/>
                      <a:pt x="74" y="31"/>
                      <a:pt x="72" y="30"/>
                    </a:cubicBezTo>
                    <a:cubicBezTo>
                      <a:pt x="71" y="30"/>
                      <a:pt x="71" y="30"/>
                      <a:pt x="71" y="30"/>
                    </a:cubicBezTo>
                    <a:cubicBezTo>
                      <a:pt x="69" y="29"/>
                      <a:pt x="69" y="29"/>
                      <a:pt x="69" y="29"/>
                    </a:cubicBezTo>
                    <a:cubicBezTo>
                      <a:pt x="69" y="29"/>
                      <a:pt x="68" y="28"/>
                      <a:pt x="67" y="28"/>
                    </a:cubicBezTo>
                    <a:cubicBezTo>
                      <a:pt x="67" y="28"/>
                      <a:pt x="66" y="28"/>
                      <a:pt x="65" y="27"/>
                    </a:cubicBezTo>
                    <a:cubicBezTo>
                      <a:pt x="63" y="26"/>
                      <a:pt x="62" y="26"/>
                      <a:pt x="61" y="26"/>
                    </a:cubicBezTo>
                    <a:cubicBezTo>
                      <a:pt x="61" y="26"/>
                      <a:pt x="59" y="25"/>
                      <a:pt x="59" y="24"/>
                    </a:cubicBezTo>
                    <a:cubicBezTo>
                      <a:pt x="58" y="23"/>
                      <a:pt x="58" y="23"/>
                      <a:pt x="58" y="23"/>
                    </a:cubicBezTo>
                    <a:cubicBezTo>
                      <a:pt x="58" y="23"/>
                      <a:pt x="58" y="22"/>
                      <a:pt x="58" y="22"/>
                    </a:cubicBezTo>
                    <a:cubicBezTo>
                      <a:pt x="58" y="21"/>
                      <a:pt x="57" y="20"/>
                      <a:pt x="57" y="20"/>
                    </a:cubicBezTo>
                    <a:cubicBezTo>
                      <a:pt x="56" y="18"/>
                      <a:pt x="56" y="17"/>
                      <a:pt x="56" y="17"/>
                    </a:cubicBezTo>
                    <a:cubicBezTo>
                      <a:pt x="56" y="17"/>
                      <a:pt x="56" y="14"/>
                      <a:pt x="57" y="14"/>
                    </a:cubicBezTo>
                    <a:cubicBezTo>
                      <a:pt x="57" y="13"/>
                      <a:pt x="56" y="12"/>
                      <a:pt x="56" y="11"/>
                    </a:cubicBezTo>
                    <a:cubicBezTo>
                      <a:pt x="56" y="11"/>
                      <a:pt x="55" y="11"/>
                      <a:pt x="55" y="11"/>
                    </a:cubicBezTo>
                    <a:cubicBezTo>
                      <a:pt x="54" y="11"/>
                      <a:pt x="53" y="11"/>
                      <a:pt x="53" y="10"/>
                    </a:cubicBezTo>
                    <a:cubicBezTo>
                      <a:pt x="53" y="10"/>
                      <a:pt x="52" y="10"/>
                      <a:pt x="52" y="10"/>
                    </a:cubicBezTo>
                    <a:cubicBezTo>
                      <a:pt x="51" y="9"/>
                      <a:pt x="47" y="6"/>
                      <a:pt x="47" y="5"/>
                    </a:cubicBezTo>
                    <a:cubicBezTo>
                      <a:pt x="47" y="5"/>
                      <a:pt x="45" y="4"/>
                      <a:pt x="44" y="4"/>
                    </a:cubicBezTo>
                    <a:cubicBezTo>
                      <a:pt x="44" y="4"/>
                      <a:pt x="43" y="4"/>
                      <a:pt x="42" y="3"/>
                    </a:cubicBezTo>
                    <a:cubicBezTo>
                      <a:pt x="42" y="3"/>
                      <a:pt x="41" y="3"/>
                      <a:pt x="41" y="3"/>
                    </a:cubicBezTo>
                    <a:cubicBezTo>
                      <a:pt x="40" y="3"/>
                      <a:pt x="39" y="2"/>
                      <a:pt x="39" y="2"/>
                    </a:cubicBezTo>
                    <a:cubicBezTo>
                      <a:pt x="38" y="1"/>
                      <a:pt x="38" y="1"/>
                      <a:pt x="38" y="1"/>
                    </a:cubicBezTo>
                    <a:cubicBezTo>
                      <a:pt x="37" y="1"/>
                      <a:pt x="36" y="1"/>
                      <a:pt x="35" y="1"/>
                    </a:cubicBezTo>
                    <a:cubicBezTo>
                      <a:pt x="34" y="1"/>
                      <a:pt x="34" y="1"/>
                      <a:pt x="34" y="1"/>
                    </a:cubicBezTo>
                    <a:cubicBezTo>
                      <a:pt x="33" y="1"/>
                      <a:pt x="33" y="1"/>
                      <a:pt x="33" y="1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22" y="3"/>
                      <a:pt x="22" y="3"/>
                      <a:pt x="22" y="3"/>
                    </a:cubicBezTo>
                    <a:cubicBezTo>
                      <a:pt x="22" y="2"/>
                      <a:pt x="22" y="2"/>
                      <a:pt x="22" y="2"/>
                    </a:cubicBezTo>
                    <a:cubicBezTo>
                      <a:pt x="21" y="2"/>
                      <a:pt x="21" y="2"/>
                      <a:pt x="21" y="2"/>
                    </a:cubicBezTo>
                    <a:cubicBezTo>
                      <a:pt x="20" y="2"/>
                      <a:pt x="19" y="2"/>
                      <a:pt x="19" y="2"/>
                    </a:cubicBezTo>
                    <a:cubicBezTo>
                      <a:pt x="19" y="3"/>
                      <a:pt x="18" y="3"/>
                      <a:pt x="18" y="3"/>
                    </a:cubicBezTo>
                    <a:cubicBezTo>
                      <a:pt x="18" y="4"/>
                      <a:pt x="16" y="5"/>
                      <a:pt x="16" y="5"/>
                    </a:cubicBezTo>
                    <a:cubicBezTo>
                      <a:pt x="16" y="5"/>
                      <a:pt x="14" y="6"/>
                      <a:pt x="14" y="7"/>
                    </a:cubicBezTo>
                    <a:cubicBezTo>
                      <a:pt x="11" y="10"/>
                      <a:pt x="11" y="10"/>
                      <a:pt x="11" y="10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0" y="11"/>
                      <a:pt x="9" y="11"/>
                      <a:pt x="8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7" y="11"/>
                      <a:pt x="7" y="11"/>
                      <a:pt x="5" y="12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4" y="12"/>
                      <a:pt x="4" y="12"/>
                      <a:pt x="4" y="12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" y="16"/>
                      <a:pt x="2" y="16"/>
                      <a:pt x="2" y="16"/>
                    </a:cubicBezTo>
                    <a:cubicBezTo>
                      <a:pt x="2" y="22"/>
                      <a:pt x="2" y="22"/>
                      <a:pt x="2" y="22"/>
                    </a:cubicBezTo>
                    <a:cubicBezTo>
                      <a:pt x="3" y="25"/>
                      <a:pt x="3" y="25"/>
                      <a:pt x="3" y="25"/>
                    </a:cubicBezTo>
                    <a:cubicBezTo>
                      <a:pt x="3" y="25"/>
                      <a:pt x="3" y="25"/>
                      <a:pt x="3" y="25"/>
                    </a:cubicBezTo>
                    <a:cubicBezTo>
                      <a:pt x="3" y="26"/>
                      <a:pt x="3" y="26"/>
                      <a:pt x="3" y="27"/>
                    </a:cubicBezTo>
                    <a:cubicBezTo>
                      <a:pt x="3" y="27"/>
                      <a:pt x="3" y="27"/>
                      <a:pt x="4" y="27"/>
                    </a:cubicBezTo>
                    <a:cubicBezTo>
                      <a:pt x="5" y="27"/>
                      <a:pt x="7" y="27"/>
                      <a:pt x="8" y="29"/>
                    </a:cubicBezTo>
                    <a:cubicBezTo>
                      <a:pt x="8" y="30"/>
                      <a:pt x="8" y="31"/>
                      <a:pt x="7" y="33"/>
                    </a:cubicBezTo>
                    <a:cubicBezTo>
                      <a:pt x="6" y="34"/>
                      <a:pt x="6" y="34"/>
                      <a:pt x="6" y="34"/>
                    </a:cubicBezTo>
                    <a:cubicBezTo>
                      <a:pt x="6" y="34"/>
                      <a:pt x="6" y="34"/>
                      <a:pt x="6" y="34"/>
                    </a:cubicBezTo>
                    <a:cubicBezTo>
                      <a:pt x="6" y="35"/>
                      <a:pt x="7" y="35"/>
                      <a:pt x="8" y="37"/>
                    </a:cubicBezTo>
                    <a:cubicBezTo>
                      <a:pt x="8" y="37"/>
                      <a:pt x="9" y="37"/>
                      <a:pt x="9" y="37"/>
                    </a:cubicBezTo>
                    <a:cubicBezTo>
                      <a:pt x="9" y="37"/>
                      <a:pt x="9" y="37"/>
                      <a:pt x="9" y="37"/>
                    </a:cubicBezTo>
                    <a:cubicBezTo>
                      <a:pt x="10" y="37"/>
                      <a:pt x="11" y="37"/>
                      <a:pt x="11" y="37"/>
                    </a:cubicBezTo>
                    <a:cubicBezTo>
                      <a:pt x="11" y="37"/>
                      <a:pt x="11" y="37"/>
                      <a:pt x="11" y="37"/>
                    </a:cubicBezTo>
                    <a:cubicBezTo>
                      <a:pt x="12" y="38"/>
                      <a:pt x="12" y="38"/>
                      <a:pt x="12" y="38"/>
                    </a:cubicBezTo>
                    <a:cubicBezTo>
                      <a:pt x="12" y="38"/>
                      <a:pt x="12" y="38"/>
                      <a:pt x="12" y="38"/>
                    </a:cubicBezTo>
                    <a:cubicBezTo>
                      <a:pt x="12" y="38"/>
                      <a:pt x="13" y="39"/>
                      <a:pt x="14" y="39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5" y="39"/>
                      <a:pt x="15" y="38"/>
                      <a:pt x="16" y="38"/>
                    </a:cubicBezTo>
                    <a:cubicBezTo>
                      <a:pt x="16" y="38"/>
                      <a:pt x="16" y="38"/>
                      <a:pt x="16" y="38"/>
                    </a:cubicBezTo>
                    <a:cubicBezTo>
                      <a:pt x="18" y="38"/>
                      <a:pt x="19" y="40"/>
                      <a:pt x="20" y="41"/>
                    </a:cubicBezTo>
                    <a:cubicBezTo>
                      <a:pt x="21" y="41"/>
                      <a:pt x="21" y="41"/>
                      <a:pt x="21" y="41"/>
                    </a:cubicBezTo>
                    <a:cubicBezTo>
                      <a:pt x="20" y="42"/>
                      <a:pt x="20" y="42"/>
                      <a:pt x="20" y="42"/>
                    </a:cubicBezTo>
                    <a:cubicBezTo>
                      <a:pt x="20" y="44"/>
                      <a:pt x="17" y="46"/>
                      <a:pt x="15" y="47"/>
                    </a:cubicBezTo>
                    <a:cubicBezTo>
                      <a:pt x="14" y="47"/>
                      <a:pt x="14" y="47"/>
                      <a:pt x="14" y="47"/>
                    </a:cubicBezTo>
                    <a:cubicBezTo>
                      <a:pt x="14" y="47"/>
                      <a:pt x="14" y="47"/>
                      <a:pt x="13" y="47"/>
                    </a:cubicBezTo>
                    <a:cubicBezTo>
                      <a:pt x="13" y="47"/>
                      <a:pt x="13" y="47"/>
                      <a:pt x="12" y="47"/>
                    </a:cubicBezTo>
                    <a:cubicBezTo>
                      <a:pt x="12" y="47"/>
                      <a:pt x="11" y="47"/>
                      <a:pt x="10" y="47"/>
                    </a:cubicBezTo>
                    <a:cubicBezTo>
                      <a:pt x="10" y="47"/>
                      <a:pt x="10" y="47"/>
                      <a:pt x="10" y="47"/>
                    </a:cubicBezTo>
                    <a:cubicBezTo>
                      <a:pt x="10" y="47"/>
                      <a:pt x="10" y="47"/>
                      <a:pt x="10" y="47"/>
                    </a:cubicBezTo>
                    <a:cubicBezTo>
                      <a:pt x="11" y="49"/>
                      <a:pt x="12" y="51"/>
                      <a:pt x="12" y="51"/>
                    </a:cubicBezTo>
                    <a:cubicBezTo>
                      <a:pt x="12" y="53"/>
                      <a:pt x="12" y="53"/>
                      <a:pt x="12" y="53"/>
                    </a:cubicBezTo>
                    <a:cubicBezTo>
                      <a:pt x="20" y="54"/>
                      <a:pt x="20" y="54"/>
                      <a:pt x="20" y="54"/>
                    </a:cubicBezTo>
                    <a:cubicBezTo>
                      <a:pt x="21" y="59"/>
                      <a:pt x="21" y="59"/>
                      <a:pt x="21" y="59"/>
                    </a:cubicBezTo>
                    <a:cubicBezTo>
                      <a:pt x="21" y="62"/>
                      <a:pt x="21" y="62"/>
                      <a:pt x="21" y="62"/>
                    </a:cubicBezTo>
                    <a:cubicBezTo>
                      <a:pt x="20" y="66"/>
                      <a:pt x="20" y="66"/>
                      <a:pt x="20" y="66"/>
                    </a:cubicBezTo>
                    <a:cubicBezTo>
                      <a:pt x="18" y="69"/>
                      <a:pt x="18" y="69"/>
                      <a:pt x="18" y="69"/>
                    </a:cubicBezTo>
                    <a:cubicBezTo>
                      <a:pt x="18" y="69"/>
                      <a:pt x="18" y="70"/>
                      <a:pt x="18" y="71"/>
                    </a:cubicBezTo>
                    <a:cubicBezTo>
                      <a:pt x="18" y="71"/>
                      <a:pt x="18" y="72"/>
                      <a:pt x="17" y="73"/>
                    </a:cubicBezTo>
                    <a:cubicBezTo>
                      <a:pt x="17" y="75"/>
                      <a:pt x="17" y="75"/>
                      <a:pt x="17" y="75"/>
                    </a:cubicBezTo>
                    <a:cubicBezTo>
                      <a:pt x="16" y="75"/>
                      <a:pt x="16" y="75"/>
                      <a:pt x="16" y="75"/>
                    </a:cubicBezTo>
                    <a:cubicBezTo>
                      <a:pt x="16" y="75"/>
                      <a:pt x="16" y="75"/>
                      <a:pt x="16" y="75"/>
                    </a:cubicBezTo>
                    <a:cubicBezTo>
                      <a:pt x="17" y="76"/>
                      <a:pt x="17" y="79"/>
                      <a:pt x="17" y="81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8" y="81"/>
                      <a:pt x="18" y="81"/>
                      <a:pt x="18" y="81"/>
                    </a:cubicBezTo>
                    <a:cubicBezTo>
                      <a:pt x="19" y="81"/>
                      <a:pt x="19" y="81"/>
                      <a:pt x="19" y="81"/>
                    </a:cubicBezTo>
                    <a:cubicBezTo>
                      <a:pt x="21" y="81"/>
                      <a:pt x="22" y="81"/>
                      <a:pt x="23" y="82"/>
                    </a:cubicBezTo>
                    <a:cubicBezTo>
                      <a:pt x="25" y="83"/>
                      <a:pt x="25" y="84"/>
                      <a:pt x="25" y="84"/>
                    </a:cubicBezTo>
                    <a:cubicBezTo>
                      <a:pt x="25" y="85"/>
                      <a:pt x="25" y="85"/>
                      <a:pt x="26" y="85"/>
                    </a:cubicBezTo>
                    <a:cubicBezTo>
                      <a:pt x="26" y="85"/>
                      <a:pt x="26" y="85"/>
                      <a:pt x="26" y="85"/>
                    </a:cubicBezTo>
                    <a:cubicBezTo>
                      <a:pt x="27" y="85"/>
                      <a:pt x="27" y="85"/>
                      <a:pt x="27" y="85"/>
                    </a:cubicBezTo>
                    <a:cubicBezTo>
                      <a:pt x="28" y="85"/>
                      <a:pt x="30" y="87"/>
                      <a:pt x="30" y="88"/>
                    </a:cubicBezTo>
                    <a:cubicBezTo>
                      <a:pt x="30" y="88"/>
                      <a:pt x="30" y="88"/>
                      <a:pt x="30" y="88"/>
                    </a:cubicBezTo>
                    <a:cubicBezTo>
                      <a:pt x="30" y="88"/>
                      <a:pt x="30" y="88"/>
                      <a:pt x="31" y="88"/>
                    </a:cubicBezTo>
                    <a:cubicBezTo>
                      <a:pt x="32" y="89"/>
                      <a:pt x="33" y="89"/>
                      <a:pt x="34" y="90"/>
                    </a:cubicBezTo>
                    <a:cubicBezTo>
                      <a:pt x="34" y="91"/>
                      <a:pt x="34" y="92"/>
                      <a:pt x="34" y="93"/>
                    </a:cubicBezTo>
                    <a:cubicBezTo>
                      <a:pt x="34" y="94"/>
                      <a:pt x="33" y="94"/>
                      <a:pt x="33" y="94"/>
                    </a:cubicBezTo>
                    <a:cubicBezTo>
                      <a:pt x="32" y="95"/>
                      <a:pt x="32" y="96"/>
                      <a:pt x="30" y="97"/>
                    </a:cubicBezTo>
                    <a:cubicBezTo>
                      <a:pt x="26" y="97"/>
                      <a:pt x="26" y="97"/>
                      <a:pt x="26" y="97"/>
                    </a:cubicBezTo>
                    <a:cubicBezTo>
                      <a:pt x="26" y="98"/>
                      <a:pt x="26" y="98"/>
                      <a:pt x="26" y="98"/>
                    </a:cubicBezTo>
                    <a:cubicBezTo>
                      <a:pt x="27" y="99"/>
                      <a:pt x="28" y="100"/>
                      <a:pt x="29" y="100"/>
                    </a:cubicBezTo>
                    <a:cubicBezTo>
                      <a:pt x="29" y="101"/>
                      <a:pt x="30" y="102"/>
                      <a:pt x="30" y="102"/>
                    </a:cubicBezTo>
                    <a:cubicBezTo>
                      <a:pt x="33" y="106"/>
                      <a:pt x="33" y="106"/>
                      <a:pt x="33" y="106"/>
                    </a:cubicBezTo>
                    <a:cubicBezTo>
                      <a:pt x="33" y="106"/>
                      <a:pt x="33" y="106"/>
                      <a:pt x="33" y="106"/>
                    </a:cubicBezTo>
                    <a:cubicBezTo>
                      <a:pt x="34" y="107"/>
                      <a:pt x="34" y="108"/>
                      <a:pt x="34" y="111"/>
                    </a:cubicBezTo>
                    <a:cubicBezTo>
                      <a:pt x="34" y="114"/>
                      <a:pt x="32" y="114"/>
                      <a:pt x="31" y="114"/>
                    </a:cubicBezTo>
                    <a:cubicBezTo>
                      <a:pt x="31" y="114"/>
                      <a:pt x="31" y="114"/>
                      <a:pt x="31" y="114"/>
                    </a:cubicBezTo>
                    <a:cubicBezTo>
                      <a:pt x="30" y="114"/>
                      <a:pt x="30" y="114"/>
                      <a:pt x="30" y="114"/>
                    </a:cubicBezTo>
                    <a:cubicBezTo>
                      <a:pt x="29" y="114"/>
                      <a:pt x="29" y="114"/>
                      <a:pt x="29" y="114"/>
                    </a:cubicBezTo>
                    <a:cubicBezTo>
                      <a:pt x="28" y="114"/>
                      <a:pt x="28" y="114"/>
                      <a:pt x="27" y="114"/>
                    </a:cubicBezTo>
                    <a:cubicBezTo>
                      <a:pt x="27" y="114"/>
                      <a:pt x="27" y="114"/>
                      <a:pt x="27" y="114"/>
                    </a:cubicBezTo>
                    <a:cubicBezTo>
                      <a:pt x="26" y="115"/>
                      <a:pt x="26" y="115"/>
                      <a:pt x="26" y="115"/>
                    </a:cubicBezTo>
                    <a:cubicBezTo>
                      <a:pt x="28" y="116"/>
                      <a:pt x="28" y="116"/>
                      <a:pt x="28" y="116"/>
                    </a:cubicBezTo>
                    <a:cubicBezTo>
                      <a:pt x="27" y="116"/>
                      <a:pt x="27" y="116"/>
                      <a:pt x="27" y="116"/>
                    </a:cubicBezTo>
                    <a:cubicBezTo>
                      <a:pt x="28" y="117"/>
                      <a:pt x="28" y="117"/>
                      <a:pt x="28" y="117"/>
                    </a:cubicBezTo>
                    <a:cubicBezTo>
                      <a:pt x="28" y="117"/>
                      <a:pt x="28" y="117"/>
                      <a:pt x="28" y="117"/>
                    </a:cubicBezTo>
                    <a:cubicBezTo>
                      <a:pt x="28" y="117"/>
                      <a:pt x="28" y="117"/>
                      <a:pt x="29" y="118"/>
                    </a:cubicBezTo>
                    <a:cubicBezTo>
                      <a:pt x="29" y="118"/>
                      <a:pt x="29" y="118"/>
                      <a:pt x="29" y="118"/>
                    </a:cubicBezTo>
                    <a:cubicBezTo>
                      <a:pt x="30" y="118"/>
                      <a:pt x="30" y="118"/>
                      <a:pt x="30" y="118"/>
                    </a:cubicBezTo>
                    <a:cubicBezTo>
                      <a:pt x="30" y="118"/>
                      <a:pt x="31" y="119"/>
                      <a:pt x="31" y="119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32" y="120"/>
                      <a:pt x="32" y="120"/>
                      <a:pt x="32" y="120"/>
                    </a:cubicBezTo>
                    <a:cubicBezTo>
                      <a:pt x="32" y="120"/>
                      <a:pt x="33" y="120"/>
                      <a:pt x="33" y="120"/>
                    </a:cubicBezTo>
                    <a:cubicBezTo>
                      <a:pt x="33" y="120"/>
                      <a:pt x="33" y="120"/>
                      <a:pt x="33" y="120"/>
                    </a:cubicBezTo>
                    <a:cubicBezTo>
                      <a:pt x="35" y="120"/>
                      <a:pt x="35" y="122"/>
                      <a:pt x="35" y="123"/>
                    </a:cubicBezTo>
                    <a:cubicBezTo>
                      <a:pt x="35" y="123"/>
                      <a:pt x="36" y="123"/>
                      <a:pt x="36" y="123"/>
                    </a:cubicBezTo>
                    <a:cubicBezTo>
                      <a:pt x="36" y="123"/>
                      <a:pt x="37" y="123"/>
                      <a:pt x="37" y="124"/>
                    </a:cubicBezTo>
                    <a:cubicBezTo>
                      <a:pt x="39" y="125"/>
                      <a:pt x="39" y="125"/>
                      <a:pt x="39" y="125"/>
                    </a:cubicBezTo>
                    <a:cubicBezTo>
                      <a:pt x="39" y="125"/>
                      <a:pt x="39" y="126"/>
                      <a:pt x="39" y="126"/>
                    </a:cubicBezTo>
                    <a:cubicBezTo>
                      <a:pt x="40" y="125"/>
                      <a:pt x="40" y="125"/>
                      <a:pt x="41" y="125"/>
                    </a:cubicBezTo>
                    <a:cubicBezTo>
                      <a:pt x="42" y="125"/>
                      <a:pt x="42" y="125"/>
                      <a:pt x="42" y="125"/>
                    </a:cubicBezTo>
                    <a:cubicBezTo>
                      <a:pt x="43" y="126"/>
                      <a:pt x="43" y="126"/>
                      <a:pt x="43" y="126"/>
                    </a:cubicBezTo>
                    <a:cubicBezTo>
                      <a:pt x="43" y="126"/>
                      <a:pt x="44" y="127"/>
                      <a:pt x="44" y="127"/>
                    </a:cubicBezTo>
                    <a:cubicBezTo>
                      <a:pt x="44" y="127"/>
                      <a:pt x="44" y="127"/>
                      <a:pt x="44" y="127"/>
                    </a:cubicBezTo>
                    <a:cubicBezTo>
                      <a:pt x="44" y="127"/>
                      <a:pt x="44" y="127"/>
                      <a:pt x="44" y="127"/>
                    </a:cubicBezTo>
                    <a:cubicBezTo>
                      <a:pt x="45" y="127"/>
                      <a:pt x="45" y="127"/>
                      <a:pt x="45" y="127"/>
                    </a:cubicBezTo>
                    <a:cubicBezTo>
                      <a:pt x="46" y="126"/>
                      <a:pt x="47" y="126"/>
                      <a:pt x="48" y="126"/>
                    </a:cubicBezTo>
                    <a:cubicBezTo>
                      <a:pt x="48" y="126"/>
                      <a:pt x="48" y="126"/>
                      <a:pt x="48" y="126"/>
                    </a:cubicBezTo>
                    <a:cubicBezTo>
                      <a:pt x="49" y="126"/>
                      <a:pt x="49" y="126"/>
                      <a:pt x="50" y="126"/>
                    </a:cubicBezTo>
                    <a:cubicBezTo>
                      <a:pt x="50" y="126"/>
                      <a:pt x="50" y="126"/>
                      <a:pt x="50" y="126"/>
                    </a:cubicBezTo>
                    <a:cubicBezTo>
                      <a:pt x="51" y="128"/>
                      <a:pt x="51" y="128"/>
                      <a:pt x="51" y="128"/>
                    </a:cubicBezTo>
                    <a:cubicBezTo>
                      <a:pt x="51" y="128"/>
                      <a:pt x="53" y="128"/>
                      <a:pt x="53" y="128"/>
                    </a:cubicBezTo>
                    <a:cubicBezTo>
                      <a:pt x="53" y="128"/>
                      <a:pt x="54" y="129"/>
                      <a:pt x="56" y="131"/>
                    </a:cubicBezTo>
                    <a:cubicBezTo>
                      <a:pt x="57" y="131"/>
                      <a:pt x="57" y="131"/>
                      <a:pt x="57" y="131"/>
                    </a:cubicBezTo>
                    <a:cubicBezTo>
                      <a:pt x="57" y="131"/>
                      <a:pt x="57" y="131"/>
                      <a:pt x="57" y="131"/>
                    </a:cubicBezTo>
                    <a:cubicBezTo>
                      <a:pt x="58" y="131"/>
                      <a:pt x="58" y="131"/>
                      <a:pt x="58" y="131"/>
                    </a:cubicBezTo>
                    <a:cubicBezTo>
                      <a:pt x="59" y="131"/>
                      <a:pt x="60" y="132"/>
                      <a:pt x="60" y="132"/>
                    </a:cubicBezTo>
                    <a:cubicBezTo>
                      <a:pt x="62" y="132"/>
                      <a:pt x="63" y="133"/>
                      <a:pt x="63" y="134"/>
                    </a:cubicBezTo>
                    <a:cubicBezTo>
                      <a:pt x="64" y="134"/>
                      <a:pt x="64" y="135"/>
                      <a:pt x="65" y="135"/>
                    </a:cubicBezTo>
                    <a:cubicBezTo>
                      <a:pt x="66" y="136"/>
                      <a:pt x="67" y="137"/>
                      <a:pt x="67" y="137"/>
                    </a:cubicBezTo>
                    <a:cubicBezTo>
                      <a:pt x="68" y="138"/>
                      <a:pt x="68" y="138"/>
                      <a:pt x="68" y="138"/>
                    </a:cubicBezTo>
                    <a:cubicBezTo>
                      <a:pt x="68" y="138"/>
                      <a:pt x="68" y="138"/>
                      <a:pt x="68" y="138"/>
                    </a:cubicBezTo>
                    <a:cubicBezTo>
                      <a:pt x="69" y="137"/>
                      <a:pt x="69" y="137"/>
                      <a:pt x="69" y="137"/>
                    </a:cubicBezTo>
                    <a:cubicBezTo>
                      <a:pt x="67" y="134"/>
                      <a:pt x="67" y="134"/>
                      <a:pt x="67" y="134"/>
                    </a:cubicBezTo>
                    <a:cubicBezTo>
                      <a:pt x="72" y="130"/>
                      <a:pt x="72" y="130"/>
                      <a:pt x="72" y="130"/>
                    </a:cubicBezTo>
                    <a:cubicBezTo>
                      <a:pt x="73" y="126"/>
                      <a:pt x="73" y="126"/>
                      <a:pt x="73" y="126"/>
                    </a:cubicBezTo>
                    <a:cubicBezTo>
                      <a:pt x="73" y="126"/>
                      <a:pt x="73" y="126"/>
                      <a:pt x="73" y="126"/>
                    </a:cubicBezTo>
                    <a:cubicBezTo>
                      <a:pt x="73" y="126"/>
                      <a:pt x="72" y="125"/>
                      <a:pt x="71" y="124"/>
                    </a:cubicBezTo>
                    <a:cubicBezTo>
                      <a:pt x="70" y="123"/>
                      <a:pt x="70" y="122"/>
                      <a:pt x="71" y="122"/>
                    </a:cubicBezTo>
                    <a:cubicBezTo>
                      <a:pt x="71" y="121"/>
                      <a:pt x="72" y="121"/>
                      <a:pt x="72" y="121"/>
                    </a:cubicBezTo>
                    <a:cubicBezTo>
                      <a:pt x="73" y="120"/>
                      <a:pt x="73" y="120"/>
                      <a:pt x="74" y="120"/>
                    </a:cubicBezTo>
                    <a:cubicBezTo>
                      <a:pt x="75" y="119"/>
                      <a:pt x="76" y="119"/>
                      <a:pt x="76" y="118"/>
                    </a:cubicBezTo>
                    <a:cubicBezTo>
                      <a:pt x="78" y="117"/>
                      <a:pt x="79" y="119"/>
                      <a:pt x="79" y="119"/>
                    </a:cubicBezTo>
                    <a:cubicBezTo>
                      <a:pt x="79" y="119"/>
                      <a:pt x="79" y="122"/>
                      <a:pt x="81" y="122"/>
                    </a:cubicBezTo>
                    <a:cubicBezTo>
                      <a:pt x="82" y="123"/>
                      <a:pt x="83" y="123"/>
                      <a:pt x="83" y="123"/>
                    </a:cubicBezTo>
                    <a:cubicBezTo>
                      <a:pt x="86" y="123"/>
                      <a:pt x="86" y="123"/>
                      <a:pt x="86" y="123"/>
                    </a:cubicBezTo>
                    <a:cubicBezTo>
                      <a:pt x="90" y="126"/>
                      <a:pt x="90" y="126"/>
                      <a:pt x="90" y="126"/>
                    </a:cubicBezTo>
                    <a:cubicBezTo>
                      <a:pt x="90" y="126"/>
                      <a:pt x="91" y="127"/>
                      <a:pt x="91" y="127"/>
                    </a:cubicBezTo>
                    <a:cubicBezTo>
                      <a:pt x="92" y="128"/>
                      <a:pt x="93" y="130"/>
                      <a:pt x="93" y="131"/>
                    </a:cubicBezTo>
                    <a:cubicBezTo>
                      <a:pt x="99" y="133"/>
                      <a:pt x="99" y="133"/>
                      <a:pt x="99" y="133"/>
                    </a:cubicBezTo>
                    <a:cubicBezTo>
                      <a:pt x="100" y="136"/>
                      <a:pt x="100" y="136"/>
                      <a:pt x="100" y="136"/>
                    </a:cubicBezTo>
                    <a:cubicBezTo>
                      <a:pt x="100" y="136"/>
                      <a:pt x="103" y="136"/>
                      <a:pt x="104" y="136"/>
                    </a:cubicBezTo>
                    <a:cubicBezTo>
                      <a:pt x="106" y="137"/>
                      <a:pt x="107" y="138"/>
                      <a:pt x="107" y="138"/>
                    </a:cubicBezTo>
                    <a:cubicBezTo>
                      <a:pt x="107" y="138"/>
                      <a:pt x="107" y="138"/>
                      <a:pt x="107" y="138"/>
                    </a:cubicBezTo>
                    <a:cubicBezTo>
                      <a:pt x="108" y="137"/>
                      <a:pt x="108" y="137"/>
                      <a:pt x="108" y="137"/>
                    </a:cubicBezTo>
                    <a:cubicBezTo>
                      <a:pt x="113" y="138"/>
                      <a:pt x="113" y="138"/>
                      <a:pt x="113" y="138"/>
                    </a:cubicBezTo>
                    <a:cubicBezTo>
                      <a:pt x="113" y="139"/>
                      <a:pt x="113" y="139"/>
                      <a:pt x="112" y="140"/>
                    </a:cubicBezTo>
                    <a:cubicBezTo>
                      <a:pt x="111" y="140"/>
                      <a:pt x="111" y="142"/>
                      <a:pt x="112" y="143"/>
                    </a:cubicBezTo>
                    <a:cubicBezTo>
                      <a:pt x="112" y="144"/>
                      <a:pt x="112" y="145"/>
                      <a:pt x="111" y="146"/>
                    </a:cubicBezTo>
                    <a:cubicBezTo>
                      <a:pt x="111" y="147"/>
                      <a:pt x="110" y="147"/>
                      <a:pt x="109" y="147"/>
                    </a:cubicBezTo>
                    <a:cubicBezTo>
                      <a:pt x="108" y="147"/>
                      <a:pt x="109" y="148"/>
                      <a:pt x="109" y="149"/>
                    </a:cubicBezTo>
                    <a:cubicBezTo>
                      <a:pt x="109" y="149"/>
                      <a:pt x="109" y="150"/>
                      <a:pt x="109" y="150"/>
                    </a:cubicBezTo>
                    <a:cubicBezTo>
                      <a:pt x="110" y="151"/>
                      <a:pt x="110" y="151"/>
                      <a:pt x="109" y="152"/>
                    </a:cubicBezTo>
                    <a:cubicBezTo>
                      <a:pt x="108" y="153"/>
                      <a:pt x="107" y="154"/>
                      <a:pt x="107" y="154"/>
                    </a:cubicBezTo>
                    <a:cubicBezTo>
                      <a:pt x="107" y="154"/>
                      <a:pt x="107" y="154"/>
                      <a:pt x="107" y="154"/>
                    </a:cubicBezTo>
                    <a:cubicBezTo>
                      <a:pt x="109" y="156"/>
                      <a:pt x="109" y="156"/>
                      <a:pt x="109" y="156"/>
                    </a:cubicBezTo>
                    <a:cubicBezTo>
                      <a:pt x="109" y="156"/>
                      <a:pt x="109" y="156"/>
                      <a:pt x="109" y="156"/>
                    </a:cubicBezTo>
                    <a:cubicBezTo>
                      <a:pt x="109" y="156"/>
                      <a:pt x="111" y="156"/>
                      <a:pt x="112" y="156"/>
                    </a:cubicBezTo>
                    <a:cubicBezTo>
                      <a:pt x="112" y="157"/>
                      <a:pt x="112" y="157"/>
                      <a:pt x="112" y="157"/>
                    </a:cubicBezTo>
                    <a:cubicBezTo>
                      <a:pt x="112" y="157"/>
                      <a:pt x="112" y="157"/>
                      <a:pt x="112" y="157"/>
                    </a:cubicBezTo>
                    <a:cubicBezTo>
                      <a:pt x="112" y="156"/>
                      <a:pt x="112" y="156"/>
                      <a:pt x="112" y="156"/>
                    </a:cubicBezTo>
                    <a:cubicBezTo>
                      <a:pt x="112" y="156"/>
                      <a:pt x="113" y="156"/>
                      <a:pt x="113" y="156"/>
                    </a:cubicBezTo>
                    <a:cubicBezTo>
                      <a:pt x="113" y="155"/>
                      <a:pt x="115" y="153"/>
                      <a:pt x="115" y="153"/>
                    </a:cubicBezTo>
                    <a:cubicBezTo>
                      <a:pt x="117" y="153"/>
                      <a:pt x="117" y="153"/>
                      <a:pt x="117" y="153"/>
                    </a:cubicBezTo>
                    <a:cubicBezTo>
                      <a:pt x="119" y="151"/>
                      <a:pt x="119" y="151"/>
                      <a:pt x="119" y="151"/>
                    </a:cubicBezTo>
                    <a:cubicBezTo>
                      <a:pt x="119" y="151"/>
                      <a:pt x="121" y="151"/>
                      <a:pt x="121" y="151"/>
                    </a:cubicBezTo>
                    <a:cubicBezTo>
                      <a:pt x="122" y="151"/>
                      <a:pt x="123" y="151"/>
                      <a:pt x="124" y="151"/>
                    </a:cubicBezTo>
                    <a:cubicBezTo>
                      <a:pt x="125" y="151"/>
                      <a:pt x="125" y="150"/>
                      <a:pt x="125" y="150"/>
                    </a:cubicBezTo>
                    <a:cubicBezTo>
                      <a:pt x="125" y="150"/>
                      <a:pt x="127" y="149"/>
                      <a:pt x="129" y="148"/>
                    </a:cubicBezTo>
                    <a:cubicBezTo>
                      <a:pt x="130" y="148"/>
                      <a:pt x="131" y="148"/>
                      <a:pt x="131" y="148"/>
                    </a:cubicBezTo>
                    <a:cubicBezTo>
                      <a:pt x="131" y="148"/>
                      <a:pt x="132" y="148"/>
                      <a:pt x="133" y="148"/>
                    </a:cubicBezTo>
                    <a:cubicBezTo>
                      <a:pt x="133" y="148"/>
                      <a:pt x="134" y="148"/>
                      <a:pt x="134" y="148"/>
                    </a:cubicBezTo>
                    <a:cubicBezTo>
                      <a:pt x="135" y="148"/>
                      <a:pt x="135" y="147"/>
                      <a:pt x="135" y="147"/>
                    </a:cubicBezTo>
                    <a:cubicBezTo>
                      <a:pt x="137" y="142"/>
                      <a:pt x="137" y="142"/>
                      <a:pt x="137" y="142"/>
                    </a:cubicBezTo>
                    <a:cubicBezTo>
                      <a:pt x="137" y="142"/>
                      <a:pt x="136" y="140"/>
                      <a:pt x="136" y="140"/>
                    </a:cubicBezTo>
                    <a:cubicBezTo>
                      <a:pt x="136" y="140"/>
                      <a:pt x="135" y="139"/>
                      <a:pt x="133" y="139"/>
                    </a:cubicBezTo>
                    <a:cubicBezTo>
                      <a:pt x="133" y="131"/>
                      <a:pt x="133" y="131"/>
                      <a:pt x="133" y="131"/>
                    </a:cubicBezTo>
                    <a:cubicBezTo>
                      <a:pt x="131" y="128"/>
                      <a:pt x="131" y="128"/>
                      <a:pt x="131" y="128"/>
                    </a:cubicBezTo>
                    <a:cubicBezTo>
                      <a:pt x="131" y="127"/>
                      <a:pt x="133" y="126"/>
                      <a:pt x="133" y="126"/>
                    </a:cubicBezTo>
                    <a:cubicBezTo>
                      <a:pt x="133" y="125"/>
                      <a:pt x="134" y="124"/>
                      <a:pt x="135" y="124"/>
                    </a:cubicBezTo>
                    <a:cubicBezTo>
                      <a:pt x="138" y="124"/>
                      <a:pt x="138" y="124"/>
                      <a:pt x="138" y="124"/>
                    </a:cubicBezTo>
                    <a:cubicBezTo>
                      <a:pt x="139" y="123"/>
                      <a:pt x="140" y="123"/>
                      <a:pt x="140" y="122"/>
                    </a:cubicBezTo>
                    <a:cubicBezTo>
                      <a:pt x="140" y="122"/>
                      <a:pt x="140" y="120"/>
                      <a:pt x="140" y="119"/>
                    </a:cubicBezTo>
                    <a:cubicBezTo>
                      <a:pt x="140" y="118"/>
                      <a:pt x="141" y="116"/>
                      <a:pt x="142" y="115"/>
                    </a:cubicBezTo>
                    <a:cubicBezTo>
                      <a:pt x="142" y="115"/>
                      <a:pt x="144" y="113"/>
                      <a:pt x="145" y="112"/>
                    </a:cubicBezTo>
                    <a:cubicBezTo>
                      <a:pt x="145" y="111"/>
                      <a:pt x="146" y="108"/>
                      <a:pt x="146" y="107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7" name="Freeform 12"/>
              <p:cNvSpPr>
                <a:spLocks/>
              </p:cNvSpPr>
              <p:nvPr/>
            </p:nvSpPr>
            <p:spPr bwMode="auto">
              <a:xfrm>
                <a:off x="3092" y="2831"/>
                <a:ext cx="16" cy="8"/>
              </a:xfrm>
              <a:custGeom>
                <a:avLst/>
                <a:gdLst>
                  <a:gd name="T0" fmla="*/ 7 w 8"/>
                  <a:gd name="T1" fmla="*/ 0 h 4"/>
                  <a:gd name="T2" fmla="*/ 5 w 8"/>
                  <a:gd name="T3" fmla="*/ 0 h 4"/>
                  <a:gd name="T4" fmla="*/ 4 w 8"/>
                  <a:gd name="T5" fmla="*/ 0 h 4"/>
                  <a:gd name="T6" fmla="*/ 1 w 8"/>
                  <a:gd name="T7" fmla="*/ 1 h 4"/>
                  <a:gd name="T8" fmla="*/ 1 w 8"/>
                  <a:gd name="T9" fmla="*/ 2 h 4"/>
                  <a:gd name="T10" fmla="*/ 3 w 8"/>
                  <a:gd name="T11" fmla="*/ 3 h 4"/>
                  <a:gd name="T12" fmla="*/ 4 w 8"/>
                  <a:gd name="T13" fmla="*/ 4 h 4"/>
                  <a:gd name="T14" fmla="*/ 7 w 8"/>
                  <a:gd name="T15" fmla="*/ 2 h 4"/>
                  <a:gd name="T16" fmla="*/ 8 w 8"/>
                  <a:gd name="T17" fmla="*/ 1 h 4"/>
                  <a:gd name="T18" fmla="*/ 7 w 8"/>
                  <a:gd name="T1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" h="4">
                    <a:moveTo>
                      <a:pt x="7" y="0"/>
                    </a:moveTo>
                    <a:cubicBezTo>
                      <a:pt x="6" y="0"/>
                      <a:pt x="5" y="0"/>
                      <a:pt x="5" y="0"/>
                    </a:cubicBezTo>
                    <a:cubicBezTo>
                      <a:pt x="5" y="0"/>
                      <a:pt x="4" y="0"/>
                      <a:pt x="4" y="0"/>
                    </a:cubicBezTo>
                    <a:cubicBezTo>
                      <a:pt x="4" y="0"/>
                      <a:pt x="2" y="0"/>
                      <a:pt x="1" y="1"/>
                    </a:cubicBezTo>
                    <a:cubicBezTo>
                      <a:pt x="0" y="1"/>
                      <a:pt x="1" y="2"/>
                      <a:pt x="1" y="2"/>
                    </a:cubicBezTo>
                    <a:cubicBezTo>
                      <a:pt x="1" y="2"/>
                      <a:pt x="2" y="3"/>
                      <a:pt x="3" y="3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6" y="3"/>
                      <a:pt x="7" y="2"/>
                    </a:cubicBezTo>
                    <a:cubicBezTo>
                      <a:pt x="7" y="1"/>
                      <a:pt x="7" y="2"/>
                      <a:pt x="8" y="1"/>
                    </a:cubicBezTo>
                    <a:cubicBezTo>
                      <a:pt x="8" y="1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8" name="Freeform 13"/>
              <p:cNvSpPr>
                <a:spLocks/>
              </p:cNvSpPr>
              <p:nvPr/>
            </p:nvSpPr>
            <p:spPr bwMode="auto">
              <a:xfrm>
                <a:off x="2973" y="2670"/>
                <a:ext cx="20" cy="52"/>
              </a:xfrm>
              <a:custGeom>
                <a:avLst/>
                <a:gdLst>
                  <a:gd name="T0" fmla="*/ 7 w 10"/>
                  <a:gd name="T1" fmla="*/ 22 h 26"/>
                  <a:gd name="T2" fmla="*/ 5 w 10"/>
                  <a:gd name="T3" fmla="*/ 19 h 26"/>
                  <a:gd name="T4" fmla="*/ 4 w 10"/>
                  <a:gd name="T5" fmla="*/ 16 h 26"/>
                  <a:gd name="T6" fmla="*/ 6 w 10"/>
                  <a:gd name="T7" fmla="*/ 18 h 26"/>
                  <a:gd name="T8" fmla="*/ 8 w 10"/>
                  <a:gd name="T9" fmla="*/ 17 h 26"/>
                  <a:gd name="T10" fmla="*/ 6 w 10"/>
                  <a:gd name="T11" fmla="*/ 13 h 26"/>
                  <a:gd name="T12" fmla="*/ 5 w 10"/>
                  <a:gd name="T13" fmla="*/ 11 h 26"/>
                  <a:gd name="T14" fmla="*/ 5 w 10"/>
                  <a:gd name="T15" fmla="*/ 9 h 26"/>
                  <a:gd name="T16" fmla="*/ 4 w 10"/>
                  <a:gd name="T17" fmla="*/ 7 h 26"/>
                  <a:gd name="T18" fmla="*/ 4 w 10"/>
                  <a:gd name="T19" fmla="*/ 5 h 26"/>
                  <a:gd name="T20" fmla="*/ 4 w 10"/>
                  <a:gd name="T21" fmla="*/ 3 h 26"/>
                  <a:gd name="T22" fmla="*/ 7 w 10"/>
                  <a:gd name="T23" fmla="*/ 3 h 26"/>
                  <a:gd name="T24" fmla="*/ 5 w 10"/>
                  <a:gd name="T25" fmla="*/ 2 h 26"/>
                  <a:gd name="T26" fmla="*/ 3 w 10"/>
                  <a:gd name="T27" fmla="*/ 2 h 26"/>
                  <a:gd name="T28" fmla="*/ 2 w 10"/>
                  <a:gd name="T29" fmla="*/ 0 h 26"/>
                  <a:gd name="T30" fmla="*/ 1 w 10"/>
                  <a:gd name="T31" fmla="*/ 1 h 26"/>
                  <a:gd name="T32" fmla="*/ 1 w 10"/>
                  <a:gd name="T33" fmla="*/ 3 h 26"/>
                  <a:gd name="T34" fmla="*/ 2 w 10"/>
                  <a:gd name="T35" fmla="*/ 6 h 26"/>
                  <a:gd name="T36" fmla="*/ 0 w 10"/>
                  <a:gd name="T37" fmla="*/ 5 h 26"/>
                  <a:gd name="T38" fmla="*/ 1 w 10"/>
                  <a:gd name="T39" fmla="*/ 7 h 26"/>
                  <a:gd name="T40" fmla="*/ 1 w 10"/>
                  <a:gd name="T41" fmla="*/ 10 h 26"/>
                  <a:gd name="T42" fmla="*/ 2 w 10"/>
                  <a:gd name="T43" fmla="*/ 12 h 26"/>
                  <a:gd name="T44" fmla="*/ 4 w 10"/>
                  <a:gd name="T45" fmla="*/ 13 h 26"/>
                  <a:gd name="T46" fmla="*/ 2 w 10"/>
                  <a:gd name="T47" fmla="*/ 14 h 26"/>
                  <a:gd name="T48" fmla="*/ 2 w 10"/>
                  <a:gd name="T49" fmla="*/ 17 h 26"/>
                  <a:gd name="T50" fmla="*/ 3 w 10"/>
                  <a:gd name="T51" fmla="*/ 18 h 26"/>
                  <a:gd name="T52" fmla="*/ 3 w 10"/>
                  <a:gd name="T53" fmla="*/ 19 h 26"/>
                  <a:gd name="T54" fmla="*/ 4 w 10"/>
                  <a:gd name="T55" fmla="*/ 20 h 26"/>
                  <a:gd name="T56" fmla="*/ 5 w 10"/>
                  <a:gd name="T57" fmla="*/ 21 h 26"/>
                  <a:gd name="T58" fmla="*/ 8 w 10"/>
                  <a:gd name="T59" fmla="*/ 24 h 26"/>
                  <a:gd name="T60" fmla="*/ 9 w 10"/>
                  <a:gd name="T61" fmla="*/ 25 h 26"/>
                  <a:gd name="T62" fmla="*/ 8 w 10"/>
                  <a:gd name="T63" fmla="*/ 2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0" h="26">
                    <a:moveTo>
                      <a:pt x="8" y="23"/>
                    </a:moveTo>
                    <a:cubicBezTo>
                      <a:pt x="8" y="22"/>
                      <a:pt x="7" y="22"/>
                      <a:pt x="7" y="22"/>
                    </a:cubicBezTo>
                    <a:cubicBezTo>
                      <a:pt x="7" y="22"/>
                      <a:pt x="6" y="21"/>
                      <a:pt x="5" y="20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5" y="19"/>
                      <a:pt x="4" y="18"/>
                      <a:pt x="4" y="18"/>
                    </a:cubicBezTo>
                    <a:cubicBezTo>
                      <a:pt x="4" y="18"/>
                      <a:pt x="4" y="17"/>
                      <a:pt x="4" y="16"/>
                    </a:cubicBezTo>
                    <a:cubicBezTo>
                      <a:pt x="5" y="16"/>
                      <a:pt x="5" y="17"/>
                      <a:pt x="5" y="17"/>
                    </a:cubicBezTo>
                    <a:cubicBezTo>
                      <a:pt x="5" y="17"/>
                      <a:pt x="6" y="18"/>
                      <a:pt x="6" y="18"/>
                    </a:cubicBezTo>
                    <a:cubicBezTo>
                      <a:pt x="7" y="19"/>
                      <a:pt x="7" y="18"/>
                      <a:pt x="7" y="18"/>
                    </a:cubicBezTo>
                    <a:cubicBezTo>
                      <a:pt x="7" y="18"/>
                      <a:pt x="8" y="17"/>
                      <a:pt x="8" y="17"/>
                    </a:cubicBezTo>
                    <a:cubicBezTo>
                      <a:pt x="8" y="16"/>
                      <a:pt x="7" y="15"/>
                      <a:pt x="6" y="15"/>
                    </a:cubicBezTo>
                    <a:cubicBezTo>
                      <a:pt x="6" y="15"/>
                      <a:pt x="6" y="13"/>
                      <a:pt x="6" y="13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5" y="10"/>
                      <a:pt x="5" y="10"/>
                    </a:cubicBezTo>
                    <a:cubicBezTo>
                      <a:pt x="5" y="10"/>
                      <a:pt x="5" y="9"/>
                      <a:pt x="5" y="9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4" y="7"/>
                      <a:pt x="4" y="7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5" y="5"/>
                      <a:pt x="4" y="5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ubicBezTo>
                      <a:pt x="4" y="2"/>
                      <a:pt x="4" y="3"/>
                      <a:pt x="4" y="3"/>
                    </a:cubicBezTo>
                    <a:cubicBezTo>
                      <a:pt x="4" y="3"/>
                      <a:pt x="5" y="4"/>
                      <a:pt x="6" y="4"/>
                    </a:cubicBezTo>
                    <a:cubicBezTo>
                      <a:pt x="6" y="4"/>
                      <a:pt x="7" y="3"/>
                      <a:pt x="7" y="3"/>
                    </a:cubicBezTo>
                    <a:cubicBezTo>
                      <a:pt x="7" y="2"/>
                      <a:pt x="6" y="2"/>
                      <a:pt x="6" y="2"/>
                    </a:cubicBezTo>
                    <a:cubicBezTo>
                      <a:pt x="6" y="2"/>
                      <a:pt x="5" y="2"/>
                      <a:pt x="5" y="2"/>
                    </a:cubicBezTo>
                    <a:cubicBezTo>
                      <a:pt x="5" y="2"/>
                      <a:pt x="4" y="2"/>
                      <a:pt x="4" y="2"/>
                    </a:cubicBezTo>
                    <a:cubicBezTo>
                      <a:pt x="3" y="2"/>
                      <a:pt x="4" y="2"/>
                      <a:pt x="3" y="2"/>
                    </a:cubicBezTo>
                    <a:cubicBezTo>
                      <a:pt x="3" y="2"/>
                      <a:pt x="3" y="2"/>
                      <a:pt x="3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2" y="3"/>
                      <a:pt x="2" y="4"/>
                    </a:cubicBezTo>
                    <a:cubicBezTo>
                      <a:pt x="3" y="4"/>
                      <a:pt x="2" y="5"/>
                      <a:pt x="2" y="6"/>
                    </a:cubicBezTo>
                    <a:cubicBezTo>
                      <a:pt x="2" y="6"/>
                      <a:pt x="2" y="5"/>
                      <a:pt x="1" y="5"/>
                    </a:cubicBezTo>
                    <a:cubicBezTo>
                      <a:pt x="1" y="5"/>
                      <a:pt x="0" y="5"/>
                      <a:pt x="0" y="5"/>
                    </a:cubicBezTo>
                    <a:cubicBezTo>
                      <a:pt x="0" y="5"/>
                      <a:pt x="0" y="6"/>
                      <a:pt x="0" y="6"/>
                    </a:cubicBezTo>
                    <a:cubicBezTo>
                      <a:pt x="0" y="7"/>
                      <a:pt x="0" y="7"/>
                      <a:pt x="1" y="7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8"/>
                      <a:pt x="1" y="9"/>
                      <a:pt x="1" y="10"/>
                    </a:cubicBezTo>
                    <a:cubicBezTo>
                      <a:pt x="2" y="10"/>
                      <a:pt x="2" y="10"/>
                      <a:pt x="2" y="11"/>
                    </a:cubicBezTo>
                    <a:cubicBezTo>
                      <a:pt x="2" y="11"/>
                      <a:pt x="2" y="12"/>
                      <a:pt x="2" y="12"/>
                    </a:cubicBezTo>
                    <a:cubicBezTo>
                      <a:pt x="2" y="12"/>
                      <a:pt x="3" y="13"/>
                      <a:pt x="3" y="13"/>
                    </a:cubicBezTo>
                    <a:cubicBezTo>
                      <a:pt x="3" y="13"/>
                      <a:pt x="4" y="13"/>
                      <a:pt x="4" y="13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2" y="14"/>
                      <a:pt x="2" y="15"/>
                      <a:pt x="2" y="16"/>
                    </a:cubicBezTo>
                    <a:cubicBezTo>
                      <a:pt x="2" y="16"/>
                      <a:pt x="2" y="16"/>
                      <a:pt x="2" y="17"/>
                    </a:cubicBezTo>
                    <a:cubicBezTo>
                      <a:pt x="2" y="17"/>
                      <a:pt x="2" y="17"/>
                      <a:pt x="3" y="17"/>
                    </a:cubicBezTo>
                    <a:cubicBezTo>
                      <a:pt x="3" y="17"/>
                      <a:pt x="3" y="17"/>
                      <a:pt x="3" y="18"/>
                    </a:cubicBezTo>
                    <a:cubicBezTo>
                      <a:pt x="3" y="18"/>
                      <a:pt x="4" y="19"/>
                      <a:pt x="4" y="19"/>
                    </a:cubicBezTo>
                    <a:cubicBezTo>
                      <a:pt x="4" y="19"/>
                      <a:pt x="3" y="19"/>
                      <a:pt x="3" y="19"/>
                    </a:cubicBezTo>
                    <a:cubicBezTo>
                      <a:pt x="2" y="19"/>
                      <a:pt x="2" y="20"/>
                      <a:pt x="2" y="20"/>
                    </a:cubicBezTo>
                    <a:cubicBezTo>
                      <a:pt x="2" y="20"/>
                      <a:pt x="4" y="20"/>
                      <a:pt x="4" y="20"/>
                    </a:cubicBezTo>
                    <a:cubicBezTo>
                      <a:pt x="4" y="20"/>
                      <a:pt x="5" y="20"/>
                      <a:pt x="5" y="20"/>
                    </a:cubicBezTo>
                    <a:cubicBezTo>
                      <a:pt x="5" y="20"/>
                      <a:pt x="5" y="21"/>
                      <a:pt x="5" y="21"/>
                    </a:cubicBezTo>
                    <a:cubicBezTo>
                      <a:pt x="5" y="21"/>
                      <a:pt x="6" y="22"/>
                      <a:pt x="7" y="22"/>
                    </a:cubicBezTo>
                    <a:cubicBezTo>
                      <a:pt x="7" y="22"/>
                      <a:pt x="7" y="24"/>
                      <a:pt x="8" y="24"/>
                    </a:cubicBezTo>
                    <a:cubicBezTo>
                      <a:pt x="8" y="25"/>
                      <a:pt x="8" y="25"/>
                      <a:pt x="9" y="25"/>
                    </a:cubicBezTo>
                    <a:cubicBezTo>
                      <a:pt x="9" y="26"/>
                      <a:pt x="9" y="25"/>
                      <a:pt x="9" y="25"/>
                    </a:cubicBezTo>
                    <a:cubicBezTo>
                      <a:pt x="10" y="25"/>
                      <a:pt x="9" y="24"/>
                      <a:pt x="9" y="24"/>
                    </a:cubicBezTo>
                    <a:cubicBezTo>
                      <a:pt x="9" y="23"/>
                      <a:pt x="9" y="23"/>
                      <a:pt x="8" y="23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79" name="Freeform 14"/>
              <p:cNvSpPr>
                <a:spLocks/>
              </p:cNvSpPr>
              <p:nvPr/>
            </p:nvSpPr>
            <p:spPr bwMode="auto">
              <a:xfrm>
                <a:off x="3092" y="2839"/>
                <a:ext cx="4" cy="4"/>
              </a:xfrm>
              <a:custGeom>
                <a:avLst/>
                <a:gdLst>
                  <a:gd name="T0" fmla="*/ 1 w 2"/>
                  <a:gd name="T1" fmla="*/ 0 h 2"/>
                  <a:gd name="T2" fmla="*/ 0 w 2"/>
                  <a:gd name="T3" fmla="*/ 2 h 2"/>
                  <a:gd name="T4" fmla="*/ 1 w 2"/>
                  <a:gd name="T5" fmla="*/ 2 h 2"/>
                  <a:gd name="T6" fmla="*/ 2 w 2"/>
                  <a:gd name="T7" fmla="*/ 1 h 2"/>
                  <a:gd name="T8" fmla="*/ 1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0" y="0"/>
                      <a:pt x="0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1" y="2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0" name="Freeform 15"/>
              <p:cNvSpPr>
                <a:spLocks/>
              </p:cNvSpPr>
              <p:nvPr/>
            </p:nvSpPr>
            <p:spPr bwMode="auto">
              <a:xfrm>
                <a:off x="3100" y="2797"/>
                <a:ext cx="44" cy="12"/>
              </a:xfrm>
              <a:custGeom>
                <a:avLst/>
                <a:gdLst>
                  <a:gd name="T0" fmla="*/ 6 w 22"/>
                  <a:gd name="T1" fmla="*/ 3 h 6"/>
                  <a:gd name="T2" fmla="*/ 4 w 22"/>
                  <a:gd name="T3" fmla="*/ 2 h 6"/>
                  <a:gd name="T4" fmla="*/ 2 w 22"/>
                  <a:gd name="T5" fmla="*/ 0 h 6"/>
                  <a:gd name="T6" fmla="*/ 0 w 22"/>
                  <a:gd name="T7" fmla="*/ 1 h 6"/>
                  <a:gd name="T8" fmla="*/ 1 w 22"/>
                  <a:gd name="T9" fmla="*/ 2 h 6"/>
                  <a:gd name="T10" fmla="*/ 3 w 22"/>
                  <a:gd name="T11" fmla="*/ 2 h 6"/>
                  <a:gd name="T12" fmla="*/ 6 w 22"/>
                  <a:gd name="T13" fmla="*/ 4 h 6"/>
                  <a:gd name="T14" fmla="*/ 8 w 22"/>
                  <a:gd name="T15" fmla="*/ 5 h 6"/>
                  <a:gd name="T16" fmla="*/ 11 w 22"/>
                  <a:gd name="T17" fmla="*/ 5 h 6"/>
                  <a:gd name="T18" fmla="*/ 12 w 22"/>
                  <a:gd name="T19" fmla="*/ 6 h 6"/>
                  <a:gd name="T20" fmla="*/ 16 w 22"/>
                  <a:gd name="T21" fmla="*/ 5 h 6"/>
                  <a:gd name="T22" fmla="*/ 18 w 22"/>
                  <a:gd name="T23" fmla="*/ 5 h 6"/>
                  <a:gd name="T24" fmla="*/ 21 w 22"/>
                  <a:gd name="T25" fmla="*/ 4 h 6"/>
                  <a:gd name="T26" fmla="*/ 21 w 22"/>
                  <a:gd name="T27" fmla="*/ 2 h 6"/>
                  <a:gd name="T28" fmla="*/ 19 w 22"/>
                  <a:gd name="T29" fmla="*/ 1 h 6"/>
                  <a:gd name="T30" fmla="*/ 17 w 22"/>
                  <a:gd name="T31" fmla="*/ 1 h 6"/>
                  <a:gd name="T32" fmla="*/ 14 w 22"/>
                  <a:gd name="T33" fmla="*/ 1 h 6"/>
                  <a:gd name="T34" fmla="*/ 11 w 22"/>
                  <a:gd name="T35" fmla="*/ 0 h 6"/>
                  <a:gd name="T36" fmla="*/ 9 w 22"/>
                  <a:gd name="T37" fmla="*/ 0 h 6"/>
                  <a:gd name="T38" fmla="*/ 7 w 22"/>
                  <a:gd name="T39" fmla="*/ 0 h 6"/>
                  <a:gd name="T40" fmla="*/ 8 w 22"/>
                  <a:gd name="T41" fmla="*/ 1 h 6"/>
                  <a:gd name="T42" fmla="*/ 7 w 22"/>
                  <a:gd name="T43" fmla="*/ 3 h 6"/>
                  <a:gd name="T44" fmla="*/ 6 w 22"/>
                  <a:gd name="T45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2" h="6">
                    <a:moveTo>
                      <a:pt x="6" y="3"/>
                    </a:moveTo>
                    <a:cubicBezTo>
                      <a:pt x="6" y="3"/>
                      <a:pt x="4" y="2"/>
                      <a:pt x="4" y="2"/>
                    </a:cubicBezTo>
                    <a:cubicBezTo>
                      <a:pt x="3" y="2"/>
                      <a:pt x="3" y="1"/>
                      <a:pt x="2" y="0"/>
                    </a:cubicBezTo>
                    <a:cubicBezTo>
                      <a:pt x="1" y="0"/>
                      <a:pt x="1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ubicBezTo>
                      <a:pt x="2" y="2"/>
                      <a:pt x="3" y="2"/>
                      <a:pt x="3" y="2"/>
                    </a:cubicBezTo>
                    <a:cubicBezTo>
                      <a:pt x="3" y="3"/>
                      <a:pt x="6" y="4"/>
                      <a:pt x="6" y="4"/>
                    </a:cubicBezTo>
                    <a:cubicBezTo>
                      <a:pt x="6" y="4"/>
                      <a:pt x="7" y="4"/>
                      <a:pt x="8" y="5"/>
                    </a:cubicBezTo>
                    <a:cubicBezTo>
                      <a:pt x="8" y="5"/>
                      <a:pt x="9" y="5"/>
                      <a:pt x="11" y="5"/>
                    </a:cubicBezTo>
                    <a:cubicBezTo>
                      <a:pt x="13" y="6"/>
                      <a:pt x="12" y="6"/>
                      <a:pt x="12" y="6"/>
                    </a:cubicBezTo>
                    <a:cubicBezTo>
                      <a:pt x="12" y="6"/>
                      <a:pt x="14" y="6"/>
                      <a:pt x="16" y="5"/>
                    </a:cubicBezTo>
                    <a:cubicBezTo>
                      <a:pt x="18" y="5"/>
                      <a:pt x="17" y="5"/>
                      <a:pt x="18" y="5"/>
                    </a:cubicBezTo>
                    <a:cubicBezTo>
                      <a:pt x="20" y="5"/>
                      <a:pt x="19" y="5"/>
                      <a:pt x="21" y="4"/>
                    </a:cubicBezTo>
                    <a:cubicBezTo>
                      <a:pt x="22" y="3"/>
                      <a:pt x="21" y="3"/>
                      <a:pt x="21" y="2"/>
                    </a:cubicBezTo>
                    <a:cubicBezTo>
                      <a:pt x="21" y="2"/>
                      <a:pt x="20" y="1"/>
                      <a:pt x="19" y="1"/>
                    </a:cubicBezTo>
                    <a:cubicBezTo>
                      <a:pt x="19" y="1"/>
                      <a:pt x="18" y="1"/>
                      <a:pt x="17" y="1"/>
                    </a:cubicBezTo>
                    <a:cubicBezTo>
                      <a:pt x="16" y="1"/>
                      <a:pt x="16" y="0"/>
                      <a:pt x="14" y="1"/>
                    </a:cubicBezTo>
                    <a:cubicBezTo>
                      <a:pt x="11" y="1"/>
                      <a:pt x="12" y="1"/>
                      <a:pt x="11" y="0"/>
                    </a:cubicBezTo>
                    <a:cubicBezTo>
                      <a:pt x="11" y="0"/>
                      <a:pt x="10" y="0"/>
                      <a:pt x="9" y="0"/>
                    </a:cubicBezTo>
                    <a:cubicBezTo>
                      <a:pt x="9" y="0"/>
                      <a:pt x="7" y="0"/>
                      <a:pt x="7" y="0"/>
                    </a:cubicBezTo>
                    <a:cubicBezTo>
                      <a:pt x="7" y="1"/>
                      <a:pt x="7" y="1"/>
                      <a:pt x="8" y="1"/>
                    </a:cubicBezTo>
                    <a:cubicBezTo>
                      <a:pt x="8" y="2"/>
                      <a:pt x="7" y="3"/>
                      <a:pt x="7" y="3"/>
                    </a:cubicBezTo>
                    <a:cubicBezTo>
                      <a:pt x="7" y="4"/>
                      <a:pt x="6" y="3"/>
                      <a:pt x="6" y="3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1" name="Freeform 16"/>
              <p:cNvSpPr>
                <a:spLocks/>
              </p:cNvSpPr>
              <p:nvPr/>
            </p:nvSpPr>
            <p:spPr bwMode="auto">
              <a:xfrm>
                <a:off x="2969" y="2658"/>
                <a:ext cx="8" cy="12"/>
              </a:xfrm>
              <a:custGeom>
                <a:avLst/>
                <a:gdLst>
                  <a:gd name="T0" fmla="*/ 2 w 4"/>
                  <a:gd name="T1" fmla="*/ 1 h 6"/>
                  <a:gd name="T2" fmla="*/ 1 w 4"/>
                  <a:gd name="T3" fmla="*/ 1 h 6"/>
                  <a:gd name="T4" fmla="*/ 1 w 4"/>
                  <a:gd name="T5" fmla="*/ 2 h 6"/>
                  <a:gd name="T6" fmla="*/ 1 w 4"/>
                  <a:gd name="T7" fmla="*/ 4 h 6"/>
                  <a:gd name="T8" fmla="*/ 1 w 4"/>
                  <a:gd name="T9" fmla="*/ 5 h 6"/>
                  <a:gd name="T10" fmla="*/ 2 w 4"/>
                  <a:gd name="T11" fmla="*/ 6 h 6"/>
                  <a:gd name="T12" fmla="*/ 4 w 4"/>
                  <a:gd name="T13" fmla="*/ 6 h 6"/>
                  <a:gd name="T14" fmla="*/ 3 w 4"/>
                  <a:gd name="T15" fmla="*/ 5 h 6"/>
                  <a:gd name="T16" fmla="*/ 3 w 4"/>
                  <a:gd name="T17" fmla="*/ 4 h 6"/>
                  <a:gd name="T18" fmla="*/ 3 w 4"/>
                  <a:gd name="T19" fmla="*/ 3 h 6"/>
                  <a:gd name="T20" fmla="*/ 2 w 4"/>
                  <a:gd name="T21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" h="6">
                    <a:moveTo>
                      <a:pt x="2" y="1"/>
                    </a:moveTo>
                    <a:cubicBezTo>
                      <a:pt x="2" y="0"/>
                      <a:pt x="1" y="1"/>
                      <a:pt x="1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3"/>
                      <a:pt x="1" y="3"/>
                      <a:pt x="1" y="4"/>
                    </a:cubicBezTo>
                    <a:cubicBezTo>
                      <a:pt x="1" y="4"/>
                      <a:pt x="1" y="4"/>
                      <a:pt x="1" y="5"/>
                    </a:cubicBezTo>
                    <a:cubicBezTo>
                      <a:pt x="1" y="5"/>
                      <a:pt x="2" y="6"/>
                      <a:pt x="2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5"/>
                      <a:pt x="3" y="5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3" y="3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2" name="Freeform 17"/>
              <p:cNvSpPr>
                <a:spLocks/>
              </p:cNvSpPr>
              <p:nvPr/>
            </p:nvSpPr>
            <p:spPr bwMode="auto">
              <a:xfrm>
                <a:off x="2969" y="2700"/>
                <a:ext cx="4" cy="8"/>
              </a:xfrm>
              <a:custGeom>
                <a:avLst/>
                <a:gdLst>
                  <a:gd name="T0" fmla="*/ 2 w 2"/>
                  <a:gd name="T1" fmla="*/ 0 h 4"/>
                  <a:gd name="T2" fmla="*/ 1 w 2"/>
                  <a:gd name="T3" fmla="*/ 1 h 4"/>
                  <a:gd name="T4" fmla="*/ 1 w 2"/>
                  <a:gd name="T5" fmla="*/ 2 h 4"/>
                  <a:gd name="T6" fmla="*/ 0 w 2"/>
                  <a:gd name="T7" fmla="*/ 3 h 4"/>
                  <a:gd name="T8" fmla="*/ 1 w 2"/>
                  <a:gd name="T9" fmla="*/ 4 h 4"/>
                  <a:gd name="T10" fmla="*/ 2 w 2"/>
                  <a:gd name="T11" fmla="*/ 3 h 4"/>
                  <a:gd name="T12" fmla="*/ 2 w 2"/>
                  <a:gd name="T13" fmla="*/ 1 h 4"/>
                  <a:gd name="T14" fmla="*/ 2 w 2"/>
                  <a:gd name="T15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" h="4">
                    <a:moveTo>
                      <a:pt x="2" y="0"/>
                    </a:moveTo>
                    <a:cubicBezTo>
                      <a:pt x="2" y="0"/>
                      <a:pt x="1" y="1"/>
                      <a:pt x="1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3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1" y="4"/>
                      <a:pt x="2" y="3"/>
                      <a:pt x="2" y="3"/>
                    </a:cubicBezTo>
                    <a:cubicBezTo>
                      <a:pt x="2" y="3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3" name="Freeform 18"/>
              <p:cNvSpPr>
                <a:spLocks/>
              </p:cNvSpPr>
              <p:nvPr/>
            </p:nvSpPr>
            <p:spPr bwMode="auto">
              <a:xfrm>
                <a:off x="2973" y="2714"/>
                <a:ext cx="4" cy="4"/>
              </a:xfrm>
              <a:custGeom>
                <a:avLst/>
                <a:gdLst>
                  <a:gd name="T0" fmla="*/ 0 w 2"/>
                  <a:gd name="T1" fmla="*/ 0 h 2"/>
                  <a:gd name="T2" fmla="*/ 0 w 2"/>
                  <a:gd name="T3" fmla="*/ 1 h 2"/>
                  <a:gd name="T4" fmla="*/ 1 w 2"/>
                  <a:gd name="T5" fmla="*/ 2 h 2"/>
                  <a:gd name="T6" fmla="*/ 2 w 2"/>
                  <a:gd name="T7" fmla="*/ 1 h 2"/>
                  <a:gd name="T8" fmla="*/ 2 w 2"/>
                  <a:gd name="T9" fmla="*/ 0 h 2"/>
                  <a:gd name="T10" fmla="*/ 0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ubicBezTo>
                      <a:pt x="1" y="2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4" name="Freeform 19"/>
              <p:cNvSpPr>
                <a:spLocks/>
              </p:cNvSpPr>
              <p:nvPr/>
            </p:nvSpPr>
            <p:spPr bwMode="auto">
              <a:xfrm>
                <a:off x="2983" y="27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5" name="Freeform 20"/>
              <p:cNvSpPr>
                <a:spLocks/>
              </p:cNvSpPr>
              <p:nvPr/>
            </p:nvSpPr>
            <p:spPr bwMode="auto">
              <a:xfrm>
                <a:off x="3112" y="2811"/>
                <a:ext cx="54" cy="12"/>
              </a:xfrm>
              <a:custGeom>
                <a:avLst/>
                <a:gdLst>
                  <a:gd name="T0" fmla="*/ 9 w 27"/>
                  <a:gd name="T1" fmla="*/ 5 h 6"/>
                  <a:gd name="T2" fmla="*/ 11 w 27"/>
                  <a:gd name="T3" fmla="*/ 6 h 6"/>
                  <a:gd name="T4" fmla="*/ 11 w 27"/>
                  <a:gd name="T5" fmla="*/ 5 h 6"/>
                  <a:gd name="T6" fmla="*/ 11 w 27"/>
                  <a:gd name="T7" fmla="*/ 4 h 6"/>
                  <a:gd name="T8" fmla="*/ 14 w 27"/>
                  <a:gd name="T9" fmla="*/ 3 h 6"/>
                  <a:gd name="T10" fmla="*/ 16 w 27"/>
                  <a:gd name="T11" fmla="*/ 3 h 6"/>
                  <a:gd name="T12" fmla="*/ 18 w 27"/>
                  <a:gd name="T13" fmla="*/ 3 h 6"/>
                  <a:gd name="T14" fmla="*/ 20 w 27"/>
                  <a:gd name="T15" fmla="*/ 3 h 6"/>
                  <a:gd name="T16" fmla="*/ 21 w 27"/>
                  <a:gd name="T17" fmla="*/ 4 h 6"/>
                  <a:gd name="T18" fmla="*/ 23 w 27"/>
                  <a:gd name="T19" fmla="*/ 3 h 6"/>
                  <a:gd name="T20" fmla="*/ 24 w 27"/>
                  <a:gd name="T21" fmla="*/ 4 h 6"/>
                  <a:gd name="T22" fmla="*/ 25 w 27"/>
                  <a:gd name="T23" fmla="*/ 5 h 6"/>
                  <a:gd name="T24" fmla="*/ 27 w 27"/>
                  <a:gd name="T25" fmla="*/ 4 h 6"/>
                  <a:gd name="T26" fmla="*/ 27 w 27"/>
                  <a:gd name="T27" fmla="*/ 3 h 6"/>
                  <a:gd name="T28" fmla="*/ 27 w 27"/>
                  <a:gd name="T29" fmla="*/ 1 h 6"/>
                  <a:gd name="T30" fmla="*/ 25 w 27"/>
                  <a:gd name="T31" fmla="*/ 1 h 6"/>
                  <a:gd name="T32" fmla="*/ 24 w 27"/>
                  <a:gd name="T33" fmla="*/ 2 h 6"/>
                  <a:gd name="T34" fmla="*/ 23 w 27"/>
                  <a:gd name="T35" fmla="*/ 2 h 6"/>
                  <a:gd name="T36" fmla="*/ 22 w 27"/>
                  <a:gd name="T37" fmla="*/ 3 h 6"/>
                  <a:gd name="T38" fmla="*/ 21 w 27"/>
                  <a:gd name="T39" fmla="*/ 2 h 6"/>
                  <a:gd name="T40" fmla="*/ 19 w 27"/>
                  <a:gd name="T41" fmla="*/ 2 h 6"/>
                  <a:gd name="T42" fmla="*/ 18 w 27"/>
                  <a:gd name="T43" fmla="*/ 2 h 6"/>
                  <a:gd name="T44" fmla="*/ 13 w 27"/>
                  <a:gd name="T45" fmla="*/ 1 h 6"/>
                  <a:gd name="T46" fmla="*/ 11 w 27"/>
                  <a:gd name="T47" fmla="*/ 2 h 6"/>
                  <a:gd name="T48" fmla="*/ 10 w 27"/>
                  <a:gd name="T49" fmla="*/ 1 h 6"/>
                  <a:gd name="T50" fmla="*/ 9 w 27"/>
                  <a:gd name="T51" fmla="*/ 0 h 6"/>
                  <a:gd name="T52" fmla="*/ 7 w 27"/>
                  <a:gd name="T53" fmla="*/ 1 h 6"/>
                  <a:gd name="T54" fmla="*/ 6 w 27"/>
                  <a:gd name="T55" fmla="*/ 0 h 6"/>
                  <a:gd name="T56" fmla="*/ 5 w 27"/>
                  <a:gd name="T57" fmla="*/ 1 h 6"/>
                  <a:gd name="T58" fmla="*/ 4 w 27"/>
                  <a:gd name="T59" fmla="*/ 2 h 6"/>
                  <a:gd name="T60" fmla="*/ 3 w 27"/>
                  <a:gd name="T61" fmla="*/ 2 h 6"/>
                  <a:gd name="T62" fmla="*/ 2 w 27"/>
                  <a:gd name="T63" fmla="*/ 1 h 6"/>
                  <a:gd name="T64" fmla="*/ 1 w 27"/>
                  <a:gd name="T65" fmla="*/ 2 h 6"/>
                  <a:gd name="T66" fmla="*/ 0 w 27"/>
                  <a:gd name="T67" fmla="*/ 4 h 6"/>
                  <a:gd name="T68" fmla="*/ 2 w 27"/>
                  <a:gd name="T69" fmla="*/ 4 h 6"/>
                  <a:gd name="T70" fmla="*/ 3 w 27"/>
                  <a:gd name="T71" fmla="*/ 3 h 6"/>
                  <a:gd name="T72" fmla="*/ 6 w 27"/>
                  <a:gd name="T73" fmla="*/ 4 h 6"/>
                  <a:gd name="T74" fmla="*/ 8 w 27"/>
                  <a:gd name="T75" fmla="*/ 4 h 6"/>
                  <a:gd name="T76" fmla="*/ 9 w 27"/>
                  <a:gd name="T77" fmla="*/ 5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7" h="6">
                    <a:moveTo>
                      <a:pt x="9" y="5"/>
                    </a:moveTo>
                    <a:cubicBezTo>
                      <a:pt x="10" y="6"/>
                      <a:pt x="10" y="6"/>
                      <a:pt x="11" y="6"/>
                    </a:cubicBezTo>
                    <a:cubicBezTo>
                      <a:pt x="12" y="6"/>
                      <a:pt x="11" y="5"/>
                      <a:pt x="11" y="5"/>
                    </a:cubicBezTo>
                    <a:cubicBezTo>
                      <a:pt x="11" y="5"/>
                      <a:pt x="11" y="4"/>
                      <a:pt x="11" y="4"/>
                    </a:cubicBezTo>
                    <a:cubicBezTo>
                      <a:pt x="11" y="4"/>
                      <a:pt x="13" y="4"/>
                      <a:pt x="14" y="3"/>
                    </a:cubicBezTo>
                    <a:cubicBezTo>
                      <a:pt x="14" y="3"/>
                      <a:pt x="15" y="3"/>
                      <a:pt x="16" y="3"/>
                    </a:cubicBezTo>
                    <a:cubicBezTo>
                      <a:pt x="17" y="3"/>
                      <a:pt x="17" y="3"/>
                      <a:pt x="18" y="3"/>
                    </a:cubicBezTo>
                    <a:cubicBezTo>
                      <a:pt x="18" y="3"/>
                      <a:pt x="20" y="3"/>
                      <a:pt x="20" y="3"/>
                    </a:cubicBezTo>
                    <a:cubicBezTo>
                      <a:pt x="20" y="3"/>
                      <a:pt x="20" y="4"/>
                      <a:pt x="21" y="4"/>
                    </a:cubicBezTo>
                    <a:cubicBezTo>
                      <a:pt x="21" y="4"/>
                      <a:pt x="23" y="3"/>
                      <a:pt x="23" y="3"/>
                    </a:cubicBezTo>
                    <a:cubicBezTo>
                      <a:pt x="23" y="3"/>
                      <a:pt x="24" y="4"/>
                      <a:pt x="24" y="4"/>
                    </a:cubicBezTo>
                    <a:cubicBezTo>
                      <a:pt x="24" y="4"/>
                      <a:pt x="25" y="5"/>
                      <a:pt x="25" y="5"/>
                    </a:cubicBezTo>
                    <a:cubicBezTo>
                      <a:pt x="25" y="5"/>
                      <a:pt x="27" y="4"/>
                      <a:pt x="27" y="4"/>
                    </a:cubicBezTo>
                    <a:cubicBezTo>
                      <a:pt x="27" y="3"/>
                      <a:pt x="27" y="3"/>
                      <a:pt x="27" y="3"/>
                    </a:cubicBezTo>
                    <a:cubicBezTo>
                      <a:pt x="27" y="1"/>
                      <a:pt x="27" y="1"/>
                      <a:pt x="27" y="1"/>
                    </a:cubicBezTo>
                    <a:cubicBezTo>
                      <a:pt x="25" y="1"/>
                      <a:pt x="25" y="1"/>
                      <a:pt x="25" y="1"/>
                    </a:cubicBezTo>
                    <a:cubicBezTo>
                      <a:pt x="25" y="1"/>
                      <a:pt x="25" y="1"/>
                      <a:pt x="24" y="2"/>
                    </a:cubicBezTo>
                    <a:cubicBezTo>
                      <a:pt x="23" y="3"/>
                      <a:pt x="23" y="2"/>
                      <a:pt x="23" y="2"/>
                    </a:cubicBezTo>
                    <a:cubicBezTo>
                      <a:pt x="23" y="2"/>
                      <a:pt x="23" y="3"/>
                      <a:pt x="22" y="3"/>
                    </a:cubicBezTo>
                    <a:cubicBezTo>
                      <a:pt x="21" y="3"/>
                      <a:pt x="22" y="3"/>
                      <a:pt x="21" y="2"/>
                    </a:cubicBezTo>
                    <a:cubicBezTo>
                      <a:pt x="21" y="2"/>
                      <a:pt x="20" y="2"/>
                      <a:pt x="19" y="2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7" y="2"/>
                      <a:pt x="15" y="1"/>
                      <a:pt x="13" y="1"/>
                    </a:cubicBezTo>
                    <a:cubicBezTo>
                      <a:pt x="12" y="1"/>
                      <a:pt x="12" y="2"/>
                      <a:pt x="11" y="2"/>
                    </a:cubicBezTo>
                    <a:cubicBezTo>
                      <a:pt x="11" y="2"/>
                      <a:pt x="10" y="1"/>
                      <a:pt x="10" y="1"/>
                    </a:cubicBezTo>
                    <a:cubicBezTo>
                      <a:pt x="10" y="1"/>
                      <a:pt x="9" y="1"/>
                      <a:pt x="9" y="0"/>
                    </a:cubicBezTo>
                    <a:cubicBezTo>
                      <a:pt x="8" y="0"/>
                      <a:pt x="7" y="1"/>
                      <a:pt x="7" y="1"/>
                    </a:cubicBezTo>
                    <a:cubicBezTo>
                      <a:pt x="7" y="1"/>
                      <a:pt x="6" y="0"/>
                      <a:pt x="6" y="0"/>
                    </a:cubicBezTo>
                    <a:cubicBezTo>
                      <a:pt x="6" y="0"/>
                      <a:pt x="5" y="0"/>
                      <a:pt x="5" y="1"/>
                    </a:cubicBezTo>
                    <a:cubicBezTo>
                      <a:pt x="5" y="1"/>
                      <a:pt x="4" y="2"/>
                      <a:pt x="4" y="2"/>
                    </a:cubicBezTo>
                    <a:cubicBezTo>
                      <a:pt x="4" y="2"/>
                      <a:pt x="3" y="2"/>
                      <a:pt x="3" y="2"/>
                    </a:cubicBezTo>
                    <a:cubicBezTo>
                      <a:pt x="3" y="2"/>
                      <a:pt x="2" y="1"/>
                      <a:pt x="2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4"/>
                      <a:pt x="0" y="4"/>
                    </a:cubicBezTo>
                    <a:cubicBezTo>
                      <a:pt x="0" y="4"/>
                      <a:pt x="2" y="4"/>
                      <a:pt x="2" y="4"/>
                    </a:cubicBezTo>
                    <a:cubicBezTo>
                      <a:pt x="2" y="4"/>
                      <a:pt x="3" y="3"/>
                      <a:pt x="3" y="3"/>
                    </a:cubicBezTo>
                    <a:cubicBezTo>
                      <a:pt x="4" y="3"/>
                      <a:pt x="6" y="4"/>
                      <a:pt x="6" y="4"/>
                    </a:cubicBezTo>
                    <a:cubicBezTo>
                      <a:pt x="6" y="4"/>
                      <a:pt x="7" y="4"/>
                      <a:pt x="8" y="4"/>
                    </a:cubicBezTo>
                    <a:cubicBezTo>
                      <a:pt x="10" y="4"/>
                      <a:pt x="9" y="4"/>
                      <a:pt x="9" y="5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6" name="Freeform 21"/>
              <p:cNvSpPr>
                <a:spLocks/>
              </p:cNvSpPr>
              <p:nvPr/>
            </p:nvSpPr>
            <p:spPr bwMode="auto">
              <a:xfrm>
                <a:off x="2999" y="2722"/>
                <a:ext cx="4" cy="6"/>
              </a:xfrm>
              <a:custGeom>
                <a:avLst/>
                <a:gdLst>
                  <a:gd name="T0" fmla="*/ 1 w 2"/>
                  <a:gd name="T1" fmla="*/ 0 h 3"/>
                  <a:gd name="T2" fmla="*/ 0 w 2"/>
                  <a:gd name="T3" fmla="*/ 0 h 3"/>
                  <a:gd name="T4" fmla="*/ 0 w 2"/>
                  <a:gd name="T5" fmla="*/ 0 h 3"/>
                  <a:gd name="T6" fmla="*/ 0 w 2"/>
                  <a:gd name="T7" fmla="*/ 1 h 3"/>
                  <a:gd name="T8" fmla="*/ 0 w 2"/>
                  <a:gd name="T9" fmla="*/ 2 h 3"/>
                  <a:gd name="T10" fmla="*/ 1 w 2"/>
                  <a:gd name="T11" fmla="*/ 3 h 3"/>
                  <a:gd name="T12" fmla="*/ 1 w 2"/>
                  <a:gd name="T13" fmla="*/ 2 h 3"/>
                  <a:gd name="T14" fmla="*/ 1 w 2"/>
                  <a:gd name="T15" fmla="*/ 1 h 3"/>
                  <a:gd name="T16" fmla="*/ 1 w 2"/>
                  <a:gd name="T1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" h="3">
                    <a:moveTo>
                      <a:pt x="1" y="0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1" y="3"/>
                    </a:cubicBezTo>
                    <a:cubicBezTo>
                      <a:pt x="2" y="3"/>
                      <a:pt x="1" y="3"/>
                      <a:pt x="1" y="2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7" name="Freeform 22"/>
              <p:cNvSpPr>
                <a:spLocks/>
              </p:cNvSpPr>
              <p:nvPr/>
            </p:nvSpPr>
            <p:spPr bwMode="auto">
              <a:xfrm>
                <a:off x="3005" y="2720"/>
                <a:ext cx="2" cy="8"/>
              </a:xfrm>
              <a:custGeom>
                <a:avLst/>
                <a:gdLst>
                  <a:gd name="T0" fmla="*/ 1 w 1"/>
                  <a:gd name="T1" fmla="*/ 1 h 4"/>
                  <a:gd name="T2" fmla="*/ 0 w 1"/>
                  <a:gd name="T3" fmla="*/ 0 h 4"/>
                  <a:gd name="T4" fmla="*/ 0 w 1"/>
                  <a:gd name="T5" fmla="*/ 1 h 4"/>
                  <a:gd name="T6" fmla="*/ 0 w 1"/>
                  <a:gd name="T7" fmla="*/ 2 h 4"/>
                  <a:gd name="T8" fmla="*/ 0 w 1"/>
                  <a:gd name="T9" fmla="*/ 3 h 4"/>
                  <a:gd name="T10" fmla="*/ 1 w 1"/>
                  <a:gd name="T11" fmla="*/ 4 h 4"/>
                  <a:gd name="T12" fmla="*/ 1 w 1"/>
                  <a:gd name="T13" fmla="*/ 3 h 4"/>
                  <a:gd name="T14" fmla="*/ 1 w 1"/>
                  <a:gd name="T15" fmla="*/ 2 h 4"/>
                  <a:gd name="T16" fmla="*/ 1 w 1"/>
                  <a:gd name="T17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" h="4">
                    <a:moveTo>
                      <a:pt x="1" y="1"/>
                    </a:move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2"/>
                      <a:pt x="0" y="3"/>
                      <a:pt x="0" y="3"/>
                    </a:cubicBezTo>
                    <a:cubicBezTo>
                      <a:pt x="0" y="3"/>
                      <a:pt x="0" y="4"/>
                      <a:pt x="1" y="4"/>
                    </a:cubicBezTo>
                    <a:cubicBezTo>
                      <a:pt x="1" y="4"/>
                      <a:pt x="1" y="3"/>
                      <a:pt x="1" y="3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8" name="Freeform 23"/>
              <p:cNvSpPr>
                <a:spLocks/>
              </p:cNvSpPr>
              <p:nvPr/>
            </p:nvSpPr>
            <p:spPr bwMode="auto">
              <a:xfrm>
                <a:off x="2999" y="2676"/>
                <a:ext cx="6" cy="6"/>
              </a:xfrm>
              <a:custGeom>
                <a:avLst/>
                <a:gdLst>
                  <a:gd name="T0" fmla="*/ 1 w 3"/>
                  <a:gd name="T1" fmla="*/ 2 h 3"/>
                  <a:gd name="T2" fmla="*/ 2 w 3"/>
                  <a:gd name="T3" fmla="*/ 3 h 3"/>
                  <a:gd name="T4" fmla="*/ 3 w 3"/>
                  <a:gd name="T5" fmla="*/ 2 h 3"/>
                  <a:gd name="T6" fmla="*/ 3 w 3"/>
                  <a:gd name="T7" fmla="*/ 1 h 3"/>
                  <a:gd name="T8" fmla="*/ 2 w 3"/>
                  <a:gd name="T9" fmla="*/ 1 h 3"/>
                  <a:gd name="T10" fmla="*/ 1 w 3"/>
                  <a:gd name="T11" fmla="*/ 1 h 3"/>
                  <a:gd name="T12" fmla="*/ 1 w 3"/>
                  <a:gd name="T13" fmla="*/ 0 h 3"/>
                  <a:gd name="T14" fmla="*/ 0 w 3"/>
                  <a:gd name="T15" fmla="*/ 0 h 3"/>
                  <a:gd name="T16" fmla="*/ 0 w 3"/>
                  <a:gd name="T17" fmla="*/ 1 h 3"/>
                  <a:gd name="T18" fmla="*/ 1 w 3"/>
                  <a:gd name="T1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" h="3">
                    <a:moveTo>
                      <a:pt x="1" y="2"/>
                    </a:moveTo>
                    <a:cubicBezTo>
                      <a:pt x="1" y="2"/>
                      <a:pt x="2" y="3"/>
                      <a:pt x="2" y="3"/>
                    </a:cubicBezTo>
                    <a:cubicBezTo>
                      <a:pt x="3" y="3"/>
                      <a:pt x="3" y="2"/>
                      <a:pt x="3" y="2"/>
                    </a:cubicBezTo>
                    <a:cubicBezTo>
                      <a:pt x="3" y="2"/>
                      <a:pt x="3" y="2"/>
                      <a:pt x="3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89" name="Freeform 24"/>
              <p:cNvSpPr>
                <a:spLocks/>
              </p:cNvSpPr>
              <p:nvPr/>
            </p:nvSpPr>
            <p:spPr bwMode="auto">
              <a:xfrm>
                <a:off x="3009" y="2714"/>
                <a:ext cx="8" cy="8"/>
              </a:xfrm>
              <a:custGeom>
                <a:avLst/>
                <a:gdLst>
                  <a:gd name="T0" fmla="*/ 2 w 4"/>
                  <a:gd name="T1" fmla="*/ 4 h 4"/>
                  <a:gd name="T2" fmla="*/ 3 w 4"/>
                  <a:gd name="T3" fmla="*/ 4 h 4"/>
                  <a:gd name="T4" fmla="*/ 3 w 4"/>
                  <a:gd name="T5" fmla="*/ 2 h 4"/>
                  <a:gd name="T6" fmla="*/ 1 w 4"/>
                  <a:gd name="T7" fmla="*/ 2 h 4"/>
                  <a:gd name="T8" fmla="*/ 1 w 4"/>
                  <a:gd name="T9" fmla="*/ 1 h 4"/>
                  <a:gd name="T10" fmla="*/ 0 w 4"/>
                  <a:gd name="T11" fmla="*/ 1 h 4"/>
                  <a:gd name="T12" fmla="*/ 1 w 4"/>
                  <a:gd name="T13" fmla="*/ 2 h 4"/>
                  <a:gd name="T14" fmla="*/ 2 w 4"/>
                  <a:gd name="T15" fmla="*/ 3 h 4"/>
                  <a:gd name="T16" fmla="*/ 2 w 4"/>
                  <a:gd name="T17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4">
                    <a:moveTo>
                      <a:pt x="2" y="4"/>
                    </a:moveTo>
                    <a:cubicBezTo>
                      <a:pt x="3" y="4"/>
                      <a:pt x="3" y="4"/>
                      <a:pt x="3" y="4"/>
                    </a:cubicBezTo>
                    <a:cubicBezTo>
                      <a:pt x="4" y="4"/>
                      <a:pt x="3" y="3"/>
                      <a:pt x="3" y="2"/>
                    </a:cubicBezTo>
                    <a:cubicBezTo>
                      <a:pt x="3" y="2"/>
                      <a:pt x="2" y="2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ubicBezTo>
                      <a:pt x="1" y="3"/>
                      <a:pt x="2" y="3"/>
                      <a:pt x="2" y="3"/>
                    </a:cubicBezTo>
                    <a:cubicBezTo>
                      <a:pt x="2" y="3"/>
                      <a:pt x="2" y="3"/>
                      <a:pt x="2" y="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0" name="Freeform 25"/>
              <p:cNvSpPr>
                <a:spLocks/>
              </p:cNvSpPr>
              <p:nvPr/>
            </p:nvSpPr>
            <p:spPr bwMode="auto">
              <a:xfrm>
                <a:off x="3202" y="2833"/>
                <a:ext cx="50" cy="34"/>
              </a:xfrm>
              <a:custGeom>
                <a:avLst/>
                <a:gdLst>
                  <a:gd name="T0" fmla="*/ 23 w 25"/>
                  <a:gd name="T1" fmla="*/ 12 h 17"/>
                  <a:gd name="T2" fmla="*/ 19 w 25"/>
                  <a:gd name="T3" fmla="*/ 10 h 17"/>
                  <a:gd name="T4" fmla="*/ 13 w 25"/>
                  <a:gd name="T5" fmla="*/ 8 h 17"/>
                  <a:gd name="T6" fmla="*/ 10 w 25"/>
                  <a:gd name="T7" fmla="*/ 6 h 17"/>
                  <a:gd name="T8" fmla="*/ 8 w 25"/>
                  <a:gd name="T9" fmla="*/ 4 h 17"/>
                  <a:gd name="T10" fmla="*/ 7 w 25"/>
                  <a:gd name="T11" fmla="*/ 3 h 17"/>
                  <a:gd name="T12" fmla="*/ 5 w 25"/>
                  <a:gd name="T13" fmla="*/ 1 h 17"/>
                  <a:gd name="T14" fmla="*/ 3 w 25"/>
                  <a:gd name="T15" fmla="*/ 0 h 17"/>
                  <a:gd name="T16" fmla="*/ 3 w 25"/>
                  <a:gd name="T17" fmla="*/ 0 h 17"/>
                  <a:gd name="T18" fmla="*/ 1 w 25"/>
                  <a:gd name="T19" fmla="*/ 0 h 17"/>
                  <a:gd name="T20" fmla="*/ 0 w 25"/>
                  <a:gd name="T21" fmla="*/ 1 h 17"/>
                  <a:gd name="T22" fmla="*/ 0 w 25"/>
                  <a:gd name="T23" fmla="*/ 2 h 17"/>
                  <a:gd name="T24" fmla="*/ 2 w 25"/>
                  <a:gd name="T25" fmla="*/ 1 h 17"/>
                  <a:gd name="T26" fmla="*/ 3 w 25"/>
                  <a:gd name="T27" fmla="*/ 2 h 17"/>
                  <a:gd name="T28" fmla="*/ 4 w 25"/>
                  <a:gd name="T29" fmla="*/ 2 h 17"/>
                  <a:gd name="T30" fmla="*/ 5 w 25"/>
                  <a:gd name="T31" fmla="*/ 4 h 17"/>
                  <a:gd name="T32" fmla="*/ 9 w 25"/>
                  <a:gd name="T33" fmla="*/ 5 h 17"/>
                  <a:gd name="T34" fmla="*/ 10 w 25"/>
                  <a:gd name="T35" fmla="*/ 7 h 17"/>
                  <a:gd name="T36" fmla="*/ 14 w 25"/>
                  <a:gd name="T37" fmla="*/ 9 h 17"/>
                  <a:gd name="T38" fmla="*/ 16 w 25"/>
                  <a:gd name="T39" fmla="*/ 11 h 17"/>
                  <a:gd name="T40" fmla="*/ 18 w 25"/>
                  <a:gd name="T41" fmla="*/ 12 h 17"/>
                  <a:gd name="T42" fmla="*/ 21 w 25"/>
                  <a:gd name="T43" fmla="*/ 14 h 17"/>
                  <a:gd name="T44" fmla="*/ 23 w 25"/>
                  <a:gd name="T45" fmla="*/ 16 h 17"/>
                  <a:gd name="T46" fmla="*/ 25 w 25"/>
                  <a:gd name="T47" fmla="*/ 16 h 17"/>
                  <a:gd name="T48" fmla="*/ 23 w 25"/>
                  <a:gd name="T49" fmla="*/ 13 h 17"/>
                  <a:gd name="T50" fmla="*/ 23 w 25"/>
                  <a:gd name="T51" fmla="*/ 1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5" h="17">
                    <a:moveTo>
                      <a:pt x="23" y="12"/>
                    </a:moveTo>
                    <a:cubicBezTo>
                      <a:pt x="21" y="12"/>
                      <a:pt x="19" y="10"/>
                      <a:pt x="19" y="10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2"/>
                      <a:pt x="2" y="1"/>
                      <a:pt x="2" y="1"/>
                    </a:cubicBezTo>
                    <a:cubicBezTo>
                      <a:pt x="2" y="1"/>
                      <a:pt x="2" y="1"/>
                      <a:pt x="3" y="2"/>
                    </a:cubicBezTo>
                    <a:cubicBezTo>
                      <a:pt x="4" y="2"/>
                      <a:pt x="3" y="1"/>
                      <a:pt x="4" y="2"/>
                    </a:cubicBezTo>
                    <a:cubicBezTo>
                      <a:pt x="4" y="3"/>
                      <a:pt x="2" y="3"/>
                      <a:pt x="5" y="4"/>
                    </a:cubicBezTo>
                    <a:cubicBezTo>
                      <a:pt x="8" y="5"/>
                      <a:pt x="7" y="5"/>
                      <a:pt x="9" y="5"/>
                    </a:cubicBezTo>
                    <a:cubicBezTo>
                      <a:pt x="10" y="6"/>
                      <a:pt x="10" y="5"/>
                      <a:pt x="10" y="7"/>
                    </a:cubicBezTo>
                    <a:cubicBezTo>
                      <a:pt x="11" y="9"/>
                      <a:pt x="11" y="8"/>
                      <a:pt x="14" y="9"/>
                    </a:cubicBezTo>
                    <a:cubicBezTo>
                      <a:pt x="16" y="9"/>
                      <a:pt x="16" y="10"/>
                      <a:pt x="16" y="11"/>
                    </a:cubicBezTo>
                    <a:cubicBezTo>
                      <a:pt x="17" y="11"/>
                      <a:pt x="17" y="12"/>
                      <a:pt x="18" y="12"/>
                    </a:cubicBezTo>
                    <a:cubicBezTo>
                      <a:pt x="18" y="13"/>
                      <a:pt x="20" y="13"/>
                      <a:pt x="21" y="14"/>
                    </a:cubicBezTo>
                    <a:cubicBezTo>
                      <a:pt x="22" y="14"/>
                      <a:pt x="23" y="16"/>
                      <a:pt x="23" y="16"/>
                    </a:cubicBezTo>
                    <a:cubicBezTo>
                      <a:pt x="23" y="16"/>
                      <a:pt x="25" y="17"/>
                      <a:pt x="25" y="16"/>
                    </a:cubicBezTo>
                    <a:cubicBezTo>
                      <a:pt x="25" y="16"/>
                      <a:pt x="23" y="14"/>
                      <a:pt x="23" y="13"/>
                    </a:cubicBezTo>
                    <a:cubicBezTo>
                      <a:pt x="23" y="13"/>
                      <a:pt x="23" y="13"/>
                      <a:pt x="23" y="1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1" name="Freeform 26"/>
              <p:cNvSpPr>
                <a:spLocks/>
              </p:cNvSpPr>
              <p:nvPr/>
            </p:nvSpPr>
            <p:spPr bwMode="auto">
              <a:xfrm>
                <a:off x="3176" y="2841"/>
                <a:ext cx="28" cy="8"/>
              </a:xfrm>
              <a:custGeom>
                <a:avLst/>
                <a:gdLst>
                  <a:gd name="T0" fmla="*/ 12 w 14"/>
                  <a:gd name="T1" fmla="*/ 2 h 4"/>
                  <a:gd name="T2" fmla="*/ 10 w 14"/>
                  <a:gd name="T3" fmla="*/ 1 h 4"/>
                  <a:gd name="T4" fmla="*/ 9 w 14"/>
                  <a:gd name="T5" fmla="*/ 1 h 4"/>
                  <a:gd name="T6" fmla="*/ 6 w 14"/>
                  <a:gd name="T7" fmla="*/ 1 h 4"/>
                  <a:gd name="T8" fmla="*/ 1 w 14"/>
                  <a:gd name="T9" fmla="*/ 0 h 4"/>
                  <a:gd name="T10" fmla="*/ 0 w 14"/>
                  <a:gd name="T11" fmla="*/ 0 h 4"/>
                  <a:gd name="T12" fmla="*/ 0 w 14"/>
                  <a:gd name="T13" fmla="*/ 1 h 4"/>
                  <a:gd name="T14" fmla="*/ 1 w 14"/>
                  <a:gd name="T15" fmla="*/ 2 h 4"/>
                  <a:gd name="T16" fmla="*/ 4 w 14"/>
                  <a:gd name="T17" fmla="*/ 2 h 4"/>
                  <a:gd name="T18" fmla="*/ 6 w 14"/>
                  <a:gd name="T19" fmla="*/ 3 h 4"/>
                  <a:gd name="T20" fmla="*/ 8 w 14"/>
                  <a:gd name="T21" fmla="*/ 3 h 4"/>
                  <a:gd name="T22" fmla="*/ 9 w 14"/>
                  <a:gd name="T23" fmla="*/ 3 h 4"/>
                  <a:gd name="T24" fmla="*/ 11 w 14"/>
                  <a:gd name="T25" fmla="*/ 3 h 4"/>
                  <a:gd name="T26" fmla="*/ 12 w 14"/>
                  <a:gd name="T27" fmla="*/ 4 h 4"/>
                  <a:gd name="T28" fmla="*/ 13 w 14"/>
                  <a:gd name="T29" fmla="*/ 3 h 4"/>
                  <a:gd name="T30" fmla="*/ 13 w 14"/>
                  <a:gd name="T31" fmla="*/ 2 h 4"/>
                  <a:gd name="T32" fmla="*/ 12 w 14"/>
                  <a:gd name="T33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" h="4">
                    <a:moveTo>
                      <a:pt x="12" y="2"/>
                    </a:moveTo>
                    <a:cubicBezTo>
                      <a:pt x="12" y="1"/>
                      <a:pt x="11" y="1"/>
                      <a:pt x="10" y="1"/>
                    </a:cubicBezTo>
                    <a:cubicBezTo>
                      <a:pt x="10" y="1"/>
                      <a:pt x="9" y="1"/>
                      <a:pt x="9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2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ubicBezTo>
                      <a:pt x="1" y="2"/>
                      <a:pt x="4" y="2"/>
                      <a:pt x="4" y="2"/>
                    </a:cubicBezTo>
                    <a:cubicBezTo>
                      <a:pt x="5" y="2"/>
                      <a:pt x="6" y="2"/>
                      <a:pt x="6" y="3"/>
                    </a:cubicBezTo>
                    <a:cubicBezTo>
                      <a:pt x="6" y="3"/>
                      <a:pt x="8" y="3"/>
                      <a:pt x="8" y="3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11" y="3"/>
                      <a:pt x="11" y="3"/>
                      <a:pt x="11" y="3"/>
                    </a:cubicBezTo>
                    <a:cubicBezTo>
                      <a:pt x="11" y="3"/>
                      <a:pt x="12" y="3"/>
                      <a:pt x="12" y="4"/>
                    </a:cubicBezTo>
                    <a:cubicBezTo>
                      <a:pt x="12" y="4"/>
                      <a:pt x="13" y="4"/>
                      <a:pt x="13" y="3"/>
                    </a:cubicBezTo>
                    <a:cubicBezTo>
                      <a:pt x="14" y="3"/>
                      <a:pt x="13" y="3"/>
                      <a:pt x="13" y="2"/>
                    </a:cubicBezTo>
                    <a:cubicBezTo>
                      <a:pt x="13" y="2"/>
                      <a:pt x="13" y="2"/>
                      <a:pt x="12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2" name="Freeform 27"/>
              <p:cNvSpPr>
                <a:spLocks/>
              </p:cNvSpPr>
              <p:nvPr/>
            </p:nvSpPr>
            <p:spPr bwMode="auto">
              <a:xfrm>
                <a:off x="2995" y="2682"/>
                <a:ext cx="12" cy="14"/>
              </a:xfrm>
              <a:custGeom>
                <a:avLst/>
                <a:gdLst>
                  <a:gd name="T0" fmla="*/ 1 w 6"/>
                  <a:gd name="T1" fmla="*/ 2 h 7"/>
                  <a:gd name="T2" fmla="*/ 0 w 6"/>
                  <a:gd name="T3" fmla="*/ 3 h 7"/>
                  <a:gd name="T4" fmla="*/ 0 w 6"/>
                  <a:gd name="T5" fmla="*/ 4 h 7"/>
                  <a:gd name="T6" fmla="*/ 2 w 6"/>
                  <a:gd name="T7" fmla="*/ 5 h 7"/>
                  <a:gd name="T8" fmla="*/ 3 w 6"/>
                  <a:gd name="T9" fmla="*/ 6 h 7"/>
                  <a:gd name="T10" fmla="*/ 5 w 6"/>
                  <a:gd name="T11" fmla="*/ 7 h 7"/>
                  <a:gd name="T12" fmla="*/ 5 w 6"/>
                  <a:gd name="T13" fmla="*/ 7 h 7"/>
                  <a:gd name="T14" fmla="*/ 6 w 6"/>
                  <a:gd name="T15" fmla="*/ 6 h 7"/>
                  <a:gd name="T16" fmla="*/ 5 w 6"/>
                  <a:gd name="T17" fmla="*/ 5 h 7"/>
                  <a:gd name="T18" fmla="*/ 4 w 6"/>
                  <a:gd name="T19" fmla="*/ 4 h 7"/>
                  <a:gd name="T20" fmla="*/ 3 w 6"/>
                  <a:gd name="T21" fmla="*/ 4 h 7"/>
                  <a:gd name="T22" fmla="*/ 3 w 6"/>
                  <a:gd name="T23" fmla="*/ 2 h 7"/>
                  <a:gd name="T24" fmla="*/ 5 w 6"/>
                  <a:gd name="T25" fmla="*/ 2 h 7"/>
                  <a:gd name="T26" fmla="*/ 3 w 6"/>
                  <a:gd name="T27" fmla="*/ 0 h 7"/>
                  <a:gd name="T28" fmla="*/ 2 w 6"/>
                  <a:gd name="T29" fmla="*/ 0 h 7"/>
                  <a:gd name="T30" fmla="*/ 2 w 6"/>
                  <a:gd name="T31" fmla="*/ 1 h 7"/>
                  <a:gd name="T32" fmla="*/ 2 w 6"/>
                  <a:gd name="T33" fmla="*/ 2 h 7"/>
                  <a:gd name="T34" fmla="*/ 1 w 6"/>
                  <a:gd name="T35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" h="7">
                    <a:moveTo>
                      <a:pt x="1" y="2"/>
                    </a:moveTo>
                    <a:cubicBezTo>
                      <a:pt x="1" y="2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4"/>
                      <a:pt x="2" y="5"/>
                      <a:pt x="2" y="5"/>
                    </a:cubicBezTo>
                    <a:cubicBezTo>
                      <a:pt x="3" y="5"/>
                      <a:pt x="3" y="6"/>
                      <a:pt x="3" y="6"/>
                    </a:cubicBezTo>
                    <a:cubicBezTo>
                      <a:pt x="4" y="6"/>
                      <a:pt x="5" y="7"/>
                      <a:pt x="5" y="7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6" y="7"/>
                      <a:pt x="6" y="7"/>
                      <a:pt x="6" y="6"/>
                    </a:cubicBezTo>
                    <a:cubicBezTo>
                      <a:pt x="6" y="5"/>
                      <a:pt x="6" y="5"/>
                      <a:pt x="5" y="5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5"/>
                      <a:pt x="3" y="4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5" y="2"/>
                      <a:pt x="5" y="2"/>
                    </a:cubicBezTo>
                    <a:cubicBezTo>
                      <a:pt x="5" y="2"/>
                      <a:pt x="3" y="0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3" name="Freeform 28"/>
              <p:cNvSpPr>
                <a:spLocks/>
              </p:cNvSpPr>
              <p:nvPr/>
            </p:nvSpPr>
            <p:spPr bwMode="auto">
              <a:xfrm>
                <a:off x="3142" y="2845"/>
                <a:ext cx="10" cy="8"/>
              </a:xfrm>
              <a:custGeom>
                <a:avLst/>
                <a:gdLst>
                  <a:gd name="T0" fmla="*/ 0 w 5"/>
                  <a:gd name="T1" fmla="*/ 1 h 4"/>
                  <a:gd name="T2" fmla="*/ 0 w 5"/>
                  <a:gd name="T3" fmla="*/ 3 h 4"/>
                  <a:gd name="T4" fmla="*/ 3 w 5"/>
                  <a:gd name="T5" fmla="*/ 4 h 4"/>
                  <a:gd name="T6" fmla="*/ 4 w 5"/>
                  <a:gd name="T7" fmla="*/ 2 h 4"/>
                  <a:gd name="T8" fmla="*/ 5 w 5"/>
                  <a:gd name="T9" fmla="*/ 1 h 4"/>
                  <a:gd name="T10" fmla="*/ 3 w 5"/>
                  <a:gd name="T11" fmla="*/ 0 h 4"/>
                  <a:gd name="T12" fmla="*/ 0 w 5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0" y="1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4" y="2"/>
                      <a:pt x="4" y="2"/>
                    </a:cubicBezTo>
                    <a:cubicBezTo>
                      <a:pt x="5" y="2"/>
                      <a:pt x="5" y="1"/>
                      <a:pt x="5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4" name="Freeform 29"/>
              <p:cNvSpPr>
                <a:spLocks/>
              </p:cNvSpPr>
              <p:nvPr/>
            </p:nvSpPr>
            <p:spPr bwMode="auto">
              <a:xfrm>
                <a:off x="2921" y="2532"/>
                <a:ext cx="363" cy="317"/>
              </a:xfrm>
              <a:custGeom>
                <a:avLst/>
                <a:gdLst>
                  <a:gd name="T0" fmla="*/ 166 w 181"/>
                  <a:gd name="T1" fmla="*/ 36 h 158"/>
                  <a:gd name="T2" fmla="*/ 163 w 181"/>
                  <a:gd name="T3" fmla="*/ 26 h 158"/>
                  <a:gd name="T4" fmla="*/ 141 w 181"/>
                  <a:gd name="T5" fmla="*/ 28 h 158"/>
                  <a:gd name="T6" fmla="*/ 122 w 181"/>
                  <a:gd name="T7" fmla="*/ 25 h 158"/>
                  <a:gd name="T8" fmla="*/ 90 w 181"/>
                  <a:gd name="T9" fmla="*/ 4 h 158"/>
                  <a:gd name="T10" fmla="*/ 81 w 181"/>
                  <a:gd name="T11" fmla="*/ 7 h 158"/>
                  <a:gd name="T12" fmla="*/ 69 w 181"/>
                  <a:gd name="T13" fmla="*/ 14 h 158"/>
                  <a:gd name="T14" fmla="*/ 66 w 181"/>
                  <a:gd name="T15" fmla="*/ 19 h 158"/>
                  <a:gd name="T16" fmla="*/ 64 w 181"/>
                  <a:gd name="T17" fmla="*/ 33 h 158"/>
                  <a:gd name="T18" fmla="*/ 59 w 181"/>
                  <a:gd name="T19" fmla="*/ 39 h 158"/>
                  <a:gd name="T20" fmla="*/ 58 w 181"/>
                  <a:gd name="T21" fmla="*/ 48 h 158"/>
                  <a:gd name="T22" fmla="*/ 49 w 181"/>
                  <a:gd name="T23" fmla="*/ 51 h 158"/>
                  <a:gd name="T24" fmla="*/ 37 w 181"/>
                  <a:gd name="T25" fmla="*/ 49 h 158"/>
                  <a:gd name="T26" fmla="*/ 26 w 181"/>
                  <a:gd name="T27" fmla="*/ 52 h 158"/>
                  <a:gd name="T28" fmla="*/ 16 w 181"/>
                  <a:gd name="T29" fmla="*/ 53 h 158"/>
                  <a:gd name="T30" fmla="*/ 8 w 181"/>
                  <a:gd name="T31" fmla="*/ 54 h 158"/>
                  <a:gd name="T32" fmla="*/ 2 w 181"/>
                  <a:gd name="T33" fmla="*/ 59 h 158"/>
                  <a:gd name="T34" fmla="*/ 7 w 181"/>
                  <a:gd name="T35" fmla="*/ 71 h 158"/>
                  <a:gd name="T36" fmla="*/ 16 w 181"/>
                  <a:gd name="T37" fmla="*/ 80 h 158"/>
                  <a:gd name="T38" fmla="*/ 21 w 181"/>
                  <a:gd name="T39" fmla="*/ 69 h 158"/>
                  <a:gd name="T40" fmla="*/ 31 w 181"/>
                  <a:gd name="T41" fmla="*/ 64 h 158"/>
                  <a:gd name="T42" fmla="*/ 39 w 181"/>
                  <a:gd name="T43" fmla="*/ 72 h 158"/>
                  <a:gd name="T44" fmla="*/ 41 w 181"/>
                  <a:gd name="T45" fmla="*/ 67 h 158"/>
                  <a:gd name="T46" fmla="*/ 57 w 181"/>
                  <a:gd name="T47" fmla="*/ 95 h 158"/>
                  <a:gd name="T48" fmla="*/ 49 w 181"/>
                  <a:gd name="T49" fmla="*/ 89 h 158"/>
                  <a:gd name="T50" fmla="*/ 45 w 181"/>
                  <a:gd name="T51" fmla="*/ 89 h 158"/>
                  <a:gd name="T52" fmla="*/ 54 w 181"/>
                  <a:gd name="T53" fmla="*/ 98 h 158"/>
                  <a:gd name="T54" fmla="*/ 55 w 181"/>
                  <a:gd name="T55" fmla="*/ 99 h 158"/>
                  <a:gd name="T56" fmla="*/ 61 w 181"/>
                  <a:gd name="T57" fmla="*/ 111 h 158"/>
                  <a:gd name="T58" fmla="*/ 64 w 181"/>
                  <a:gd name="T59" fmla="*/ 115 h 158"/>
                  <a:gd name="T60" fmla="*/ 53 w 181"/>
                  <a:gd name="T61" fmla="*/ 110 h 158"/>
                  <a:gd name="T62" fmla="*/ 48 w 181"/>
                  <a:gd name="T63" fmla="*/ 104 h 158"/>
                  <a:gd name="T64" fmla="*/ 40 w 181"/>
                  <a:gd name="T65" fmla="*/ 101 h 158"/>
                  <a:gd name="T66" fmla="*/ 52 w 181"/>
                  <a:gd name="T67" fmla="*/ 110 h 158"/>
                  <a:gd name="T68" fmla="*/ 59 w 181"/>
                  <a:gd name="T69" fmla="*/ 118 h 158"/>
                  <a:gd name="T70" fmla="*/ 67 w 181"/>
                  <a:gd name="T71" fmla="*/ 124 h 158"/>
                  <a:gd name="T72" fmla="*/ 58 w 181"/>
                  <a:gd name="T73" fmla="*/ 115 h 158"/>
                  <a:gd name="T74" fmla="*/ 70 w 181"/>
                  <a:gd name="T75" fmla="*/ 117 h 158"/>
                  <a:gd name="T76" fmla="*/ 70 w 181"/>
                  <a:gd name="T77" fmla="*/ 123 h 158"/>
                  <a:gd name="T78" fmla="*/ 76 w 181"/>
                  <a:gd name="T79" fmla="*/ 122 h 158"/>
                  <a:gd name="T80" fmla="*/ 84 w 181"/>
                  <a:gd name="T81" fmla="*/ 131 h 158"/>
                  <a:gd name="T82" fmla="*/ 99 w 181"/>
                  <a:gd name="T83" fmla="*/ 129 h 158"/>
                  <a:gd name="T84" fmla="*/ 123 w 181"/>
                  <a:gd name="T85" fmla="*/ 140 h 158"/>
                  <a:gd name="T86" fmla="*/ 124 w 181"/>
                  <a:gd name="T87" fmla="*/ 146 h 158"/>
                  <a:gd name="T88" fmla="*/ 105 w 181"/>
                  <a:gd name="T89" fmla="*/ 149 h 158"/>
                  <a:gd name="T90" fmla="*/ 122 w 181"/>
                  <a:gd name="T91" fmla="*/ 147 h 158"/>
                  <a:gd name="T92" fmla="*/ 143 w 181"/>
                  <a:gd name="T93" fmla="*/ 157 h 158"/>
                  <a:gd name="T94" fmla="*/ 139 w 181"/>
                  <a:gd name="T95" fmla="*/ 152 h 158"/>
                  <a:gd name="T96" fmla="*/ 135 w 181"/>
                  <a:gd name="T97" fmla="*/ 148 h 158"/>
                  <a:gd name="T98" fmla="*/ 124 w 181"/>
                  <a:gd name="T99" fmla="*/ 134 h 158"/>
                  <a:gd name="T100" fmla="*/ 111 w 181"/>
                  <a:gd name="T101" fmla="*/ 120 h 158"/>
                  <a:gd name="T102" fmla="*/ 97 w 181"/>
                  <a:gd name="T103" fmla="*/ 108 h 158"/>
                  <a:gd name="T104" fmla="*/ 85 w 181"/>
                  <a:gd name="T105" fmla="*/ 93 h 158"/>
                  <a:gd name="T106" fmla="*/ 75 w 181"/>
                  <a:gd name="T107" fmla="*/ 78 h 158"/>
                  <a:gd name="T108" fmla="*/ 69 w 181"/>
                  <a:gd name="T109" fmla="*/ 66 h 158"/>
                  <a:gd name="T110" fmla="*/ 80 w 181"/>
                  <a:gd name="T111" fmla="*/ 60 h 158"/>
                  <a:gd name="T112" fmla="*/ 94 w 181"/>
                  <a:gd name="T113" fmla="*/ 55 h 158"/>
                  <a:gd name="T114" fmla="*/ 112 w 181"/>
                  <a:gd name="T115" fmla="*/ 55 h 158"/>
                  <a:gd name="T116" fmla="*/ 132 w 181"/>
                  <a:gd name="T117" fmla="*/ 56 h 158"/>
                  <a:gd name="T118" fmla="*/ 144 w 181"/>
                  <a:gd name="T119" fmla="*/ 53 h 158"/>
                  <a:gd name="T120" fmla="*/ 158 w 181"/>
                  <a:gd name="T121" fmla="*/ 53 h 158"/>
                  <a:gd name="T122" fmla="*/ 175 w 181"/>
                  <a:gd name="T123" fmla="*/ 58 h 158"/>
                  <a:gd name="T124" fmla="*/ 170 w 181"/>
                  <a:gd name="T125" fmla="*/ 50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81" h="158">
                    <a:moveTo>
                      <a:pt x="179" y="44"/>
                    </a:moveTo>
                    <a:cubicBezTo>
                      <a:pt x="178" y="44"/>
                      <a:pt x="179" y="45"/>
                      <a:pt x="177" y="44"/>
                    </a:cubicBezTo>
                    <a:cubicBezTo>
                      <a:pt x="174" y="44"/>
                      <a:pt x="173" y="43"/>
                      <a:pt x="173" y="43"/>
                    </a:cubicBezTo>
                    <a:cubicBezTo>
                      <a:pt x="173" y="43"/>
                      <a:pt x="173" y="42"/>
                      <a:pt x="172" y="43"/>
                    </a:cubicBezTo>
                    <a:cubicBezTo>
                      <a:pt x="171" y="43"/>
                      <a:pt x="171" y="43"/>
                      <a:pt x="170" y="42"/>
                    </a:cubicBezTo>
                    <a:cubicBezTo>
                      <a:pt x="169" y="41"/>
                      <a:pt x="167" y="39"/>
                      <a:pt x="167" y="39"/>
                    </a:cubicBezTo>
                    <a:cubicBezTo>
                      <a:pt x="167" y="39"/>
                      <a:pt x="166" y="40"/>
                      <a:pt x="166" y="39"/>
                    </a:cubicBezTo>
                    <a:cubicBezTo>
                      <a:pt x="166" y="38"/>
                      <a:pt x="166" y="37"/>
                      <a:pt x="167" y="37"/>
                    </a:cubicBezTo>
                    <a:cubicBezTo>
                      <a:pt x="166" y="36"/>
                      <a:pt x="166" y="36"/>
                      <a:pt x="166" y="36"/>
                    </a:cubicBezTo>
                    <a:cubicBezTo>
                      <a:pt x="166" y="35"/>
                      <a:pt x="166" y="35"/>
                      <a:pt x="166" y="35"/>
                    </a:cubicBezTo>
                    <a:cubicBezTo>
                      <a:pt x="166" y="35"/>
                      <a:pt x="167" y="35"/>
                      <a:pt x="167" y="35"/>
                    </a:cubicBezTo>
                    <a:cubicBezTo>
                      <a:pt x="168" y="34"/>
                      <a:pt x="168" y="34"/>
                      <a:pt x="168" y="34"/>
                    </a:cubicBezTo>
                    <a:cubicBezTo>
                      <a:pt x="169" y="33"/>
                      <a:pt x="168" y="31"/>
                      <a:pt x="165" y="32"/>
                    </a:cubicBezTo>
                    <a:cubicBezTo>
                      <a:pt x="165" y="32"/>
                      <a:pt x="164" y="33"/>
                      <a:pt x="164" y="33"/>
                    </a:cubicBezTo>
                    <a:cubicBezTo>
                      <a:pt x="163" y="33"/>
                      <a:pt x="162" y="32"/>
                      <a:pt x="162" y="31"/>
                    </a:cubicBezTo>
                    <a:cubicBezTo>
                      <a:pt x="162" y="31"/>
                      <a:pt x="161" y="30"/>
                      <a:pt x="162" y="30"/>
                    </a:cubicBezTo>
                    <a:cubicBezTo>
                      <a:pt x="163" y="30"/>
                      <a:pt x="164" y="28"/>
                      <a:pt x="164" y="28"/>
                    </a:cubicBezTo>
                    <a:cubicBezTo>
                      <a:pt x="163" y="26"/>
                      <a:pt x="163" y="26"/>
                      <a:pt x="163" y="26"/>
                    </a:cubicBezTo>
                    <a:cubicBezTo>
                      <a:pt x="163" y="21"/>
                      <a:pt x="163" y="21"/>
                      <a:pt x="163" y="21"/>
                    </a:cubicBezTo>
                    <a:cubicBezTo>
                      <a:pt x="161" y="20"/>
                      <a:pt x="161" y="20"/>
                      <a:pt x="161" y="20"/>
                    </a:cubicBezTo>
                    <a:cubicBezTo>
                      <a:pt x="160" y="21"/>
                      <a:pt x="160" y="21"/>
                      <a:pt x="160" y="21"/>
                    </a:cubicBezTo>
                    <a:cubicBezTo>
                      <a:pt x="159" y="21"/>
                      <a:pt x="159" y="21"/>
                      <a:pt x="159" y="21"/>
                    </a:cubicBezTo>
                    <a:cubicBezTo>
                      <a:pt x="158" y="23"/>
                      <a:pt x="158" y="23"/>
                      <a:pt x="158" y="23"/>
                    </a:cubicBezTo>
                    <a:cubicBezTo>
                      <a:pt x="158" y="23"/>
                      <a:pt x="158" y="23"/>
                      <a:pt x="158" y="23"/>
                    </a:cubicBezTo>
                    <a:cubicBezTo>
                      <a:pt x="157" y="24"/>
                      <a:pt x="156" y="24"/>
                      <a:pt x="156" y="25"/>
                    </a:cubicBezTo>
                    <a:cubicBezTo>
                      <a:pt x="155" y="26"/>
                      <a:pt x="154" y="26"/>
                      <a:pt x="150" y="26"/>
                    </a:cubicBezTo>
                    <a:cubicBezTo>
                      <a:pt x="141" y="28"/>
                      <a:pt x="141" y="28"/>
                      <a:pt x="141" y="28"/>
                    </a:cubicBezTo>
                    <a:cubicBezTo>
                      <a:pt x="141" y="28"/>
                      <a:pt x="139" y="28"/>
                      <a:pt x="138" y="28"/>
                    </a:cubicBezTo>
                    <a:cubicBezTo>
                      <a:pt x="138" y="28"/>
                      <a:pt x="138" y="28"/>
                      <a:pt x="138" y="28"/>
                    </a:cubicBezTo>
                    <a:cubicBezTo>
                      <a:pt x="136" y="28"/>
                      <a:pt x="134" y="28"/>
                      <a:pt x="134" y="28"/>
                    </a:cubicBezTo>
                    <a:cubicBezTo>
                      <a:pt x="131" y="29"/>
                      <a:pt x="131" y="29"/>
                      <a:pt x="131" y="29"/>
                    </a:cubicBezTo>
                    <a:cubicBezTo>
                      <a:pt x="131" y="29"/>
                      <a:pt x="131" y="29"/>
                      <a:pt x="131" y="29"/>
                    </a:cubicBezTo>
                    <a:cubicBezTo>
                      <a:pt x="130" y="29"/>
                      <a:pt x="130" y="29"/>
                      <a:pt x="130" y="29"/>
                    </a:cubicBezTo>
                    <a:cubicBezTo>
                      <a:pt x="130" y="29"/>
                      <a:pt x="130" y="29"/>
                      <a:pt x="130" y="29"/>
                    </a:cubicBezTo>
                    <a:cubicBezTo>
                      <a:pt x="124" y="27"/>
                      <a:pt x="124" y="27"/>
                      <a:pt x="124" y="27"/>
                    </a:cubicBezTo>
                    <a:cubicBezTo>
                      <a:pt x="122" y="25"/>
                      <a:pt x="122" y="25"/>
                      <a:pt x="122" y="25"/>
                    </a:cubicBezTo>
                    <a:cubicBezTo>
                      <a:pt x="118" y="24"/>
                      <a:pt x="118" y="24"/>
                      <a:pt x="118" y="24"/>
                    </a:cubicBezTo>
                    <a:cubicBezTo>
                      <a:pt x="117" y="22"/>
                      <a:pt x="117" y="22"/>
                      <a:pt x="117" y="22"/>
                    </a:cubicBezTo>
                    <a:cubicBezTo>
                      <a:pt x="114" y="22"/>
                      <a:pt x="114" y="22"/>
                      <a:pt x="114" y="22"/>
                    </a:cubicBezTo>
                    <a:cubicBezTo>
                      <a:pt x="110" y="19"/>
                      <a:pt x="110" y="19"/>
                      <a:pt x="110" y="19"/>
                    </a:cubicBezTo>
                    <a:cubicBezTo>
                      <a:pt x="106" y="14"/>
                      <a:pt x="106" y="14"/>
                      <a:pt x="106" y="14"/>
                    </a:cubicBezTo>
                    <a:cubicBezTo>
                      <a:pt x="99" y="12"/>
                      <a:pt x="99" y="12"/>
                      <a:pt x="99" y="12"/>
                    </a:cubicBezTo>
                    <a:cubicBezTo>
                      <a:pt x="96" y="8"/>
                      <a:pt x="96" y="8"/>
                      <a:pt x="96" y="8"/>
                    </a:cubicBezTo>
                    <a:cubicBezTo>
                      <a:pt x="93" y="7"/>
                      <a:pt x="93" y="7"/>
                      <a:pt x="93" y="7"/>
                    </a:cubicBezTo>
                    <a:cubicBezTo>
                      <a:pt x="90" y="4"/>
                      <a:pt x="90" y="4"/>
                      <a:pt x="90" y="4"/>
                    </a:cubicBezTo>
                    <a:cubicBezTo>
                      <a:pt x="85" y="0"/>
                      <a:pt x="85" y="0"/>
                      <a:pt x="85" y="0"/>
                    </a:cubicBezTo>
                    <a:cubicBezTo>
                      <a:pt x="85" y="0"/>
                      <a:pt x="85" y="0"/>
                      <a:pt x="85" y="0"/>
                    </a:cubicBezTo>
                    <a:cubicBezTo>
                      <a:pt x="85" y="0"/>
                      <a:pt x="85" y="0"/>
                      <a:pt x="85" y="0"/>
                    </a:cubicBezTo>
                    <a:cubicBezTo>
                      <a:pt x="83" y="0"/>
                      <a:pt x="83" y="0"/>
                      <a:pt x="83" y="0"/>
                    </a:cubicBezTo>
                    <a:cubicBezTo>
                      <a:pt x="83" y="0"/>
                      <a:pt x="83" y="0"/>
                      <a:pt x="83" y="0"/>
                    </a:cubicBezTo>
                    <a:cubicBezTo>
                      <a:pt x="83" y="0"/>
                      <a:pt x="83" y="1"/>
                      <a:pt x="83" y="1"/>
                    </a:cubicBezTo>
                    <a:cubicBezTo>
                      <a:pt x="83" y="2"/>
                      <a:pt x="83" y="2"/>
                      <a:pt x="83" y="2"/>
                    </a:cubicBezTo>
                    <a:cubicBezTo>
                      <a:pt x="84" y="3"/>
                      <a:pt x="84" y="4"/>
                      <a:pt x="83" y="6"/>
                    </a:cubicBezTo>
                    <a:cubicBezTo>
                      <a:pt x="83" y="7"/>
                      <a:pt x="81" y="7"/>
                      <a:pt x="81" y="7"/>
                    </a:cubicBezTo>
                    <a:cubicBezTo>
                      <a:pt x="80" y="7"/>
                      <a:pt x="80" y="7"/>
                      <a:pt x="78" y="7"/>
                    </a:cubicBezTo>
                    <a:cubicBezTo>
                      <a:pt x="78" y="6"/>
                      <a:pt x="78" y="6"/>
                      <a:pt x="78" y="6"/>
                    </a:cubicBezTo>
                    <a:cubicBezTo>
                      <a:pt x="77" y="6"/>
                      <a:pt x="77" y="6"/>
                      <a:pt x="77" y="6"/>
                    </a:cubicBezTo>
                    <a:cubicBezTo>
                      <a:pt x="77" y="7"/>
                      <a:pt x="77" y="7"/>
                      <a:pt x="77" y="7"/>
                    </a:cubicBezTo>
                    <a:cubicBezTo>
                      <a:pt x="75" y="10"/>
                      <a:pt x="75" y="10"/>
                      <a:pt x="75" y="10"/>
                    </a:cubicBezTo>
                    <a:cubicBezTo>
                      <a:pt x="71" y="12"/>
                      <a:pt x="71" y="12"/>
                      <a:pt x="71" y="12"/>
                    </a:cubicBezTo>
                    <a:cubicBezTo>
                      <a:pt x="69" y="13"/>
                      <a:pt x="69" y="13"/>
                      <a:pt x="69" y="13"/>
                    </a:cubicBezTo>
                    <a:cubicBezTo>
                      <a:pt x="69" y="13"/>
                      <a:pt x="69" y="13"/>
                      <a:pt x="69" y="13"/>
                    </a:cubicBezTo>
                    <a:cubicBezTo>
                      <a:pt x="69" y="14"/>
                      <a:pt x="69" y="14"/>
                      <a:pt x="69" y="14"/>
                    </a:cubicBezTo>
                    <a:cubicBezTo>
                      <a:pt x="68" y="15"/>
                      <a:pt x="68" y="15"/>
                      <a:pt x="68" y="15"/>
                    </a:cubicBezTo>
                    <a:cubicBezTo>
                      <a:pt x="67" y="15"/>
                      <a:pt x="66" y="15"/>
                      <a:pt x="66" y="15"/>
                    </a:cubicBezTo>
                    <a:cubicBezTo>
                      <a:pt x="65" y="15"/>
                      <a:pt x="65" y="15"/>
                      <a:pt x="64" y="15"/>
                    </a:cubicBezTo>
                    <a:cubicBezTo>
                      <a:pt x="64" y="15"/>
                      <a:pt x="64" y="15"/>
                      <a:pt x="64" y="15"/>
                    </a:cubicBezTo>
                    <a:cubicBezTo>
                      <a:pt x="64" y="16"/>
                      <a:pt x="64" y="16"/>
                      <a:pt x="64" y="16"/>
                    </a:cubicBezTo>
                    <a:cubicBezTo>
                      <a:pt x="64" y="16"/>
                      <a:pt x="63" y="16"/>
                      <a:pt x="63" y="16"/>
                    </a:cubicBezTo>
                    <a:cubicBezTo>
                      <a:pt x="63" y="17"/>
                      <a:pt x="63" y="17"/>
                      <a:pt x="63" y="17"/>
                    </a:cubicBezTo>
                    <a:cubicBezTo>
                      <a:pt x="64" y="17"/>
                      <a:pt x="65" y="18"/>
                      <a:pt x="65" y="18"/>
                    </a:cubicBezTo>
                    <a:cubicBezTo>
                      <a:pt x="66" y="19"/>
                      <a:pt x="66" y="19"/>
                      <a:pt x="66" y="19"/>
                    </a:cubicBezTo>
                    <a:cubicBezTo>
                      <a:pt x="67" y="20"/>
                      <a:pt x="67" y="20"/>
                      <a:pt x="67" y="20"/>
                    </a:cubicBezTo>
                    <a:cubicBezTo>
                      <a:pt x="67" y="21"/>
                      <a:pt x="67" y="22"/>
                      <a:pt x="67" y="23"/>
                    </a:cubicBezTo>
                    <a:cubicBezTo>
                      <a:pt x="67" y="23"/>
                      <a:pt x="67" y="23"/>
                      <a:pt x="67" y="24"/>
                    </a:cubicBezTo>
                    <a:cubicBezTo>
                      <a:pt x="67" y="26"/>
                      <a:pt x="67" y="26"/>
                      <a:pt x="67" y="26"/>
                    </a:cubicBezTo>
                    <a:cubicBezTo>
                      <a:pt x="67" y="27"/>
                      <a:pt x="67" y="27"/>
                      <a:pt x="67" y="27"/>
                    </a:cubicBezTo>
                    <a:cubicBezTo>
                      <a:pt x="67" y="27"/>
                      <a:pt x="67" y="27"/>
                      <a:pt x="67" y="27"/>
                    </a:cubicBezTo>
                    <a:cubicBezTo>
                      <a:pt x="68" y="28"/>
                      <a:pt x="68" y="30"/>
                      <a:pt x="67" y="31"/>
                    </a:cubicBezTo>
                    <a:cubicBezTo>
                      <a:pt x="65" y="33"/>
                      <a:pt x="65" y="33"/>
                      <a:pt x="64" y="33"/>
                    </a:cubicBezTo>
                    <a:cubicBezTo>
                      <a:pt x="64" y="33"/>
                      <a:pt x="64" y="33"/>
                      <a:pt x="64" y="33"/>
                    </a:cubicBezTo>
                    <a:cubicBezTo>
                      <a:pt x="64" y="33"/>
                      <a:pt x="62" y="33"/>
                      <a:pt x="61" y="33"/>
                    </a:cubicBezTo>
                    <a:cubicBezTo>
                      <a:pt x="60" y="34"/>
                      <a:pt x="60" y="34"/>
                      <a:pt x="60" y="34"/>
                    </a:cubicBezTo>
                    <a:cubicBezTo>
                      <a:pt x="60" y="34"/>
                      <a:pt x="60" y="34"/>
                      <a:pt x="60" y="34"/>
                    </a:cubicBezTo>
                    <a:cubicBezTo>
                      <a:pt x="57" y="35"/>
                      <a:pt x="57" y="35"/>
                      <a:pt x="57" y="35"/>
                    </a:cubicBezTo>
                    <a:cubicBezTo>
                      <a:pt x="57" y="36"/>
                      <a:pt x="58" y="36"/>
                      <a:pt x="58" y="36"/>
                    </a:cubicBezTo>
                    <a:cubicBezTo>
                      <a:pt x="59" y="39"/>
                      <a:pt x="59" y="39"/>
                      <a:pt x="59" y="39"/>
                    </a:cubicBezTo>
                    <a:cubicBezTo>
                      <a:pt x="59" y="39"/>
                      <a:pt x="59" y="39"/>
                      <a:pt x="59" y="39"/>
                    </a:cubicBezTo>
                    <a:cubicBezTo>
                      <a:pt x="60" y="39"/>
                      <a:pt x="60" y="39"/>
                      <a:pt x="60" y="39"/>
                    </a:cubicBezTo>
                    <a:cubicBezTo>
                      <a:pt x="59" y="39"/>
                      <a:pt x="59" y="39"/>
                      <a:pt x="59" y="39"/>
                    </a:cubicBezTo>
                    <a:cubicBezTo>
                      <a:pt x="59" y="40"/>
                      <a:pt x="58" y="41"/>
                      <a:pt x="57" y="41"/>
                    </a:cubicBezTo>
                    <a:cubicBezTo>
                      <a:pt x="57" y="42"/>
                      <a:pt x="56" y="42"/>
                      <a:pt x="56" y="42"/>
                    </a:cubicBezTo>
                    <a:cubicBezTo>
                      <a:pt x="56" y="42"/>
                      <a:pt x="56" y="42"/>
                      <a:pt x="56" y="43"/>
                    </a:cubicBezTo>
                    <a:cubicBezTo>
                      <a:pt x="56" y="43"/>
                      <a:pt x="56" y="43"/>
                      <a:pt x="56" y="43"/>
                    </a:cubicBezTo>
                    <a:cubicBezTo>
                      <a:pt x="56" y="43"/>
                      <a:pt x="57" y="43"/>
                      <a:pt x="57" y="43"/>
                    </a:cubicBezTo>
                    <a:cubicBezTo>
                      <a:pt x="57" y="43"/>
                      <a:pt x="58" y="44"/>
                      <a:pt x="58" y="44"/>
                    </a:cubicBezTo>
                    <a:cubicBezTo>
                      <a:pt x="59" y="45"/>
                      <a:pt x="59" y="46"/>
                      <a:pt x="59" y="47"/>
                    </a:cubicBezTo>
                    <a:cubicBezTo>
                      <a:pt x="59" y="48"/>
                      <a:pt x="59" y="48"/>
                      <a:pt x="59" y="48"/>
                    </a:cubicBezTo>
                    <a:cubicBezTo>
                      <a:pt x="58" y="48"/>
                      <a:pt x="58" y="48"/>
                      <a:pt x="58" y="48"/>
                    </a:cubicBezTo>
                    <a:cubicBezTo>
                      <a:pt x="58" y="49"/>
                      <a:pt x="56" y="50"/>
                      <a:pt x="55" y="50"/>
                    </a:cubicBezTo>
                    <a:cubicBezTo>
                      <a:pt x="55" y="50"/>
                      <a:pt x="55" y="50"/>
                      <a:pt x="55" y="50"/>
                    </a:cubicBezTo>
                    <a:cubicBezTo>
                      <a:pt x="55" y="50"/>
                      <a:pt x="54" y="50"/>
                      <a:pt x="54" y="50"/>
                    </a:cubicBezTo>
                    <a:cubicBezTo>
                      <a:pt x="54" y="50"/>
                      <a:pt x="54" y="51"/>
                      <a:pt x="54" y="51"/>
                    </a:cubicBezTo>
                    <a:cubicBezTo>
                      <a:pt x="53" y="51"/>
                      <a:pt x="53" y="51"/>
                      <a:pt x="53" y="51"/>
                    </a:cubicBezTo>
                    <a:cubicBezTo>
                      <a:pt x="52" y="51"/>
                      <a:pt x="52" y="51"/>
                      <a:pt x="52" y="51"/>
                    </a:cubicBezTo>
                    <a:cubicBezTo>
                      <a:pt x="51" y="51"/>
                      <a:pt x="51" y="51"/>
                      <a:pt x="50" y="51"/>
                    </a:cubicBezTo>
                    <a:cubicBezTo>
                      <a:pt x="50" y="51"/>
                      <a:pt x="50" y="51"/>
                      <a:pt x="50" y="51"/>
                    </a:cubicBezTo>
                    <a:cubicBezTo>
                      <a:pt x="50" y="51"/>
                      <a:pt x="49" y="51"/>
                      <a:pt x="49" y="51"/>
                    </a:cubicBezTo>
                    <a:cubicBezTo>
                      <a:pt x="48" y="50"/>
                      <a:pt x="47" y="50"/>
                      <a:pt x="47" y="50"/>
                    </a:cubicBezTo>
                    <a:cubicBezTo>
                      <a:pt x="46" y="50"/>
                      <a:pt x="46" y="50"/>
                      <a:pt x="46" y="50"/>
                    </a:cubicBezTo>
                    <a:cubicBezTo>
                      <a:pt x="46" y="50"/>
                      <a:pt x="46" y="49"/>
                      <a:pt x="46" y="49"/>
                    </a:cubicBezTo>
                    <a:cubicBezTo>
                      <a:pt x="46" y="49"/>
                      <a:pt x="46" y="49"/>
                      <a:pt x="46" y="49"/>
                    </a:cubicBezTo>
                    <a:cubicBezTo>
                      <a:pt x="45" y="49"/>
                      <a:pt x="45" y="49"/>
                      <a:pt x="45" y="49"/>
                    </a:cubicBezTo>
                    <a:cubicBezTo>
                      <a:pt x="44" y="50"/>
                      <a:pt x="44" y="50"/>
                      <a:pt x="43" y="50"/>
                    </a:cubicBezTo>
                    <a:cubicBezTo>
                      <a:pt x="42" y="51"/>
                      <a:pt x="42" y="51"/>
                      <a:pt x="42" y="51"/>
                    </a:cubicBezTo>
                    <a:cubicBezTo>
                      <a:pt x="41" y="51"/>
                      <a:pt x="41" y="51"/>
                      <a:pt x="41" y="51"/>
                    </a:cubicBezTo>
                    <a:cubicBezTo>
                      <a:pt x="39" y="51"/>
                      <a:pt x="38" y="50"/>
                      <a:pt x="37" y="49"/>
                    </a:cubicBezTo>
                    <a:cubicBezTo>
                      <a:pt x="37" y="49"/>
                      <a:pt x="36" y="49"/>
                      <a:pt x="36" y="48"/>
                    </a:cubicBezTo>
                    <a:cubicBezTo>
                      <a:pt x="36" y="48"/>
                      <a:pt x="35" y="48"/>
                      <a:pt x="35" y="48"/>
                    </a:cubicBezTo>
                    <a:cubicBezTo>
                      <a:pt x="34" y="48"/>
                      <a:pt x="33" y="48"/>
                      <a:pt x="33" y="46"/>
                    </a:cubicBezTo>
                    <a:cubicBezTo>
                      <a:pt x="33" y="45"/>
                      <a:pt x="32" y="45"/>
                      <a:pt x="32" y="45"/>
                    </a:cubicBezTo>
                    <a:cubicBezTo>
                      <a:pt x="32" y="45"/>
                      <a:pt x="32" y="45"/>
                      <a:pt x="32" y="45"/>
                    </a:cubicBezTo>
                    <a:cubicBezTo>
                      <a:pt x="32" y="45"/>
                      <a:pt x="32" y="45"/>
                      <a:pt x="32" y="45"/>
                    </a:cubicBezTo>
                    <a:cubicBezTo>
                      <a:pt x="32" y="47"/>
                      <a:pt x="31" y="48"/>
                      <a:pt x="30" y="49"/>
                    </a:cubicBezTo>
                    <a:cubicBezTo>
                      <a:pt x="29" y="49"/>
                      <a:pt x="29" y="49"/>
                      <a:pt x="29" y="49"/>
                    </a:cubicBezTo>
                    <a:cubicBezTo>
                      <a:pt x="26" y="52"/>
                      <a:pt x="26" y="52"/>
                      <a:pt x="26" y="52"/>
                    </a:cubicBezTo>
                    <a:cubicBezTo>
                      <a:pt x="22" y="51"/>
                      <a:pt x="22" y="51"/>
                      <a:pt x="22" y="51"/>
                    </a:cubicBezTo>
                    <a:cubicBezTo>
                      <a:pt x="21" y="52"/>
                      <a:pt x="21" y="52"/>
                      <a:pt x="21" y="52"/>
                    </a:cubicBezTo>
                    <a:cubicBezTo>
                      <a:pt x="21" y="52"/>
                      <a:pt x="21" y="52"/>
                      <a:pt x="20" y="52"/>
                    </a:cubicBezTo>
                    <a:cubicBezTo>
                      <a:pt x="20" y="52"/>
                      <a:pt x="20" y="52"/>
                      <a:pt x="20" y="52"/>
                    </a:cubicBezTo>
                    <a:cubicBezTo>
                      <a:pt x="19" y="52"/>
                      <a:pt x="19" y="52"/>
                      <a:pt x="19" y="52"/>
                    </a:cubicBezTo>
                    <a:cubicBezTo>
                      <a:pt x="18" y="52"/>
                      <a:pt x="18" y="52"/>
                      <a:pt x="17" y="52"/>
                    </a:cubicBezTo>
                    <a:cubicBezTo>
                      <a:pt x="17" y="52"/>
                      <a:pt x="17" y="52"/>
                      <a:pt x="17" y="52"/>
                    </a:cubicBezTo>
                    <a:cubicBezTo>
                      <a:pt x="17" y="52"/>
                      <a:pt x="17" y="52"/>
                      <a:pt x="16" y="53"/>
                    </a:cubicBezTo>
                    <a:cubicBezTo>
                      <a:pt x="16" y="53"/>
                      <a:pt x="16" y="53"/>
                      <a:pt x="16" y="53"/>
                    </a:cubicBezTo>
                    <a:cubicBezTo>
                      <a:pt x="16" y="53"/>
                      <a:pt x="15" y="54"/>
                      <a:pt x="15" y="54"/>
                    </a:cubicBezTo>
                    <a:cubicBezTo>
                      <a:pt x="15" y="54"/>
                      <a:pt x="14" y="54"/>
                      <a:pt x="14" y="54"/>
                    </a:cubicBezTo>
                    <a:cubicBezTo>
                      <a:pt x="14" y="54"/>
                      <a:pt x="14" y="55"/>
                      <a:pt x="14" y="55"/>
                    </a:cubicBezTo>
                    <a:cubicBezTo>
                      <a:pt x="12" y="55"/>
                      <a:pt x="12" y="55"/>
                      <a:pt x="12" y="55"/>
                    </a:cubicBezTo>
                    <a:cubicBezTo>
                      <a:pt x="12" y="55"/>
                      <a:pt x="12" y="55"/>
                      <a:pt x="12" y="55"/>
                    </a:cubicBezTo>
                    <a:cubicBezTo>
                      <a:pt x="10" y="55"/>
                      <a:pt x="10" y="55"/>
                      <a:pt x="10" y="55"/>
                    </a:cubicBezTo>
                    <a:cubicBezTo>
                      <a:pt x="10" y="55"/>
                      <a:pt x="10" y="55"/>
                      <a:pt x="10" y="55"/>
                    </a:cubicBezTo>
                    <a:cubicBezTo>
                      <a:pt x="10" y="55"/>
                      <a:pt x="9" y="55"/>
                      <a:pt x="9" y="55"/>
                    </a:cubicBezTo>
                    <a:cubicBezTo>
                      <a:pt x="9" y="55"/>
                      <a:pt x="8" y="54"/>
                      <a:pt x="8" y="54"/>
                    </a:cubicBezTo>
                    <a:cubicBezTo>
                      <a:pt x="7" y="54"/>
                      <a:pt x="6" y="54"/>
                      <a:pt x="6" y="54"/>
                    </a:cubicBezTo>
                    <a:cubicBezTo>
                      <a:pt x="5" y="54"/>
                      <a:pt x="5" y="54"/>
                      <a:pt x="4" y="54"/>
                    </a:cubicBezTo>
                    <a:cubicBezTo>
                      <a:pt x="3" y="54"/>
                      <a:pt x="2" y="54"/>
                      <a:pt x="2" y="54"/>
                    </a:cubicBezTo>
                    <a:cubicBezTo>
                      <a:pt x="1" y="54"/>
                      <a:pt x="1" y="53"/>
                      <a:pt x="0" y="53"/>
                    </a:cubicBezTo>
                    <a:cubicBezTo>
                      <a:pt x="1" y="54"/>
                      <a:pt x="1" y="54"/>
                      <a:pt x="1" y="54"/>
                    </a:cubicBezTo>
                    <a:cubicBezTo>
                      <a:pt x="0" y="56"/>
                      <a:pt x="0" y="56"/>
                      <a:pt x="0" y="56"/>
                    </a:cubicBezTo>
                    <a:cubicBezTo>
                      <a:pt x="0" y="56"/>
                      <a:pt x="1" y="56"/>
                      <a:pt x="1" y="57"/>
                    </a:cubicBezTo>
                    <a:cubicBezTo>
                      <a:pt x="1" y="57"/>
                      <a:pt x="2" y="57"/>
                      <a:pt x="2" y="58"/>
                    </a:cubicBezTo>
                    <a:cubicBezTo>
                      <a:pt x="2" y="58"/>
                      <a:pt x="2" y="59"/>
                      <a:pt x="2" y="59"/>
                    </a:cubicBezTo>
                    <a:cubicBezTo>
                      <a:pt x="2" y="59"/>
                      <a:pt x="2" y="59"/>
                      <a:pt x="2" y="59"/>
                    </a:cubicBezTo>
                    <a:cubicBezTo>
                      <a:pt x="3" y="61"/>
                      <a:pt x="3" y="61"/>
                      <a:pt x="3" y="61"/>
                    </a:cubicBezTo>
                    <a:cubicBezTo>
                      <a:pt x="3" y="62"/>
                      <a:pt x="3" y="62"/>
                      <a:pt x="3" y="62"/>
                    </a:cubicBezTo>
                    <a:cubicBezTo>
                      <a:pt x="4" y="64"/>
                      <a:pt x="4" y="64"/>
                      <a:pt x="4" y="64"/>
                    </a:cubicBezTo>
                    <a:cubicBezTo>
                      <a:pt x="4" y="64"/>
                      <a:pt x="4" y="65"/>
                      <a:pt x="4" y="65"/>
                    </a:cubicBezTo>
                    <a:cubicBezTo>
                      <a:pt x="4" y="65"/>
                      <a:pt x="4" y="66"/>
                      <a:pt x="4" y="66"/>
                    </a:cubicBezTo>
                    <a:cubicBezTo>
                      <a:pt x="4" y="67"/>
                      <a:pt x="5" y="68"/>
                      <a:pt x="5" y="68"/>
                    </a:cubicBezTo>
                    <a:cubicBezTo>
                      <a:pt x="5" y="70"/>
                      <a:pt x="5" y="70"/>
                      <a:pt x="5" y="70"/>
                    </a:cubicBezTo>
                    <a:cubicBezTo>
                      <a:pt x="5" y="70"/>
                      <a:pt x="7" y="71"/>
                      <a:pt x="7" y="71"/>
                    </a:cubicBezTo>
                    <a:cubicBezTo>
                      <a:pt x="7" y="71"/>
                      <a:pt x="8" y="72"/>
                      <a:pt x="8" y="72"/>
                    </a:cubicBezTo>
                    <a:cubicBezTo>
                      <a:pt x="9" y="74"/>
                      <a:pt x="9" y="74"/>
                      <a:pt x="9" y="74"/>
                    </a:cubicBezTo>
                    <a:cubicBezTo>
                      <a:pt x="9" y="75"/>
                      <a:pt x="9" y="75"/>
                      <a:pt x="9" y="75"/>
                    </a:cubicBezTo>
                    <a:cubicBezTo>
                      <a:pt x="11" y="77"/>
                      <a:pt x="11" y="77"/>
                      <a:pt x="11" y="77"/>
                    </a:cubicBezTo>
                    <a:cubicBezTo>
                      <a:pt x="11" y="78"/>
                      <a:pt x="11" y="78"/>
                      <a:pt x="11" y="78"/>
                    </a:cubicBezTo>
                    <a:cubicBezTo>
                      <a:pt x="12" y="79"/>
                      <a:pt x="12" y="79"/>
                      <a:pt x="12" y="79"/>
                    </a:cubicBezTo>
                    <a:cubicBezTo>
                      <a:pt x="13" y="80"/>
                      <a:pt x="13" y="80"/>
                      <a:pt x="13" y="80"/>
                    </a:cubicBezTo>
                    <a:cubicBezTo>
                      <a:pt x="13" y="80"/>
                      <a:pt x="13" y="80"/>
                      <a:pt x="13" y="80"/>
                    </a:cubicBezTo>
                    <a:cubicBezTo>
                      <a:pt x="14" y="80"/>
                      <a:pt x="15" y="81"/>
                      <a:pt x="16" y="80"/>
                    </a:cubicBezTo>
                    <a:cubicBezTo>
                      <a:pt x="16" y="80"/>
                      <a:pt x="16" y="81"/>
                      <a:pt x="17" y="79"/>
                    </a:cubicBezTo>
                    <a:cubicBezTo>
                      <a:pt x="17" y="77"/>
                      <a:pt x="17" y="77"/>
                      <a:pt x="17" y="77"/>
                    </a:cubicBezTo>
                    <a:cubicBezTo>
                      <a:pt x="17" y="77"/>
                      <a:pt x="17" y="76"/>
                      <a:pt x="18" y="76"/>
                    </a:cubicBezTo>
                    <a:cubicBezTo>
                      <a:pt x="19" y="75"/>
                      <a:pt x="19" y="75"/>
                      <a:pt x="19" y="74"/>
                    </a:cubicBezTo>
                    <a:cubicBezTo>
                      <a:pt x="19" y="73"/>
                      <a:pt x="17" y="72"/>
                      <a:pt x="17" y="72"/>
                    </a:cubicBezTo>
                    <a:cubicBezTo>
                      <a:pt x="17" y="72"/>
                      <a:pt x="20" y="72"/>
                      <a:pt x="20" y="72"/>
                    </a:cubicBezTo>
                    <a:cubicBezTo>
                      <a:pt x="20" y="73"/>
                      <a:pt x="20" y="74"/>
                      <a:pt x="21" y="73"/>
                    </a:cubicBezTo>
                    <a:cubicBezTo>
                      <a:pt x="22" y="71"/>
                      <a:pt x="22" y="72"/>
                      <a:pt x="21" y="71"/>
                    </a:cubicBezTo>
                    <a:cubicBezTo>
                      <a:pt x="21" y="70"/>
                      <a:pt x="21" y="70"/>
                      <a:pt x="21" y="69"/>
                    </a:cubicBezTo>
                    <a:cubicBezTo>
                      <a:pt x="21" y="69"/>
                      <a:pt x="22" y="69"/>
                      <a:pt x="22" y="68"/>
                    </a:cubicBezTo>
                    <a:cubicBezTo>
                      <a:pt x="22" y="66"/>
                      <a:pt x="22" y="66"/>
                      <a:pt x="22" y="65"/>
                    </a:cubicBezTo>
                    <a:cubicBezTo>
                      <a:pt x="23" y="64"/>
                      <a:pt x="23" y="64"/>
                      <a:pt x="23" y="63"/>
                    </a:cubicBezTo>
                    <a:cubicBezTo>
                      <a:pt x="23" y="62"/>
                      <a:pt x="23" y="62"/>
                      <a:pt x="24" y="60"/>
                    </a:cubicBezTo>
                    <a:cubicBezTo>
                      <a:pt x="24" y="57"/>
                      <a:pt x="25" y="57"/>
                      <a:pt x="25" y="57"/>
                    </a:cubicBezTo>
                    <a:cubicBezTo>
                      <a:pt x="25" y="57"/>
                      <a:pt x="31" y="59"/>
                      <a:pt x="31" y="59"/>
                    </a:cubicBezTo>
                    <a:cubicBezTo>
                      <a:pt x="31" y="59"/>
                      <a:pt x="32" y="60"/>
                      <a:pt x="32" y="60"/>
                    </a:cubicBezTo>
                    <a:cubicBezTo>
                      <a:pt x="32" y="61"/>
                      <a:pt x="32" y="62"/>
                      <a:pt x="32" y="62"/>
                    </a:cubicBezTo>
                    <a:cubicBezTo>
                      <a:pt x="32" y="63"/>
                      <a:pt x="31" y="64"/>
                      <a:pt x="31" y="64"/>
                    </a:cubicBezTo>
                    <a:cubicBezTo>
                      <a:pt x="31" y="65"/>
                      <a:pt x="31" y="65"/>
                      <a:pt x="31" y="65"/>
                    </a:cubicBezTo>
                    <a:cubicBezTo>
                      <a:pt x="31" y="65"/>
                      <a:pt x="30" y="65"/>
                      <a:pt x="30" y="66"/>
                    </a:cubicBezTo>
                    <a:cubicBezTo>
                      <a:pt x="29" y="67"/>
                      <a:pt x="29" y="68"/>
                      <a:pt x="30" y="69"/>
                    </a:cubicBezTo>
                    <a:cubicBezTo>
                      <a:pt x="31" y="69"/>
                      <a:pt x="31" y="70"/>
                      <a:pt x="32" y="70"/>
                    </a:cubicBezTo>
                    <a:cubicBezTo>
                      <a:pt x="32" y="70"/>
                      <a:pt x="33" y="69"/>
                      <a:pt x="33" y="69"/>
                    </a:cubicBezTo>
                    <a:cubicBezTo>
                      <a:pt x="34" y="69"/>
                      <a:pt x="35" y="69"/>
                      <a:pt x="35" y="69"/>
                    </a:cubicBezTo>
                    <a:cubicBezTo>
                      <a:pt x="35" y="70"/>
                      <a:pt x="35" y="71"/>
                      <a:pt x="35" y="71"/>
                    </a:cubicBezTo>
                    <a:cubicBezTo>
                      <a:pt x="36" y="72"/>
                      <a:pt x="37" y="72"/>
                      <a:pt x="37" y="72"/>
                    </a:cubicBezTo>
                    <a:cubicBezTo>
                      <a:pt x="38" y="72"/>
                      <a:pt x="39" y="72"/>
                      <a:pt x="39" y="72"/>
                    </a:cubicBezTo>
                    <a:cubicBezTo>
                      <a:pt x="39" y="72"/>
                      <a:pt x="39" y="72"/>
                      <a:pt x="40" y="71"/>
                    </a:cubicBezTo>
                    <a:cubicBezTo>
                      <a:pt x="41" y="71"/>
                      <a:pt x="42" y="74"/>
                      <a:pt x="41" y="71"/>
                    </a:cubicBezTo>
                    <a:cubicBezTo>
                      <a:pt x="39" y="68"/>
                      <a:pt x="39" y="68"/>
                      <a:pt x="38" y="68"/>
                    </a:cubicBezTo>
                    <a:cubicBezTo>
                      <a:pt x="38" y="67"/>
                      <a:pt x="37" y="67"/>
                      <a:pt x="37" y="67"/>
                    </a:cubicBezTo>
                    <a:cubicBezTo>
                      <a:pt x="37" y="67"/>
                      <a:pt x="37" y="67"/>
                      <a:pt x="37" y="67"/>
                    </a:cubicBezTo>
                    <a:cubicBezTo>
                      <a:pt x="37" y="67"/>
                      <a:pt x="36" y="66"/>
                      <a:pt x="36" y="65"/>
                    </a:cubicBezTo>
                    <a:cubicBezTo>
                      <a:pt x="37" y="64"/>
                      <a:pt x="37" y="64"/>
                      <a:pt x="38" y="64"/>
                    </a:cubicBezTo>
                    <a:cubicBezTo>
                      <a:pt x="38" y="64"/>
                      <a:pt x="39" y="64"/>
                      <a:pt x="40" y="65"/>
                    </a:cubicBezTo>
                    <a:cubicBezTo>
                      <a:pt x="41" y="66"/>
                      <a:pt x="41" y="66"/>
                      <a:pt x="41" y="67"/>
                    </a:cubicBezTo>
                    <a:cubicBezTo>
                      <a:pt x="42" y="68"/>
                      <a:pt x="43" y="69"/>
                      <a:pt x="43" y="70"/>
                    </a:cubicBezTo>
                    <a:cubicBezTo>
                      <a:pt x="44" y="70"/>
                      <a:pt x="44" y="70"/>
                      <a:pt x="44" y="71"/>
                    </a:cubicBezTo>
                    <a:cubicBezTo>
                      <a:pt x="44" y="73"/>
                      <a:pt x="44" y="75"/>
                      <a:pt x="44" y="75"/>
                    </a:cubicBezTo>
                    <a:cubicBezTo>
                      <a:pt x="44" y="76"/>
                      <a:pt x="44" y="79"/>
                      <a:pt x="44" y="79"/>
                    </a:cubicBezTo>
                    <a:cubicBezTo>
                      <a:pt x="44" y="79"/>
                      <a:pt x="44" y="80"/>
                      <a:pt x="44" y="81"/>
                    </a:cubicBezTo>
                    <a:cubicBezTo>
                      <a:pt x="44" y="82"/>
                      <a:pt x="48" y="87"/>
                      <a:pt x="48" y="87"/>
                    </a:cubicBezTo>
                    <a:cubicBezTo>
                      <a:pt x="48" y="87"/>
                      <a:pt x="50" y="90"/>
                      <a:pt x="50" y="90"/>
                    </a:cubicBezTo>
                    <a:cubicBezTo>
                      <a:pt x="51" y="90"/>
                      <a:pt x="51" y="92"/>
                      <a:pt x="52" y="93"/>
                    </a:cubicBezTo>
                    <a:cubicBezTo>
                      <a:pt x="54" y="93"/>
                      <a:pt x="57" y="95"/>
                      <a:pt x="57" y="95"/>
                    </a:cubicBezTo>
                    <a:cubicBezTo>
                      <a:pt x="62" y="98"/>
                      <a:pt x="62" y="98"/>
                      <a:pt x="62" y="98"/>
                    </a:cubicBezTo>
                    <a:cubicBezTo>
                      <a:pt x="62" y="98"/>
                      <a:pt x="65" y="100"/>
                      <a:pt x="65" y="100"/>
                    </a:cubicBezTo>
                    <a:cubicBezTo>
                      <a:pt x="65" y="100"/>
                      <a:pt x="69" y="100"/>
                      <a:pt x="66" y="100"/>
                    </a:cubicBezTo>
                    <a:cubicBezTo>
                      <a:pt x="64" y="100"/>
                      <a:pt x="60" y="98"/>
                      <a:pt x="60" y="98"/>
                    </a:cubicBezTo>
                    <a:cubicBezTo>
                      <a:pt x="60" y="98"/>
                      <a:pt x="60" y="97"/>
                      <a:pt x="59" y="97"/>
                    </a:cubicBezTo>
                    <a:cubicBezTo>
                      <a:pt x="59" y="97"/>
                      <a:pt x="55" y="96"/>
                      <a:pt x="55" y="96"/>
                    </a:cubicBezTo>
                    <a:cubicBezTo>
                      <a:pt x="54" y="95"/>
                      <a:pt x="54" y="95"/>
                      <a:pt x="53" y="94"/>
                    </a:cubicBezTo>
                    <a:cubicBezTo>
                      <a:pt x="52" y="93"/>
                      <a:pt x="51" y="91"/>
                      <a:pt x="51" y="91"/>
                    </a:cubicBezTo>
                    <a:cubicBezTo>
                      <a:pt x="51" y="91"/>
                      <a:pt x="50" y="90"/>
                      <a:pt x="49" y="89"/>
                    </a:cubicBezTo>
                    <a:cubicBezTo>
                      <a:pt x="48" y="88"/>
                      <a:pt x="49" y="88"/>
                      <a:pt x="48" y="88"/>
                    </a:cubicBezTo>
                    <a:cubicBezTo>
                      <a:pt x="47" y="87"/>
                      <a:pt x="48" y="88"/>
                      <a:pt x="47" y="87"/>
                    </a:cubicBezTo>
                    <a:cubicBezTo>
                      <a:pt x="45" y="86"/>
                      <a:pt x="45" y="85"/>
                      <a:pt x="44" y="85"/>
                    </a:cubicBezTo>
                    <a:cubicBezTo>
                      <a:pt x="44" y="85"/>
                      <a:pt x="42" y="85"/>
                      <a:pt x="42" y="84"/>
                    </a:cubicBezTo>
                    <a:cubicBezTo>
                      <a:pt x="41" y="84"/>
                      <a:pt x="40" y="83"/>
                      <a:pt x="40" y="83"/>
                    </a:cubicBezTo>
                    <a:cubicBezTo>
                      <a:pt x="40" y="83"/>
                      <a:pt x="40" y="84"/>
                      <a:pt x="41" y="85"/>
                    </a:cubicBezTo>
                    <a:cubicBezTo>
                      <a:pt x="42" y="85"/>
                      <a:pt x="44" y="87"/>
                      <a:pt x="44" y="87"/>
                    </a:cubicBezTo>
                    <a:cubicBezTo>
                      <a:pt x="44" y="87"/>
                      <a:pt x="45" y="87"/>
                      <a:pt x="45" y="87"/>
                    </a:cubicBezTo>
                    <a:cubicBezTo>
                      <a:pt x="45" y="87"/>
                      <a:pt x="45" y="89"/>
                      <a:pt x="45" y="89"/>
                    </a:cubicBezTo>
                    <a:cubicBezTo>
                      <a:pt x="45" y="89"/>
                      <a:pt x="43" y="88"/>
                      <a:pt x="45" y="89"/>
                    </a:cubicBezTo>
                    <a:cubicBezTo>
                      <a:pt x="47" y="90"/>
                      <a:pt x="48" y="90"/>
                      <a:pt x="48" y="90"/>
                    </a:cubicBezTo>
                    <a:cubicBezTo>
                      <a:pt x="48" y="90"/>
                      <a:pt x="46" y="91"/>
                      <a:pt x="46" y="91"/>
                    </a:cubicBezTo>
                    <a:cubicBezTo>
                      <a:pt x="46" y="91"/>
                      <a:pt x="47" y="94"/>
                      <a:pt x="48" y="94"/>
                    </a:cubicBezTo>
                    <a:cubicBezTo>
                      <a:pt x="48" y="94"/>
                      <a:pt x="49" y="94"/>
                      <a:pt x="50" y="94"/>
                    </a:cubicBezTo>
                    <a:cubicBezTo>
                      <a:pt x="50" y="94"/>
                      <a:pt x="51" y="94"/>
                      <a:pt x="52" y="94"/>
                    </a:cubicBezTo>
                    <a:cubicBezTo>
                      <a:pt x="52" y="95"/>
                      <a:pt x="52" y="95"/>
                      <a:pt x="52" y="95"/>
                    </a:cubicBezTo>
                    <a:cubicBezTo>
                      <a:pt x="52" y="96"/>
                      <a:pt x="52" y="98"/>
                      <a:pt x="52" y="98"/>
                    </a:cubicBezTo>
                    <a:cubicBezTo>
                      <a:pt x="54" y="98"/>
                      <a:pt x="54" y="98"/>
                      <a:pt x="54" y="98"/>
                    </a:cubicBezTo>
                    <a:cubicBezTo>
                      <a:pt x="54" y="98"/>
                      <a:pt x="52" y="98"/>
                      <a:pt x="51" y="98"/>
                    </a:cubicBezTo>
                    <a:cubicBezTo>
                      <a:pt x="51" y="97"/>
                      <a:pt x="50" y="97"/>
                      <a:pt x="50" y="97"/>
                    </a:cubicBezTo>
                    <a:cubicBezTo>
                      <a:pt x="49" y="98"/>
                      <a:pt x="49" y="98"/>
                      <a:pt x="49" y="99"/>
                    </a:cubicBezTo>
                    <a:cubicBezTo>
                      <a:pt x="50" y="99"/>
                      <a:pt x="51" y="100"/>
                      <a:pt x="51" y="100"/>
                    </a:cubicBezTo>
                    <a:cubicBezTo>
                      <a:pt x="52" y="99"/>
                      <a:pt x="52" y="99"/>
                      <a:pt x="52" y="99"/>
                    </a:cubicBezTo>
                    <a:cubicBezTo>
                      <a:pt x="52" y="99"/>
                      <a:pt x="52" y="99"/>
                      <a:pt x="53" y="99"/>
                    </a:cubicBezTo>
                    <a:cubicBezTo>
                      <a:pt x="53" y="99"/>
                      <a:pt x="54" y="99"/>
                      <a:pt x="54" y="99"/>
                    </a:cubicBezTo>
                    <a:cubicBezTo>
                      <a:pt x="55" y="98"/>
                      <a:pt x="55" y="98"/>
                      <a:pt x="55" y="98"/>
                    </a:cubicBezTo>
                    <a:cubicBezTo>
                      <a:pt x="55" y="98"/>
                      <a:pt x="55" y="98"/>
                      <a:pt x="55" y="99"/>
                    </a:cubicBezTo>
                    <a:cubicBezTo>
                      <a:pt x="55" y="99"/>
                      <a:pt x="55" y="99"/>
                      <a:pt x="55" y="100"/>
                    </a:cubicBezTo>
                    <a:cubicBezTo>
                      <a:pt x="54" y="101"/>
                      <a:pt x="54" y="100"/>
                      <a:pt x="54" y="101"/>
                    </a:cubicBezTo>
                    <a:cubicBezTo>
                      <a:pt x="54" y="101"/>
                      <a:pt x="53" y="101"/>
                      <a:pt x="54" y="102"/>
                    </a:cubicBezTo>
                    <a:cubicBezTo>
                      <a:pt x="54" y="103"/>
                      <a:pt x="54" y="103"/>
                      <a:pt x="54" y="103"/>
                    </a:cubicBezTo>
                    <a:cubicBezTo>
                      <a:pt x="54" y="103"/>
                      <a:pt x="54" y="103"/>
                      <a:pt x="55" y="104"/>
                    </a:cubicBezTo>
                    <a:cubicBezTo>
                      <a:pt x="55" y="105"/>
                      <a:pt x="55" y="105"/>
                      <a:pt x="56" y="106"/>
                    </a:cubicBezTo>
                    <a:cubicBezTo>
                      <a:pt x="56" y="106"/>
                      <a:pt x="58" y="108"/>
                      <a:pt x="58" y="108"/>
                    </a:cubicBezTo>
                    <a:cubicBezTo>
                      <a:pt x="58" y="108"/>
                      <a:pt x="60" y="110"/>
                      <a:pt x="60" y="110"/>
                    </a:cubicBezTo>
                    <a:cubicBezTo>
                      <a:pt x="60" y="110"/>
                      <a:pt x="61" y="111"/>
                      <a:pt x="61" y="111"/>
                    </a:cubicBezTo>
                    <a:cubicBezTo>
                      <a:pt x="61" y="111"/>
                      <a:pt x="61" y="112"/>
                      <a:pt x="61" y="111"/>
                    </a:cubicBezTo>
                    <a:cubicBezTo>
                      <a:pt x="60" y="110"/>
                      <a:pt x="58" y="109"/>
                      <a:pt x="58" y="109"/>
                    </a:cubicBezTo>
                    <a:cubicBezTo>
                      <a:pt x="58" y="111"/>
                      <a:pt x="58" y="111"/>
                      <a:pt x="58" y="111"/>
                    </a:cubicBezTo>
                    <a:cubicBezTo>
                      <a:pt x="58" y="111"/>
                      <a:pt x="59" y="112"/>
                      <a:pt x="59" y="112"/>
                    </a:cubicBezTo>
                    <a:cubicBezTo>
                      <a:pt x="60" y="112"/>
                      <a:pt x="60" y="113"/>
                      <a:pt x="60" y="113"/>
                    </a:cubicBezTo>
                    <a:cubicBezTo>
                      <a:pt x="61" y="113"/>
                      <a:pt x="62" y="113"/>
                      <a:pt x="62" y="114"/>
                    </a:cubicBezTo>
                    <a:cubicBezTo>
                      <a:pt x="63" y="114"/>
                      <a:pt x="63" y="113"/>
                      <a:pt x="63" y="113"/>
                    </a:cubicBezTo>
                    <a:cubicBezTo>
                      <a:pt x="63" y="113"/>
                      <a:pt x="63" y="113"/>
                      <a:pt x="64" y="113"/>
                    </a:cubicBezTo>
                    <a:cubicBezTo>
                      <a:pt x="64" y="113"/>
                      <a:pt x="64" y="114"/>
                      <a:pt x="64" y="115"/>
                    </a:cubicBezTo>
                    <a:cubicBezTo>
                      <a:pt x="64" y="115"/>
                      <a:pt x="63" y="116"/>
                      <a:pt x="63" y="115"/>
                    </a:cubicBezTo>
                    <a:cubicBezTo>
                      <a:pt x="62" y="115"/>
                      <a:pt x="61" y="114"/>
                      <a:pt x="61" y="114"/>
                    </a:cubicBezTo>
                    <a:cubicBezTo>
                      <a:pt x="60" y="114"/>
                      <a:pt x="60" y="114"/>
                      <a:pt x="59" y="114"/>
                    </a:cubicBezTo>
                    <a:cubicBezTo>
                      <a:pt x="58" y="114"/>
                      <a:pt x="57" y="113"/>
                      <a:pt x="57" y="114"/>
                    </a:cubicBezTo>
                    <a:cubicBezTo>
                      <a:pt x="57" y="115"/>
                      <a:pt x="57" y="115"/>
                      <a:pt x="57" y="115"/>
                    </a:cubicBezTo>
                    <a:cubicBezTo>
                      <a:pt x="57" y="115"/>
                      <a:pt x="56" y="113"/>
                      <a:pt x="55" y="112"/>
                    </a:cubicBezTo>
                    <a:cubicBezTo>
                      <a:pt x="54" y="112"/>
                      <a:pt x="53" y="111"/>
                      <a:pt x="53" y="111"/>
                    </a:cubicBezTo>
                    <a:cubicBezTo>
                      <a:pt x="52" y="110"/>
                      <a:pt x="52" y="110"/>
                      <a:pt x="52" y="110"/>
                    </a:cubicBezTo>
                    <a:cubicBezTo>
                      <a:pt x="52" y="110"/>
                      <a:pt x="53" y="110"/>
                      <a:pt x="53" y="110"/>
                    </a:cubicBezTo>
                    <a:cubicBezTo>
                      <a:pt x="54" y="111"/>
                      <a:pt x="53" y="111"/>
                      <a:pt x="54" y="111"/>
                    </a:cubicBezTo>
                    <a:cubicBezTo>
                      <a:pt x="55" y="111"/>
                      <a:pt x="53" y="109"/>
                      <a:pt x="55" y="109"/>
                    </a:cubicBezTo>
                    <a:cubicBezTo>
                      <a:pt x="56" y="109"/>
                      <a:pt x="56" y="109"/>
                      <a:pt x="56" y="109"/>
                    </a:cubicBezTo>
                    <a:cubicBezTo>
                      <a:pt x="57" y="109"/>
                      <a:pt x="58" y="108"/>
                      <a:pt x="56" y="108"/>
                    </a:cubicBezTo>
                    <a:cubicBezTo>
                      <a:pt x="55" y="107"/>
                      <a:pt x="55" y="107"/>
                      <a:pt x="54" y="107"/>
                    </a:cubicBezTo>
                    <a:cubicBezTo>
                      <a:pt x="54" y="107"/>
                      <a:pt x="54" y="107"/>
                      <a:pt x="54" y="106"/>
                    </a:cubicBezTo>
                    <a:cubicBezTo>
                      <a:pt x="53" y="105"/>
                      <a:pt x="53" y="104"/>
                      <a:pt x="52" y="104"/>
                    </a:cubicBezTo>
                    <a:cubicBezTo>
                      <a:pt x="52" y="104"/>
                      <a:pt x="50" y="104"/>
                      <a:pt x="50" y="104"/>
                    </a:cubicBezTo>
                    <a:cubicBezTo>
                      <a:pt x="50" y="104"/>
                      <a:pt x="49" y="104"/>
                      <a:pt x="48" y="104"/>
                    </a:cubicBezTo>
                    <a:cubicBezTo>
                      <a:pt x="47" y="103"/>
                      <a:pt x="46" y="102"/>
                      <a:pt x="46" y="102"/>
                    </a:cubicBezTo>
                    <a:cubicBezTo>
                      <a:pt x="45" y="102"/>
                      <a:pt x="43" y="101"/>
                      <a:pt x="43" y="100"/>
                    </a:cubicBezTo>
                    <a:cubicBezTo>
                      <a:pt x="43" y="100"/>
                      <a:pt x="42" y="99"/>
                      <a:pt x="41" y="99"/>
                    </a:cubicBezTo>
                    <a:cubicBezTo>
                      <a:pt x="40" y="99"/>
                      <a:pt x="40" y="100"/>
                      <a:pt x="39" y="100"/>
                    </a:cubicBezTo>
                    <a:cubicBezTo>
                      <a:pt x="39" y="99"/>
                      <a:pt x="38" y="98"/>
                      <a:pt x="38" y="98"/>
                    </a:cubicBezTo>
                    <a:cubicBezTo>
                      <a:pt x="37" y="98"/>
                      <a:pt x="37" y="97"/>
                      <a:pt x="37" y="97"/>
                    </a:cubicBezTo>
                    <a:cubicBezTo>
                      <a:pt x="37" y="98"/>
                      <a:pt x="36" y="98"/>
                      <a:pt x="38" y="99"/>
                    </a:cubicBezTo>
                    <a:cubicBezTo>
                      <a:pt x="39" y="99"/>
                      <a:pt x="40" y="100"/>
                      <a:pt x="40" y="100"/>
                    </a:cubicBezTo>
                    <a:cubicBezTo>
                      <a:pt x="40" y="100"/>
                      <a:pt x="40" y="100"/>
                      <a:pt x="40" y="101"/>
                    </a:cubicBezTo>
                    <a:cubicBezTo>
                      <a:pt x="40" y="101"/>
                      <a:pt x="41" y="101"/>
                      <a:pt x="41" y="101"/>
                    </a:cubicBezTo>
                    <a:cubicBezTo>
                      <a:pt x="42" y="101"/>
                      <a:pt x="43" y="101"/>
                      <a:pt x="43" y="102"/>
                    </a:cubicBezTo>
                    <a:cubicBezTo>
                      <a:pt x="43" y="102"/>
                      <a:pt x="45" y="102"/>
                      <a:pt x="45" y="103"/>
                    </a:cubicBezTo>
                    <a:cubicBezTo>
                      <a:pt x="45" y="104"/>
                      <a:pt x="46" y="104"/>
                      <a:pt x="45" y="104"/>
                    </a:cubicBezTo>
                    <a:cubicBezTo>
                      <a:pt x="45" y="104"/>
                      <a:pt x="44" y="105"/>
                      <a:pt x="45" y="105"/>
                    </a:cubicBezTo>
                    <a:cubicBezTo>
                      <a:pt x="45" y="106"/>
                      <a:pt x="46" y="106"/>
                      <a:pt x="46" y="106"/>
                    </a:cubicBezTo>
                    <a:cubicBezTo>
                      <a:pt x="47" y="106"/>
                      <a:pt x="47" y="106"/>
                      <a:pt x="48" y="107"/>
                    </a:cubicBezTo>
                    <a:cubicBezTo>
                      <a:pt x="50" y="107"/>
                      <a:pt x="50" y="108"/>
                      <a:pt x="50" y="109"/>
                    </a:cubicBezTo>
                    <a:cubicBezTo>
                      <a:pt x="50" y="109"/>
                      <a:pt x="52" y="110"/>
                      <a:pt x="52" y="110"/>
                    </a:cubicBezTo>
                    <a:cubicBezTo>
                      <a:pt x="52" y="110"/>
                      <a:pt x="51" y="110"/>
                      <a:pt x="51" y="111"/>
                    </a:cubicBezTo>
                    <a:cubicBezTo>
                      <a:pt x="51" y="111"/>
                      <a:pt x="51" y="111"/>
                      <a:pt x="52" y="112"/>
                    </a:cubicBezTo>
                    <a:cubicBezTo>
                      <a:pt x="53" y="112"/>
                      <a:pt x="53" y="112"/>
                      <a:pt x="53" y="112"/>
                    </a:cubicBezTo>
                    <a:cubicBezTo>
                      <a:pt x="53" y="112"/>
                      <a:pt x="53" y="113"/>
                      <a:pt x="53" y="113"/>
                    </a:cubicBezTo>
                    <a:cubicBezTo>
                      <a:pt x="53" y="114"/>
                      <a:pt x="52" y="114"/>
                      <a:pt x="54" y="115"/>
                    </a:cubicBezTo>
                    <a:cubicBezTo>
                      <a:pt x="56" y="115"/>
                      <a:pt x="56" y="115"/>
                      <a:pt x="56" y="115"/>
                    </a:cubicBezTo>
                    <a:cubicBezTo>
                      <a:pt x="56" y="116"/>
                      <a:pt x="56" y="116"/>
                      <a:pt x="56" y="116"/>
                    </a:cubicBezTo>
                    <a:cubicBezTo>
                      <a:pt x="56" y="116"/>
                      <a:pt x="55" y="116"/>
                      <a:pt x="56" y="117"/>
                    </a:cubicBezTo>
                    <a:cubicBezTo>
                      <a:pt x="57" y="118"/>
                      <a:pt x="59" y="118"/>
                      <a:pt x="59" y="118"/>
                    </a:cubicBezTo>
                    <a:cubicBezTo>
                      <a:pt x="60" y="117"/>
                      <a:pt x="60" y="117"/>
                      <a:pt x="60" y="117"/>
                    </a:cubicBezTo>
                    <a:cubicBezTo>
                      <a:pt x="60" y="117"/>
                      <a:pt x="61" y="118"/>
                      <a:pt x="61" y="118"/>
                    </a:cubicBezTo>
                    <a:cubicBezTo>
                      <a:pt x="60" y="119"/>
                      <a:pt x="60" y="119"/>
                      <a:pt x="60" y="119"/>
                    </a:cubicBezTo>
                    <a:cubicBezTo>
                      <a:pt x="60" y="119"/>
                      <a:pt x="60" y="120"/>
                      <a:pt x="60" y="120"/>
                    </a:cubicBezTo>
                    <a:cubicBezTo>
                      <a:pt x="61" y="121"/>
                      <a:pt x="62" y="121"/>
                      <a:pt x="62" y="121"/>
                    </a:cubicBezTo>
                    <a:cubicBezTo>
                      <a:pt x="62" y="121"/>
                      <a:pt x="63" y="121"/>
                      <a:pt x="63" y="122"/>
                    </a:cubicBezTo>
                    <a:cubicBezTo>
                      <a:pt x="63" y="122"/>
                      <a:pt x="63" y="123"/>
                      <a:pt x="64" y="123"/>
                    </a:cubicBezTo>
                    <a:cubicBezTo>
                      <a:pt x="64" y="123"/>
                      <a:pt x="65" y="123"/>
                      <a:pt x="65" y="123"/>
                    </a:cubicBezTo>
                    <a:cubicBezTo>
                      <a:pt x="66" y="124"/>
                      <a:pt x="66" y="124"/>
                      <a:pt x="67" y="124"/>
                    </a:cubicBezTo>
                    <a:cubicBezTo>
                      <a:pt x="67" y="123"/>
                      <a:pt x="67" y="123"/>
                      <a:pt x="67" y="122"/>
                    </a:cubicBezTo>
                    <a:cubicBezTo>
                      <a:pt x="66" y="122"/>
                      <a:pt x="65" y="121"/>
                      <a:pt x="64" y="121"/>
                    </a:cubicBezTo>
                    <a:cubicBezTo>
                      <a:pt x="64" y="121"/>
                      <a:pt x="63" y="121"/>
                      <a:pt x="63" y="121"/>
                    </a:cubicBezTo>
                    <a:cubicBezTo>
                      <a:pt x="63" y="120"/>
                      <a:pt x="63" y="121"/>
                      <a:pt x="63" y="120"/>
                    </a:cubicBezTo>
                    <a:cubicBezTo>
                      <a:pt x="63" y="119"/>
                      <a:pt x="62" y="118"/>
                      <a:pt x="62" y="118"/>
                    </a:cubicBezTo>
                    <a:cubicBezTo>
                      <a:pt x="62" y="118"/>
                      <a:pt x="62" y="117"/>
                      <a:pt x="62" y="117"/>
                    </a:cubicBezTo>
                    <a:cubicBezTo>
                      <a:pt x="61" y="117"/>
                      <a:pt x="61" y="117"/>
                      <a:pt x="60" y="116"/>
                    </a:cubicBezTo>
                    <a:cubicBezTo>
                      <a:pt x="60" y="116"/>
                      <a:pt x="60" y="116"/>
                      <a:pt x="59" y="116"/>
                    </a:cubicBezTo>
                    <a:cubicBezTo>
                      <a:pt x="59" y="116"/>
                      <a:pt x="58" y="116"/>
                      <a:pt x="58" y="115"/>
                    </a:cubicBezTo>
                    <a:cubicBezTo>
                      <a:pt x="58" y="115"/>
                      <a:pt x="58" y="115"/>
                      <a:pt x="59" y="115"/>
                    </a:cubicBezTo>
                    <a:cubicBezTo>
                      <a:pt x="59" y="115"/>
                      <a:pt x="60" y="115"/>
                      <a:pt x="60" y="115"/>
                    </a:cubicBezTo>
                    <a:cubicBezTo>
                      <a:pt x="61" y="115"/>
                      <a:pt x="61" y="115"/>
                      <a:pt x="62" y="115"/>
                    </a:cubicBezTo>
                    <a:cubicBezTo>
                      <a:pt x="63" y="116"/>
                      <a:pt x="62" y="116"/>
                      <a:pt x="63" y="116"/>
                    </a:cubicBezTo>
                    <a:cubicBezTo>
                      <a:pt x="64" y="116"/>
                      <a:pt x="64" y="116"/>
                      <a:pt x="64" y="116"/>
                    </a:cubicBezTo>
                    <a:cubicBezTo>
                      <a:pt x="66" y="115"/>
                      <a:pt x="66" y="115"/>
                      <a:pt x="66" y="115"/>
                    </a:cubicBezTo>
                    <a:cubicBezTo>
                      <a:pt x="66" y="115"/>
                      <a:pt x="66" y="115"/>
                      <a:pt x="66" y="115"/>
                    </a:cubicBezTo>
                    <a:cubicBezTo>
                      <a:pt x="67" y="116"/>
                      <a:pt x="66" y="116"/>
                      <a:pt x="68" y="116"/>
                    </a:cubicBezTo>
                    <a:cubicBezTo>
                      <a:pt x="70" y="116"/>
                      <a:pt x="70" y="116"/>
                      <a:pt x="70" y="117"/>
                    </a:cubicBezTo>
                    <a:cubicBezTo>
                      <a:pt x="70" y="117"/>
                      <a:pt x="70" y="118"/>
                      <a:pt x="70" y="118"/>
                    </a:cubicBezTo>
                    <a:cubicBezTo>
                      <a:pt x="70" y="118"/>
                      <a:pt x="70" y="119"/>
                      <a:pt x="70" y="119"/>
                    </a:cubicBezTo>
                    <a:cubicBezTo>
                      <a:pt x="71" y="119"/>
                      <a:pt x="72" y="119"/>
                      <a:pt x="72" y="119"/>
                    </a:cubicBezTo>
                    <a:cubicBezTo>
                      <a:pt x="72" y="119"/>
                      <a:pt x="74" y="119"/>
                      <a:pt x="74" y="120"/>
                    </a:cubicBezTo>
                    <a:cubicBezTo>
                      <a:pt x="74" y="120"/>
                      <a:pt x="72" y="121"/>
                      <a:pt x="72" y="121"/>
                    </a:cubicBezTo>
                    <a:cubicBezTo>
                      <a:pt x="72" y="121"/>
                      <a:pt x="71" y="121"/>
                      <a:pt x="71" y="121"/>
                    </a:cubicBezTo>
                    <a:cubicBezTo>
                      <a:pt x="71" y="122"/>
                      <a:pt x="70" y="123"/>
                      <a:pt x="71" y="123"/>
                    </a:cubicBezTo>
                    <a:cubicBezTo>
                      <a:pt x="71" y="123"/>
                      <a:pt x="71" y="123"/>
                      <a:pt x="70" y="123"/>
                    </a:cubicBezTo>
                    <a:cubicBezTo>
                      <a:pt x="70" y="123"/>
                      <a:pt x="69" y="122"/>
                      <a:pt x="70" y="123"/>
                    </a:cubicBezTo>
                    <a:cubicBezTo>
                      <a:pt x="70" y="125"/>
                      <a:pt x="71" y="125"/>
                      <a:pt x="71" y="125"/>
                    </a:cubicBezTo>
                    <a:cubicBezTo>
                      <a:pt x="72" y="125"/>
                      <a:pt x="73" y="125"/>
                      <a:pt x="74" y="125"/>
                    </a:cubicBezTo>
                    <a:cubicBezTo>
                      <a:pt x="74" y="125"/>
                      <a:pt x="74" y="125"/>
                      <a:pt x="74" y="125"/>
                    </a:cubicBezTo>
                    <a:cubicBezTo>
                      <a:pt x="73" y="125"/>
                      <a:pt x="73" y="124"/>
                      <a:pt x="73" y="124"/>
                    </a:cubicBezTo>
                    <a:cubicBezTo>
                      <a:pt x="73" y="124"/>
                      <a:pt x="72" y="124"/>
                      <a:pt x="72" y="124"/>
                    </a:cubicBezTo>
                    <a:cubicBezTo>
                      <a:pt x="72" y="124"/>
                      <a:pt x="73" y="124"/>
                      <a:pt x="73" y="123"/>
                    </a:cubicBezTo>
                    <a:cubicBezTo>
                      <a:pt x="73" y="123"/>
                      <a:pt x="74" y="122"/>
                      <a:pt x="74" y="122"/>
                    </a:cubicBezTo>
                    <a:cubicBezTo>
                      <a:pt x="74" y="122"/>
                      <a:pt x="75" y="120"/>
                      <a:pt x="75" y="121"/>
                    </a:cubicBezTo>
                    <a:cubicBezTo>
                      <a:pt x="76" y="122"/>
                      <a:pt x="75" y="122"/>
                      <a:pt x="76" y="122"/>
                    </a:cubicBezTo>
                    <a:cubicBezTo>
                      <a:pt x="77" y="122"/>
                      <a:pt x="79" y="120"/>
                      <a:pt x="79" y="120"/>
                    </a:cubicBezTo>
                    <a:cubicBezTo>
                      <a:pt x="79" y="120"/>
                      <a:pt x="80" y="120"/>
                      <a:pt x="79" y="121"/>
                    </a:cubicBezTo>
                    <a:cubicBezTo>
                      <a:pt x="79" y="121"/>
                      <a:pt x="78" y="122"/>
                      <a:pt x="78" y="123"/>
                    </a:cubicBezTo>
                    <a:cubicBezTo>
                      <a:pt x="79" y="124"/>
                      <a:pt x="79" y="123"/>
                      <a:pt x="79" y="124"/>
                    </a:cubicBezTo>
                    <a:cubicBezTo>
                      <a:pt x="79" y="125"/>
                      <a:pt x="79" y="125"/>
                      <a:pt x="79" y="125"/>
                    </a:cubicBezTo>
                    <a:cubicBezTo>
                      <a:pt x="80" y="126"/>
                      <a:pt x="80" y="126"/>
                      <a:pt x="80" y="126"/>
                    </a:cubicBezTo>
                    <a:cubicBezTo>
                      <a:pt x="80" y="127"/>
                      <a:pt x="81" y="128"/>
                      <a:pt x="81" y="128"/>
                    </a:cubicBezTo>
                    <a:cubicBezTo>
                      <a:pt x="81" y="129"/>
                      <a:pt x="81" y="129"/>
                      <a:pt x="81" y="130"/>
                    </a:cubicBezTo>
                    <a:cubicBezTo>
                      <a:pt x="82" y="130"/>
                      <a:pt x="84" y="131"/>
                      <a:pt x="84" y="131"/>
                    </a:cubicBezTo>
                    <a:cubicBezTo>
                      <a:pt x="84" y="130"/>
                      <a:pt x="84" y="130"/>
                      <a:pt x="84" y="130"/>
                    </a:cubicBezTo>
                    <a:cubicBezTo>
                      <a:pt x="84" y="130"/>
                      <a:pt x="84" y="131"/>
                      <a:pt x="85" y="130"/>
                    </a:cubicBezTo>
                    <a:cubicBezTo>
                      <a:pt x="85" y="129"/>
                      <a:pt x="86" y="129"/>
                      <a:pt x="86" y="129"/>
                    </a:cubicBezTo>
                    <a:cubicBezTo>
                      <a:pt x="87" y="129"/>
                      <a:pt x="86" y="129"/>
                      <a:pt x="88" y="129"/>
                    </a:cubicBezTo>
                    <a:cubicBezTo>
                      <a:pt x="89" y="129"/>
                      <a:pt x="90" y="130"/>
                      <a:pt x="90" y="129"/>
                    </a:cubicBezTo>
                    <a:cubicBezTo>
                      <a:pt x="91" y="129"/>
                      <a:pt x="90" y="129"/>
                      <a:pt x="92" y="129"/>
                    </a:cubicBezTo>
                    <a:cubicBezTo>
                      <a:pt x="93" y="129"/>
                      <a:pt x="95" y="128"/>
                      <a:pt x="95" y="127"/>
                    </a:cubicBezTo>
                    <a:cubicBezTo>
                      <a:pt x="95" y="127"/>
                      <a:pt x="98" y="128"/>
                      <a:pt x="98" y="128"/>
                    </a:cubicBezTo>
                    <a:cubicBezTo>
                      <a:pt x="99" y="129"/>
                      <a:pt x="99" y="129"/>
                      <a:pt x="99" y="129"/>
                    </a:cubicBezTo>
                    <a:cubicBezTo>
                      <a:pt x="99" y="129"/>
                      <a:pt x="100" y="129"/>
                      <a:pt x="100" y="129"/>
                    </a:cubicBezTo>
                    <a:cubicBezTo>
                      <a:pt x="101" y="129"/>
                      <a:pt x="102" y="129"/>
                      <a:pt x="102" y="129"/>
                    </a:cubicBezTo>
                    <a:cubicBezTo>
                      <a:pt x="102" y="129"/>
                      <a:pt x="106" y="130"/>
                      <a:pt x="106" y="130"/>
                    </a:cubicBezTo>
                    <a:cubicBezTo>
                      <a:pt x="108" y="131"/>
                      <a:pt x="108" y="131"/>
                      <a:pt x="108" y="131"/>
                    </a:cubicBezTo>
                    <a:cubicBezTo>
                      <a:pt x="110" y="132"/>
                      <a:pt x="110" y="132"/>
                      <a:pt x="110" y="132"/>
                    </a:cubicBezTo>
                    <a:cubicBezTo>
                      <a:pt x="114" y="134"/>
                      <a:pt x="114" y="134"/>
                      <a:pt x="114" y="134"/>
                    </a:cubicBezTo>
                    <a:cubicBezTo>
                      <a:pt x="117" y="138"/>
                      <a:pt x="117" y="138"/>
                      <a:pt x="117" y="138"/>
                    </a:cubicBezTo>
                    <a:cubicBezTo>
                      <a:pt x="120" y="139"/>
                      <a:pt x="120" y="139"/>
                      <a:pt x="120" y="139"/>
                    </a:cubicBezTo>
                    <a:cubicBezTo>
                      <a:pt x="123" y="140"/>
                      <a:pt x="123" y="140"/>
                      <a:pt x="123" y="140"/>
                    </a:cubicBezTo>
                    <a:cubicBezTo>
                      <a:pt x="125" y="142"/>
                      <a:pt x="125" y="142"/>
                      <a:pt x="125" y="142"/>
                    </a:cubicBezTo>
                    <a:cubicBezTo>
                      <a:pt x="125" y="142"/>
                      <a:pt x="127" y="144"/>
                      <a:pt x="127" y="144"/>
                    </a:cubicBezTo>
                    <a:cubicBezTo>
                      <a:pt x="128" y="144"/>
                      <a:pt x="130" y="146"/>
                      <a:pt x="130" y="146"/>
                    </a:cubicBezTo>
                    <a:cubicBezTo>
                      <a:pt x="133" y="147"/>
                      <a:pt x="133" y="147"/>
                      <a:pt x="133" y="147"/>
                    </a:cubicBezTo>
                    <a:cubicBezTo>
                      <a:pt x="133" y="147"/>
                      <a:pt x="134" y="149"/>
                      <a:pt x="134" y="149"/>
                    </a:cubicBezTo>
                    <a:cubicBezTo>
                      <a:pt x="133" y="149"/>
                      <a:pt x="132" y="149"/>
                      <a:pt x="132" y="149"/>
                    </a:cubicBezTo>
                    <a:cubicBezTo>
                      <a:pt x="131" y="149"/>
                      <a:pt x="128" y="148"/>
                      <a:pt x="128" y="148"/>
                    </a:cubicBezTo>
                    <a:cubicBezTo>
                      <a:pt x="126" y="146"/>
                      <a:pt x="126" y="146"/>
                      <a:pt x="126" y="146"/>
                    </a:cubicBezTo>
                    <a:cubicBezTo>
                      <a:pt x="124" y="146"/>
                      <a:pt x="124" y="146"/>
                      <a:pt x="124" y="146"/>
                    </a:cubicBezTo>
                    <a:cubicBezTo>
                      <a:pt x="122" y="146"/>
                      <a:pt x="122" y="146"/>
                      <a:pt x="122" y="146"/>
                    </a:cubicBezTo>
                    <a:cubicBezTo>
                      <a:pt x="119" y="146"/>
                      <a:pt x="119" y="146"/>
                      <a:pt x="119" y="146"/>
                    </a:cubicBezTo>
                    <a:cubicBezTo>
                      <a:pt x="117" y="145"/>
                      <a:pt x="117" y="145"/>
                      <a:pt x="117" y="145"/>
                    </a:cubicBezTo>
                    <a:cubicBezTo>
                      <a:pt x="117" y="145"/>
                      <a:pt x="116" y="146"/>
                      <a:pt x="116" y="146"/>
                    </a:cubicBezTo>
                    <a:cubicBezTo>
                      <a:pt x="116" y="146"/>
                      <a:pt x="116" y="147"/>
                      <a:pt x="116" y="147"/>
                    </a:cubicBezTo>
                    <a:cubicBezTo>
                      <a:pt x="115" y="148"/>
                      <a:pt x="115" y="148"/>
                      <a:pt x="115" y="148"/>
                    </a:cubicBezTo>
                    <a:cubicBezTo>
                      <a:pt x="111" y="149"/>
                      <a:pt x="111" y="149"/>
                      <a:pt x="111" y="149"/>
                    </a:cubicBezTo>
                    <a:cubicBezTo>
                      <a:pt x="108" y="149"/>
                      <a:pt x="108" y="149"/>
                      <a:pt x="108" y="149"/>
                    </a:cubicBezTo>
                    <a:cubicBezTo>
                      <a:pt x="105" y="149"/>
                      <a:pt x="105" y="149"/>
                      <a:pt x="105" y="149"/>
                    </a:cubicBezTo>
                    <a:cubicBezTo>
                      <a:pt x="105" y="151"/>
                      <a:pt x="105" y="151"/>
                      <a:pt x="105" y="151"/>
                    </a:cubicBezTo>
                    <a:cubicBezTo>
                      <a:pt x="105" y="151"/>
                      <a:pt x="102" y="151"/>
                      <a:pt x="105" y="152"/>
                    </a:cubicBezTo>
                    <a:cubicBezTo>
                      <a:pt x="108" y="152"/>
                      <a:pt x="110" y="152"/>
                      <a:pt x="110" y="151"/>
                    </a:cubicBezTo>
                    <a:cubicBezTo>
                      <a:pt x="111" y="151"/>
                      <a:pt x="111" y="150"/>
                      <a:pt x="111" y="150"/>
                    </a:cubicBezTo>
                    <a:cubicBezTo>
                      <a:pt x="112" y="150"/>
                      <a:pt x="114" y="150"/>
                      <a:pt x="115" y="150"/>
                    </a:cubicBezTo>
                    <a:cubicBezTo>
                      <a:pt x="115" y="150"/>
                      <a:pt x="116" y="150"/>
                      <a:pt x="117" y="150"/>
                    </a:cubicBezTo>
                    <a:cubicBezTo>
                      <a:pt x="119" y="150"/>
                      <a:pt x="119" y="149"/>
                      <a:pt x="120" y="150"/>
                    </a:cubicBezTo>
                    <a:cubicBezTo>
                      <a:pt x="121" y="150"/>
                      <a:pt x="121" y="148"/>
                      <a:pt x="121" y="148"/>
                    </a:cubicBezTo>
                    <a:cubicBezTo>
                      <a:pt x="121" y="148"/>
                      <a:pt x="120" y="147"/>
                      <a:pt x="122" y="147"/>
                    </a:cubicBezTo>
                    <a:cubicBezTo>
                      <a:pt x="123" y="148"/>
                      <a:pt x="123" y="148"/>
                      <a:pt x="123" y="148"/>
                    </a:cubicBezTo>
                    <a:cubicBezTo>
                      <a:pt x="124" y="148"/>
                      <a:pt x="125" y="149"/>
                      <a:pt x="126" y="149"/>
                    </a:cubicBezTo>
                    <a:cubicBezTo>
                      <a:pt x="126" y="149"/>
                      <a:pt x="129" y="149"/>
                      <a:pt x="129" y="149"/>
                    </a:cubicBezTo>
                    <a:cubicBezTo>
                      <a:pt x="129" y="149"/>
                      <a:pt x="130" y="152"/>
                      <a:pt x="130" y="152"/>
                    </a:cubicBezTo>
                    <a:cubicBezTo>
                      <a:pt x="131" y="152"/>
                      <a:pt x="133" y="152"/>
                      <a:pt x="134" y="152"/>
                    </a:cubicBezTo>
                    <a:cubicBezTo>
                      <a:pt x="135" y="152"/>
                      <a:pt x="137" y="152"/>
                      <a:pt x="137" y="152"/>
                    </a:cubicBezTo>
                    <a:cubicBezTo>
                      <a:pt x="138" y="153"/>
                      <a:pt x="139" y="153"/>
                      <a:pt x="139" y="153"/>
                    </a:cubicBezTo>
                    <a:cubicBezTo>
                      <a:pt x="139" y="153"/>
                      <a:pt x="140" y="154"/>
                      <a:pt x="140" y="155"/>
                    </a:cubicBezTo>
                    <a:cubicBezTo>
                      <a:pt x="141" y="155"/>
                      <a:pt x="143" y="157"/>
                      <a:pt x="143" y="157"/>
                    </a:cubicBezTo>
                    <a:cubicBezTo>
                      <a:pt x="143" y="157"/>
                      <a:pt x="147" y="158"/>
                      <a:pt x="147" y="158"/>
                    </a:cubicBezTo>
                    <a:cubicBezTo>
                      <a:pt x="148" y="158"/>
                      <a:pt x="148" y="158"/>
                      <a:pt x="148" y="157"/>
                    </a:cubicBezTo>
                    <a:cubicBezTo>
                      <a:pt x="148" y="157"/>
                      <a:pt x="148" y="156"/>
                      <a:pt x="148" y="156"/>
                    </a:cubicBezTo>
                    <a:cubicBezTo>
                      <a:pt x="147" y="155"/>
                      <a:pt x="144" y="154"/>
                      <a:pt x="144" y="154"/>
                    </a:cubicBezTo>
                    <a:cubicBezTo>
                      <a:pt x="144" y="154"/>
                      <a:pt x="142" y="154"/>
                      <a:pt x="142" y="153"/>
                    </a:cubicBezTo>
                    <a:cubicBezTo>
                      <a:pt x="141" y="150"/>
                      <a:pt x="142" y="153"/>
                      <a:pt x="140" y="152"/>
                    </a:cubicBezTo>
                    <a:cubicBezTo>
                      <a:pt x="140" y="152"/>
                      <a:pt x="140" y="152"/>
                      <a:pt x="140" y="152"/>
                    </a:cubicBezTo>
                    <a:cubicBezTo>
                      <a:pt x="139" y="152"/>
                      <a:pt x="139" y="152"/>
                      <a:pt x="139" y="152"/>
                    </a:cubicBezTo>
                    <a:cubicBezTo>
                      <a:pt x="139" y="153"/>
                      <a:pt x="139" y="152"/>
                      <a:pt x="139" y="152"/>
                    </a:cubicBezTo>
                    <a:cubicBezTo>
                      <a:pt x="138" y="151"/>
                      <a:pt x="138" y="151"/>
                      <a:pt x="138" y="151"/>
                    </a:cubicBezTo>
                    <a:cubicBezTo>
                      <a:pt x="138" y="150"/>
                      <a:pt x="138" y="150"/>
                      <a:pt x="138" y="150"/>
                    </a:cubicBezTo>
                    <a:cubicBezTo>
                      <a:pt x="138" y="150"/>
                      <a:pt x="136" y="149"/>
                      <a:pt x="137" y="148"/>
                    </a:cubicBezTo>
                    <a:cubicBezTo>
                      <a:pt x="138" y="148"/>
                      <a:pt x="137" y="152"/>
                      <a:pt x="140" y="147"/>
                    </a:cubicBezTo>
                    <a:cubicBezTo>
                      <a:pt x="140" y="147"/>
                      <a:pt x="140" y="146"/>
                      <a:pt x="140" y="146"/>
                    </a:cubicBezTo>
                    <a:cubicBezTo>
                      <a:pt x="139" y="146"/>
                      <a:pt x="139" y="146"/>
                      <a:pt x="139" y="146"/>
                    </a:cubicBezTo>
                    <a:cubicBezTo>
                      <a:pt x="137" y="146"/>
                      <a:pt x="137" y="146"/>
                      <a:pt x="137" y="146"/>
                    </a:cubicBezTo>
                    <a:cubicBezTo>
                      <a:pt x="137" y="146"/>
                      <a:pt x="136" y="147"/>
                      <a:pt x="136" y="148"/>
                    </a:cubicBezTo>
                    <a:cubicBezTo>
                      <a:pt x="135" y="149"/>
                      <a:pt x="135" y="148"/>
                      <a:pt x="135" y="148"/>
                    </a:cubicBezTo>
                    <a:cubicBezTo>
                      <a:pt x="135" y="147"/>
                      <a:pt x="135" y="147"/>
                      <a:pt x="135" y="147"/>
                    </a:cubicBezTo>
                    <a:cubicBezTo>
                      <a:pt x="136" y="146"/>
                      <a:pt x="136" y="146"/>
                      <a:pt x="136" y="146"/>
                    </a:cubicBezTo>
                    <a:cubicBezTo>
                      <a:pt x="136" y="146"/>
                      <a:pt x="136" y="144"/>
                      <a:pt x="136" y="143"/>
                    </a:cubicBezTo>
                    <a:cubicBezTo>
                      <a:pt x="136" y="143"/>
                      <a:pt x="136" y="143"/>
                      <a:pt x="136" y="143"/>
                    </a:cubicBezTo>
                    <a:cubicBezTo>
                      <a:pt x="133" y="141"/>
                      <a:pt x="133" y="141"/>
                      <a:pt x="133" y="141"/>
                    </a:cubicBezTo>
                    <a:cubicBezTo>
                      <a:pt x="132" y="140"/>
                      <a:pt x="132" y="140"/>
                      <a:pt x="132" y="140"/>
                    </a:cubicBezTo>
                    <a:cubicBezTo>
                      <a:pt x="130" y="138"/>
                      <a:pt x="130" y="138"/>
                      <a:pt x="130" y="138"/>
                    </a:cubicBezTo>
                    <a:cubicBezTo>
                      <a:pt x="126" y="135"/>
                      <a:pt x="126" y="135"/>
                      <a:pt x="126" y="135"/>
                    </a:cubicBezTo>
                    <a:cubicBezTo>
                      <a:pt x="124" y="134"/>
                      <a:pt x="124" y="134"/>
                      <a:pt x="124" y="134"/>
                    </a:cubicBezTo>
                    <a:cubicBezTo>
                      <a:pt x="123" y="132"/>
                      <a:pt x="123" y="132"/>
                      <a:pt x="123" y="132"/>
                    </a:cubicBezTo>
                    <a:cubicBezTo>
                      <a:pt x="123" y="131"/>
                      <a:pt x="123" y="131"/>
                      <a:pt x="123" y="131"/>
                    </a:cubicBezTo>
                    <a:cubicBezTo>
                      <a:pt x="122" y="128"/>
                      <a:pt x="122" y="128"/>
                      <a:pt x="122" y="128"/>
                    </a:cubicBezTo>
                    <a:cubicBezTo>
                      <a:pt x="122" y="128"/>
                      <a:pt x="122" y="128"/>
                      <a:pt x="122" y="128"/>
                    </a:cubicBezTo>
                    <a:cubicBezTo>
                      <a:pt x="122" y="128"/>
                      <a:pt x="119" y="127"/>
                      <a:pt x="118" y="126"/>
                    </a:cubicBezTo>
                    <a:cubicBezTo>
                      <a:pt x="116" y="125"/>
                      <a:pt x="116" y="125"/>
                      <a:pt x="116" y="125"/>
                    </a:cubicBezTo>
                    <a:cubicBezTo>
                      <a:pt x="114" y="123"/>
                      <a:pt x="114" y="123"/>
                      <a:pt x="114" y="123"/>
                    </a:cubicBezTo>
                    <a:cubicBezTo>
                      <a:pt x="113" y="122"/>
                      <a:pt x="113" y="122"/>
                      <a:pt x="113" y="122"/>
                    </a:cubicBezTo>
                    <a:cubicBezTo>
                      <a:pt x="111" y="120"/>
                      <a:pt x="111" y="120"/>
                      <a:pt x="111" y="120"/>
                    </a:cubicBezTo>
                    <a:cubicBezTo>
                      <a:pt x="111" y="119"/>
                      <a:pt x="111" y="119"/>
                      <a:pt x="111" y="119"/>
                    </a:cubicBezTo>
                    <a:cubicBezTo>
                      <a:pt x="106" y="118"/>
                      <a:pt x="106" y="118"/>
                      <a:pt x="106" y="118"/>
                    </a:cubicBezTo>
                    <a:cubicBezTo>
                      <a:pt x="105" y="116"/>
                      <a:pt x="105" y="116"/>
                      <a:pt x="105" y="116"/>
                    </a:cubicBezTo>
                    <a:cubicBezTo>
                      <a:pt x="104" y="116"/>
                      <a:pt x="104" y="116"/>
                      <a:pt x="104" y="116"/>
                    </a:cubicBezTo>
                    <a:cubicBezTo>
                      <a:pt x="103" y="114"/>
                      <a:pt x="103" y="114"/>
                      <a:pt x="103" y="114"/>
                    </a:cubicBezTo>
                    <a:cubicBezTo>
                      <a:pt x="101" y="113"/>
                      <a:pt x="101" y="113"/>
                      <a:pt x="101" y="113"/>
                    </a:cubicBezTo>
                    <a:cubicBezTo>
                      <a:pt x="100" y="112"/>
                      <a:pt x="100" y="112"/>
                      <a:pt x="100" y="112"/>
                    </a:cubicBezTo>
                    <a:cubicBezTo>
                      <a:pt x="99" y="111"/>
                      <a:pt x="99" y="111"/>
                      <a:pt x="99" y="111"/>
                    </a:cubicBezTo>
                    <a:cubicBezTo>
                      <a:pt x="97" y="108"/>
                      <a:pt x="97" y="108"/>
                      <a:pt x="97" y="108"/>
                    </a:cubicBezTo>
                    <a:cubicBezTo>
                      <a:pt x="94" y="106"/>
                      <a:pt x="94" y="106"/>
                      <a:pt x="94" y="106"/>
                    </a:cubicBezTo>
                    <a:cubicBezTo>
                      <a:pt x="93" y="105"/>
                      <a:pt x="93" y="105"/>
                      <a:pt x="93" y="105"/>
                    </a:cubicBezTo>
                    <a:cubicBezTo>
                      <a:pt x="92" y="105"/>
                      <a:pt x="92" y="105"/>
                      <a:pt x="92" y="105"/>
                    </a:cubicBezTo>
                    <a:cubicBezTo>
                      <a:pt x="91" y="102"/>
                      <a:pt x="91" y="102"/>
                      <a:pt x="91" y="102"/>
                    </a:cubicBezTo>
                    <a:cubicBezTo>
                      <a:pt x="88" y="99"/>
                      <a:pt x="88" y="99"/>
                      <a:pt x="88" y="99"/>
                    </a:cubicBezTo>
                    <a:cubicBezTo>
                      <a:pt x="87" y="98"/>
                      <a:pt x="87" y="98"/>
                      <a:pt x="87" y="98"/>
                    </a:cubicBezTo>
                    <a:cubicBezTo>
                      <a:pt x="85" y="96"/>
                      <a:pt x="85" y="96"/>
                      <a:pt x="85" y="96"/>
                    </a:cubicBezTo>
                    <a:cubicBezTo>
                      <a:pt x="86" y="94"/>
                      <a:pt x="86" y="94"/>
                      <a:pt x="86" y="94"/>
                    </a:cubicBezTo>
                    <a:cubicBezTo>
                      <a:pt x="86" y="93"/>
                      <a:pt x="85" y="93"/>
                      <a:pt x="85" y="93"/>
                    </a:cubicBezTo>
                    <a:cubicBezTo>
                      <a:pt x="84" y="92"/>
                      <a:pt x="83" y="91"/>
                      <a:pt x="83" y="91"/>
                    </a:cubicBezTo>
                    <a:cubicBezTo>
                      <a:pt x="84" y="90"/>
                      <a:pt x="83" y="89"/>
                      <a:pt x="83" y="87"/>
                    </a:cubicBezTo>
                    <a:cubicBezTo>
                      <a:pt x="83" y="87"/>
                      <a:pt x="83" y="86"/>
                      <a:pt x="82" y="86"/>
                    </a:cubicBezTo>
                    <a:cubicBezTo>
                      <a:pt x="81" y="85"/>
                      <a:pt x="81" y="85"/>
                      <a:pt x="81" y="85"/>
                    </a:cubicBezTo>
                    <a:cubicBezTo>
                      <a:pt x="80" y="85"/>
                      <a:pt x="80" y="85"/>
                      <a:pt x="80" y="85"/>
                    </a:cubicBezTo>
                    <a:cubicBezTo>
                      <a:pt x="79" y="85"/>
                      <a:pt x="79" y="85"/>
                      <a:pt x="79" y="85"/>
                    </a:cubicBezTo>
                    <a:cubicBezTo>
                      <a:pt x="79" y="85"/>
                      <a:pt x="79" y="83"/>
                      <a:pt x="79" y="82"/>
                    </a:cubicBezTo>
                    <a:cubicBezTo>
                      <a:pt x="77" y="81"/>
                      <a:pt x="77" y="81"/>
                      <a:pt x="77" y="81"/>
                    </a:cubicBezTo>
                    <a:cubicBezTo>
                      <a:pt x="77" y="81"/>
                      <a:pt x="76" y="79"/>
                      <a:pt x="75" y="78"/>
                    </a:cubicBezTo>
                    <a:cubicBezTo>
                      <a:pt x="73" y="78"/>
                      <a:pt x="73" y="78"/>
                      <a:pt x="73" y="78"/>
                    </a:cubicBezTo>
                    <a:cubicBezTo>
                      <a:pt x="73" y="79"/>
                      <a:pt x="72" y="79"/>
                      <a:pt x="72" y="79"/>
                    </a:cubicBezTo>
                    <a:cubicBezTo>
                      <a:pt x="69" y="77"/>
                      <a:pt x="69" y="77"/>
                      <a:pt x="69" y="77"/>
                    </a:cubicBezTo>
                    <a:cubicBezTo>
                      <a:pt x="69" y="77"/>
                      <a:pt x="69" y="75"/>
                      <a:pt x="70" y="74"/>
                    </a:cubicBezTo>
                    <a:cubicBezTo>
                      <a:pt x="72" y="72"/>
                      <a:pt x="70" y="72"/>
                      <a:pt x="70" y="72"/>
                    </a:cubicBezTo>
                    <a:cubicBezTo>
                      <a:pt x="69" y="69"/>
                      <a:pt x="69" y="69"/>
                      <a:pt x="69" y="69"/>
                    </a:cubicBezTo>
                    <a:cubicBezTo>
                      <a:pt x="70" y="67"/>
                      <a:pt x="70" y="67"/>
                      <a:pt x="70" y="67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69" y="66"/>
                      <a:pt x="69" y="66"/>
                      <a:pt x="69" y="66"/>
                    </a:cubicBezTo>
                    <a:cubicBezTo>
                      <a:pt x="70" y="63"/>
                      <a:pt x="70" y="63"/>
                      <a:pt x="70" y="63"/>
                    </a:cubicBezTo>
                    <a:cubicBezTo>
                      <a:pt x="70" y="63"/>
                      <a:pt x="69" y="59"/>
                      <a:pt x="70" y="59"/>
                    </a:cubicBezTo>
                    <a:cubicBezTo>
                      <a:pt x="70" y="59"/>
                      <a:pt x="70" y="58"/>
                      <a:pt x="70" y="58"/>
                    </a:cubicBezTo>
                    <a:cubicBezTo>
                      <a:pt x="70" y="58"/>
                      <a:pt x="70" y="58"/>
                      <a:pt x="70" y="58"/>
                    </a:cubicBezTo>
                    <a:cubicBezTo>
                      <a:pt x="71" y="57"/>
                      <a:pt x="74" y="56"/>
                      <a:pt x="74" y="56"/>
                    </a:cubicBezTo>
                    <a:cubicBezTo>
                      <a:pt x="76" y="56"/>
                      <a:pt x="76" y="56"/>
                      <a:pt x="76" y="56"/>
                    </a:cubicBezTo>
                    <a:cubicBezTo>
                      <a:pt x="80" y="60"/>
                      <a:pt x="80" y="60"/>
                      <a:pt x="80" y="60"/>
                    </a:cubicBezTo>
                    <a:cubicBezTo>
                      <a:pt x="82" y="63"/>
                      <a:pt x="82" y="63"/>
                      <a:pt x="82" y="63"/>
                    </a:cubicBezTo>
                    <a:cubicBezTo>
                      <a:pt x="85" y="64"/>
                      <a:pt x="85" y="64"/>
                      <a:pt x="85" y="64"/>
                    </a:cubicBezTo>
                    <a:cubicBezTo>
                      <a:pt x="85" y="64"/>
                      <a:pt x="86" y="64"/>
                      <a:pt x="87" y="63"/>
                    </a:cubicBezTo>
                    <a:cubicBezTo>
                      <a:pt x="87" y="62"/>
                      <a:pt x="87" y="61"/>
                      <a:pt x="87" y="61"/>
                    </a:cubicBezTo>
                    <a:cubicBezTo>
                      <a:pt x="88" y="59"/>
                      <a:pt x="88" y="59"/>
                      <a:pt x="88" y="59"/>
                    </a:cubicBezTo>
                    <a:cubicBezTo>
                      <a:pt x="89" y="58"/>
                      <a:pt x="89" y="58"/>
                      <a:pt x="89" y="58"/>
                    </a:cubicBezTo>
                    <a:cubicBezTo>
                      <a:pt x="90" y="57"/>
                      <a:pt x="90" y="57"/>
                      <a:pt x="90" y="57"/>
                    </a:cubicBezTo>
                    <a:cubicBezTo>
                      <a:pt x="91" y="55"/>
                      <a:pt x="91" y="55"/>
                      <a:pt x="91" y="55"/>
                    </a:cubicBezTo>
                    <a:cubicBezTo>
                      <a:pt x="94" y="55"/>
                      <a:pt x="94" y="55"/>
                      <a:pt x="94" y="55"/>
                    </a:cubicBezTo>
                    <a:cubicBezTo>
                      <a:pt x="96" y="54"/>
                      <a:pt x="96" y="54"/>
                      <a:pt x="96" y="54"/>
                    </a:cubicBezTo>
                    <a:cubicBezTo>
                      <a:pt x="96" y="54"/>
                      <a:pt x="99" y="54"/>
                      <a:pt x="100" y="54"/>
                    </a:cubicBezTo>
                    <a:cubicBezTo>
                      <a:pt x="100" y="54"/>
                      <a:pt x="100" y="54"/>
                      <a:pt x="101" y="54"/>
                    </a:cubicBezTo>
                    <a:cubicBezTo>
                      <a:pt x="102" y="52"/>
                      <a:pt x="102" y="52"/>
                      <a:pt x="102" y="52"/>
                    </a:cubicBezTo>
                    <a:cubicBezTo>
                      <a:pt x="102" y="52"/>
                      <a:pt x="102" y="52"/>
                      <a:pt x="102" y="52"/>
                    </a:cubicBezTo>
                    <a:cubicBezTo>
                      <a:pt x="103" y="51"/>
                      <a:pt x="103" y="51"/>
                      <a:pt x="103" y="51"/>
                    </a:cubicBezTo>
                    <a:cubicBezTo>
                      <a:pt x="107" y="52"/>
                      <a:pt x="107" y="52"/>
                      <a:pt x="107" y="52"/>
                    </a:cubicBezTo>
                    <a:cubicBezTo>
                      <a:pt x="109" y="54"/>
                      <a:pt x="109" y="54"/>
                      <a:pt x="109" y="54"/>
                    </a:cubicBezTo>
                    <a:cubicBezTo>
                      <a:pt x="112" y="55"/>
                      <a:pt x="112" y="55"/>
                      <a:pt x="112" y="55"/>
                    </a:cubicBezTo>
                    <a:cubicBezTo>
                      <a:pt x="112" y="55"/>
                      <a:pt x="112" y="55"/>
                      <a:pt x="112" y="55"/>
                    </a:cubicBezTo>
                    <a:cubicBezTo>
                      <a:pt x="114" y="54"/>
                      <a:pt x="114" y="54"/>
                      <a:pt x="114" y="54"/>
                    </a:cubicBezTo>
                    <a:cubicBezTo>
                      <a:pt x="114" y="54"/>
                      <a:pt x="114" y="54"/>
                      <a:pt x="114" y="54"/>
                    </a:cubicBezTo>
                    <a:cubicBezTo>
                      <a:pt x="118" y="53"/>
                      <a:pt x="118" y="53"/>
                      <a:pt x="118" y="53"/>
                    </a:cubicBezTo>
                    <a:cubicBezTo>
                      <a:pt x="121" y="55"/>
                      <a:pt x="121" y="55"/>
                      <a:pt x="121" y="55"/>
                    </a:cubicBezTo>
                    <a:cubicBezTo>
                      <a:pt x="124" y="54"/>
                      <a:pt x="124" y="54"/>
                      <a:pt x="124" y="54"/>
                    </a:cubicBezTo>
                    <a:cubicBezTo>
                      <a:pt x="128" y="55"/>
                      <a:pt x="128" y="55"/>
                      <a:pt x="128" y="55"/>
                    </a:cubicBezTo>
                    <a:cubicBezTo>
                      <a:pt x="130" y="55"/>
                      <a:pt x="130" y="55"/>
                      <a:pt x="130" y="55"/>
                    </a:cubicBezTo>
                    <a:cubicBezTo>
                      <a:pt x="132" y="56"/>
                      <a:pt x="132" y="56"/>
                      <a:pt x="132" y="56"/>
                    </a:cubicBezTo>
                    <a:cubicBezTo>
                      <a:pt x="132" y="56"/>
                      <a:pt x="132" y="56"/>
                      <a:pt x="132" y="56"/>
                    </a:cubicBezTo>
                    <a:cubicBezTo>
                      <a:pt x="133" y="55"/>
                      <a:pt x="135" y="55"/>
                      <a:pt x="135" y="55"/>
                    </a:cubicBezTo>
                    <a:cubicBezTo>
                      <a:pt x="136" y="53"/>
                      <a:pt x="136" y="53"/>
                      <a:pt x="136" y="53"/>
                    </a:cubicBezTo>
                    <a:cubicBezTo>
                      <a:pt x="137" y="55"/>
                      <a:pt x="137" y="55"/>
                      <a:pt x="137" y="55"/>
                    </a:cubicBezTo>
                    <a:cubicBezTo>
                      <a:pt x="138" y="54"/>
                      <a:pt x="139" y="54"/>
                      <a:pt x="139" y="54"/>
                    </a:cubicBezTo>
                    <a:cubicBezTo>
                      <a:pt x="140" y="52"/>
                      <a:pt x="140" y="52"/>
                      <a:pt x="140" y="52"/>
                    </a:cubicBezTo>
                    <a:cubicBezTo>
                      <a:pt x="141" y="53"/>
                      <a:pt x="141" y="53"/>
                      <a:pt x="141" y="53"/>
                    </a:cubicBezTo>
                    <a:cubicBezTo>
                      <a:pt x="141" y="53"/>
                      <a:pt x="142" y="53"/>
                      <a:pt x="142" y="53"/>
                    </a:cubicBezTo>
                    <a:cubicBezTo>
                      <a:pt x="143" y="53"/>
                      <a:pt x="144" y="53"/>
                      <a:pt x="144" y="53"/>
                    </a:cubicBezTo>
                    <a:cubicBezTo>
                      <a:pt x="144" y="53"/>
                      <a:pt x="144" y="53"/>
                      <a:pt x="145" y="53"/>
                    </a:cubicBezTo>
                    <a:cubicBezTo>
                      <a:pt x="145" y="53"/>
                      <a:pt x="146" y="52"/>
                      <a:pt x="146" y="52"/>
                    </a:cubicBezTo>
                    <a:cubicBezTo>
                      <a:pt x="148" y="52"/>
                      <a:pt x="149" y="52"/>
                      <a:pt x="149" y="52"/>
                    </a:cubicBezTo>
                    <a:cubicBezTo>
                      <a:pt x="149" y="52"/>
                      <a:pt x="150" y="53"/>
                      <a:pt x="151" y="54"/>
                    </a:cubicBezTo>
                    <a:cubicBezTo>
                      <a:pt x="151" y="54"/>
                      <a:pt x="151" y="54"/>
                      <a:pt x="151" y="54"/>
                    </a:cubicBezTo>
                    <a:cubicBezTo>
                      <a:pt x="153" y="54"/>
                      <a:pt x="153" y="54"/>
                      <a:pt x="153" y="54"/>
                    </a:cubicBezTo>
                    <a:cubicBezTo>
                      <a:pt x="153" y="54"/>
                      <a:pt x="153" y="54"/>
                      <a:pt x="153" y="54"/>
                    </a:cubicBezTo>
                    <a:cubicBezTo>
                      <a:pt x="153" y="53"/>
                      <a:pt x="153" y="53"/>
                      <a:pt x="154" y="53"/>
                    </a:cubicBezTo>
                    <a:cubicBezTo>
                      <a:pt x="156" y="53"/>
                      <a:pt x="157" y="53"/>
                      <a:pt x="158" y="53"/>
                    </a:cubicBezTo>
                    <a:cubicBezTo>
                      <a:pt x="159" y="53"/>
                      <a:pt x="160" y="55"/>
                      <a:pt x="160" y="55"/>
                    </a:cubicBezTo>
                    <a:cubicBezTo>
                      <a:pt x="162" y="57"/>
                      <a:pt x="162" y="57"/>
                      <a:pt x="162" y="57"/>
                    </a:cubicBezTo>
                    <a:cubicBezTo>
                      <a:pt x="162" y="57"/>
                      <a:pt x="163" y="59"/>
                      <a:pt x="163" y="60"/>
                    </a:cubicBezTo>
                    <a:cubicBezTo>
                      <a:pt x="164" y="60"/>
                      <a:pt x="164" y="61"/>
                      <a:pt x="164" y="61"/>
                    </a:cubicBezTo>
                    <a:cubicBezTo>
                      <a:pt x="164" y="61"/>
                      <a:pt x="171" y="63"/>
                      <a:pt x="171" y="63"/>
                    </a:cubicBezTo>
                    <a:cubicBezTo>
                      <a:pt x="171" y="63"/>
                      <a:pt x="172" y="63"/>
                      <a:pt x="172" y="63"/>
                    </a:cubicBezTo>
                    <a:cubicBezTo>
                      <a:pt x="172" y="62"/>
                      <a:pt x="172" y="61"/>
                      <a:pt x="173" y="61"/>
                    </a:cubicBezTo>
                    <a:cubicBezTo>
                      <a:pt x="173" y="60"/>
                      <a:pt x="175" y="62"/>
                      <a:pt x="175" y="60"/>
                    </a:cubicBezTo>
                    <a:cubicBezTo>
                      <a:pt x="175" y="59"/>
                      <a:pt x="175" y="59"/>
                      <a:pt x="175" y="58"/>
                    </a:cubicBezTo>
                    <a:cubicBezTo>
                      <a:pt x="175" y="58"/>
                      <a:pt x="175" y="58"/>
                      <a:pt x="175" y="58"/>
                    </a:cubicBezTo>
                    <a:cubicBezTo>
                      <a:pt x="175" y="58"/>
                      <a:pt x="175" y="58"/>
                      <a:pt x="175" y="58"/>
                    </a:cubicBezTo>
                    <a:cubicBezTo>
                      <a:pt x="175" y="58"/>
                      <a:pt x="174" y="60"/>
                      <a:pt x="174" y="60"/>
                    </a:cubicBezTo>
                    <a:cubicBezTo>
                      <a:pt x="173" y="60"/>
                      <a:pt x="173" y="60"/>
                      <a:pt x="172" y="60"/>
                    </a:cubicBezTo>
                    <a:cubicBezTo>
                      <a:pt x="171" y="60"/>
                      <a:pt x="171" y="59"/>
                      <a:pt x="171" y="59"/>
                    </a:cubicBezTo>
                    <a:cubicBezTo>
                      <a:pt x="173" y="57"/>
                      <a:pt x="173" y="57"/>
                      <a:pt x="173" y="57"/>
                    </a:cubicBezTo>
                    <a:cubicBezTo>
                      <a:pt x="173" y="54"/>
                      <a:pt x="173" y="54"/>
                      <a:pt x="173" y="54"/>
                    </a:cubicBezTo>
                    <a:cubicBezTo>
                      <a:pt x="173" y="54"/>
                      <a:pt x="172" y="53"/>
                      <a:pt x="171" y="52"/>
                    </a:cubicBezTo>
                    <a:cubicBezTo>
                      <a:pt x="171" y="51"/>
                      <a:pt x="170" y="50"/>
                      <a:pt x="170" y="50"/>
                    </a:cubicBezTo>
                    <a:cubicBezTo>
                      <a:pt x="172" y="48"/>
                      <a:pt x="172" y="48"/>
                      <a:pt x="172" y="48"/>
                    </a:cubicBezTo>
                    <a:cubicBezTo>
                      <a:pt x="172" y="48"/>
                      <a:pt x="172" y="48"/>
                      <a:pt x="172" y="48"/>
                    </a:cubicBezTo>
                    <a:cubicBezTo>
                      <a:pt x="173" y="47"/>
                      <a:pt x="173" y="47"/>
                      <a:pt x="173" y="47"/>
                    </a:cubicBezTo>
                    <a:cubicBezTo>
                      <a:pt x="173" y="47"/>
                      <a:pt x="174" y="48"/>
                      <a:pt x="176" y="48"/>
                    </a:cubicBezTo>
                    <a:cubicBezTo>
                      <a:pt x="177" y="48"/>
                      <a:pt x="176" y="48"/>
                      <a:pt x="178" y="48"/>
                    </a:cubicBezTo>
                    <a:cubicBezTo>
                      <a:pt x="179" y="47"/>
                      <a:pt x="181" y="45"/>
                      <a:pt x="181" y="45"/>
                    </a:cubicBezTo>
                    <a:cubicBezTo>
                      <a:pt x="181" y="45"/>
                      <a:pt x="180" y="43"/>
                      <a:pt x="179" y="4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5" name="Freeform 30"/>
              <p:cNvSpPr>
                <a:spLocks/>
              </p:cNvSpPr>
              <p:nvPr/>
            </p:nvSpPr>
            <p:spPr bwMode="auto">
              <a:xfrm>
                <a:off x="2909" y="1795"/>
                <a:ext cx="566" cy="476"/>
              </a:xfrm>
              <a:custGeom>
                <a:avLst/>
                <a:gdLst>
                  <a:gd name="T0" fmla="*/ 263 w 282"/>
                  <a:gd name="T1" fmla="*/ 130 h 237"/>
                  <a:gd name="T2" fmla="*/ 255 w 282"/>
                  <a:gd name="T3" fmla="*/ 112 h 237"/>
                  <a:gd name="T4" fmla="*/ 242 w 282"/>
                  <a:gd name="T5" fmla="*/ 90 h 237"/>
                  <a:gd name="T6" fmla="*/ 256 w 282"/>
                  <a:gd name="T7" fmla="*/ 63 h 237"/>
                  <a:gd name="T8" fmla="*/ 235 w 282"/>
                  <a:gd name="T9" fmla="*/ 20 h 237"/>
                  <a:gd name="T10" fmla="*/ 216 w 282"/>
                  <a:gd name="T11" fmla="*/ 3 h 237"/>
                  <a:gd name="T12" fmla="*/ 155 w 282"/>
                  <a:gd name="T13" fmla="*/ 13 h 237"/>
                  <a:gd name="T14" fmla="*/ 118 w 282"/>
                  <a:gd name="T15" fmla="*/ 20 h 237"/>
                  <a:gd name="T16" fmla="*/ 103 w 282"/>
                  <a:gd name="T17" fmla="*/ 6 h 237"/>
                  <a:gd name="T18" fmla="*/ 76 w 282"/>
                  <a:gd name="T19" fmla="*/ 8 h 237"/>
                  <a:gd name="T20" fmla="*/ 53 w 282"/>
                  <a:gd name="T21" fmla="*/ 23 h 237"/>
                  <a:gd name="T22" fmla="*/ 36 w 282"/>
                  <a:gd name="T23" fmla="*/ 37 h 237"/>
                  <a:gd name="T24" fmla="*/ 1 w 282"/>
                  <a:gd name="T25" fmla="*/ 52 h 237"/>
                  <a:gd name="T26" fmla="*/ 4 w 282"/>
                  <a:gd name="T27" fmla="*/ 59 h 237"/>
                  <a:gd name="T28" fmla="*/ 9 w 282"/>
                  <a:gd name="T29" fmla="*/ 82 h 237"/>
                  <a:gd name="T30" fmla="*/ 15 w 282"/>
                  <a:gd name="T31" fmla="*/ 105 h 237"/>
                  <a:gd name="T32" fmla="*/ 21 w 282"/>
                  <a:gd name="T33" fmla="*/ 131 h 237"/>
                  <a:gd name="T34" fmla="*/ 25 w 282"/>
                  <a:gd name="T35" fmla="*/ 147 h 237"/>
                  <a:gd name="T36" fmla="*/ 30 w 282"/>
                  <a:gd name="T37" fmla="*/ 156 h 237"/>
                  <a:gd name="T38" fmla="*/ 35 w 282"/>
                  <a:gd name="T39" fmla="*/ 166 h 237"/>
                  <a:gd name="T40" fmla="*/ 36 w 282"/>
                  <a:gd name="T41" fmla="*/ 174 h 237"/>
                  <a:gd name="T42" fmla="*/ 42 w 282"/>
                  <a:gd name="T43" fmla="*/ 180 h 237"/>
                  <a:gd name="T44" fmla="*/ 52 w 282"/>
                  <a:gd name="T45" fmla="*/ 184 h 237"/>
                  <a:gd name="T46" fmla="*/ 61 w 282"/>
                  <a:gd name="T47" fmla="*/ 185 h 237"/>
                  <a:gd name="T48" fmla="*/ 73 w 282"/>
                  <a:gd name="T49" fmla="*/ 192 h 237"/>
                  <a:gd name="T50" fmla="*/ 80 w 282"/>
                  <a:gd name="T51" fmla="*/ 207 h 237"/>
                  <a:gd name="T52" fmla="*/ 84 w 282"/>
                  <a:gd name="T53" fmla="*/ 195 h 237"/>
                  <a:gd name="T54" fmla="*/ 95 w 282"/>
                  <a:gd name="T55" fmla="*/ 194 h 237"/>
                  <a:gd name="T56" fmla="*/ 108 w 282"/>
                  <a:gd name="T57" fmla="*/ 195 h 237"/>
                  <a:gd name="T58" fmla="*/ 112 w 282"/>
                  <a:gd name="T59" fmla="*/ 207 h 237"/>
                  <a:gd name="T60" fmla="*/ 125 w 282"/>
                  <a:gd name="T61" fmla="*/ 209 h 237"/>
                  <a:gd name="T62" fmla="*/ 145 w 282"/>
                  <a:gd name="T63" fmla="*/ 222 h 237"/>
                  <a:gd name="T64" fmla="*/ 148 w 282"/>
                  <a:gd name="T65" fmla="*/ 233 h 237"/>
                  <a:gd name="T66" fmla="*/ 158 w 282"/>
                  <a:gd name="T67" fmla="*/ 224 h 237"/>
                  <a:gd name="T68" fmla="*/ 169 w 282"/>
                  <a:gd name="T69" fmla="*/ 230 h 237"/>
                  <a:gd name="T70" fmla="*/ 171 w 282"/>
                  <a:gd name="T71" fmla="*/ 237 h 237"/>
                  <a:gd name="T72" fmla="*/ 178 w 282"/>
                  <a:gd name="T73" fmla="*/ 235 h 237"/>
                  <a:gd name="T74" fmla="*/ 181 w 282"/>
                  <a:gd name="T75" fmla="*/ 233 h 237"/>
                  <a:gd name="T76" fmla="*/ 185 w 282"/>
                  <a:gd name="T77" fmla="*/ 229 h 237"/>
                  <a:gd name="T78" fmla="*/ 190 w 282"/>
                  <a:gd name="T79" fmla="*/ 225 h 237"/>
                  <a:gd name="T80" fmla="*/ 194 w 282"/>
                  <a:gd name="T81" fmla="*/ 224 h 237"/>
                  <a:gd name="T82" fmla="*/ 200 w 282"/>
                  <a:gd name="T83" fmla="*/ 227 h 237"/>
                  <a:gd name="T84" fmla="*/ 205 w 282"/>
                  <a:gd name="T85" fmla="*/ 225 h 237"/>
                  <a:gd name="T86" fmla="*/ 210 w 282"/>
                  <a:gd name="T87" fmla="*/ 221 h 237"/>
                  <a:gd name="T88" fmla="*/ 216 w 282"/>
                  <a:gd name="T89" fmla="*/ 220 h 237"/>
                  <a:gd name="T90" fmla="*/ 225 w 282"/>
                  <a:gd name="T91" fmla="*/ 220 h 237"/>
                  <a:gd name="T92" fmla="*/ 232 w 282"/>
                  <a:gd name="T93" fmla="*/ 220 h 237"/>
                  <a:gd name="T94" fmla="*/ 237 w 282"/>
                  <a:gd name="T95" fmla="*/ 226 h 237"/>
                  <a:gd name="T96" fmla="*/ 243 w 282"/>
                  <a:gd name="T97" fmla="*/ 227 h 237"/>
                  <a:gd name="T98" fmla="*/ 251 w 282"/>
                  <a:gd name="T99" fmla="*/ 229 h 237"/>
                  <a:gd name="T100" fmla="*/ 260 w 282"/>
                  <a:gd name="T101" fmla="*/ 229 h 237"/>
                  <a:gd name="T102" fmla="*/ 255 w 282"/>
                  <a:gd name="T103" fmla="*/ 220 h 237"/>
                  <a:gd name="T104" fmla="*/ 263 w 282"/>
                  <a:gd name="T105" fmla="*/ 189 h 237"/>
                  <a:gd name="T106" fmla="*/ 278 w 282"/>
                  <a:gd name="T107" fmla="*/ 167 h 237"/>
                  <a:gd name="T108" fmla="*/ 277 w 282"/>
                  <a:gd name="T109" fmla="*/ 149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82" h="237">
                    <a:moveTo>
                      <a:pt x="279" y="146"/>
                    </a:moveTo>
                    <a:cubicBezTo>
                      <a:pt x="278" y="145"/>
                      <a:pt x="278" y="142"/>
                      <a:pt x="276" y="142"/>
                    </a:cubicBezTo>
                    <a:cubicBezTo>
                      <a:pt x="274" y="141"/>
                      <a:pt x="272" y="140"/>
                      <a:pt x="271" y="140"/>
                    </a:cubicBezTo>
                    <a:cubicBezTo>
                      <a:pt x="269" y="139"/>
                      <a:pt x="270" y="136"/>
                      <a:pt x="270" y="136"/>
                    </a:cubicBezTo>
                    <a:cubicBezTo>
                      <a:pt x="270" y="136"/>
                      <a:pt x="266" y="134"/>
                      <a:pt x="265" y="132"/>
                    </a:cubicBezTo>
                    <a:cubicBezTo>
                      <a:pt x="265" y="131"/>
                      <a:pt x="265" y="130"/>
                      <a:pt x="263" y="130"/>
                    </a:cubicBezTo>
                    <a:cubicBezTo>
                      <a:pt x="262" y="130"/>
                      <a:pt x="261" y="127"/>
                      <a:pt x="261" y="127"/>
                    </a:cubicBezTo>
                    <a:cubicBezTo>
                      <a:pt x="262" y="124"/>
                      <a:pt x="262" y="124"/>
                      <a:pt x="262" y="124"/>
                    </a:cubicBezTo>
                    <a:cubicBezTo>
                      <a:pt x="260" y="120"/>
                      <a:pt x="260" y="120"/>
                      <a:pt x="260" y="120"/>
                    </a:cubicBezTo>
                    <a:cubicBezTo>
                      <a:pt x="260" y="120"/>
                      <a:pt x="260" y="120"/>
                      <a:pt x="260" y="119"/>
                    </a:cubicBezTo>
                    <a:cubicBezTo>
                      <a:pt x="259" y="119"/>
                      <a:pt x="258" y="117"/>
                      <a:pt x="257" y="116"/>
                    </a:cubicBezTo>
                    <a:cubicBezTo>
                      <a:pt x="256" y="115"/>
                      <a:pt x="255" y="112"/>
                      <a:pt x="255" y="112"/>
                    </a:cubicBezTo>
                    <a:cubicBezTo>
                      <a:pt x="255" y="112"/>
                      <a:pt x="256" y="107"/>
                      <a:pt x="256" y="106"/>
                    </a:cubicBezTo>
                    <a:cubicBezTo>
                      <a:pt x="256" y="106"/>
                      <a:pt x="255" y="100"/>
                      <a:pt x="255" y="100"/>
                    </a:cubicBezTo>
                    <a:cubicBezTo>
                      <a:pt x="255" y="96"/>
                      <a:pt x="255" y="96"/>
                      <a:pt x="255" y="96"/>
                    </a:cubicBezTo>
                    <a:cubicBezTo>
                      <a:pt x="250" y="93"/>
                      <a:pt x="250" y="93"/>
                      <a:pt x="250" y="93"/>
                    </a:cubicBezTo>
                    <a:cubicBezTo>
                      <a:pt x="250" y="93"/>
                      <a:pt x="245" y="92"/>
                      <a:pt x="243" y="92"/>
                    </a:cubicBezTo>
                    <a:cubicBezTo>
                      <a:pt x="242" y="92"/>
                      <a:pt x="242" y="90"/>
                      <a:pt x="242" y="90"/>
                    </a:cubicBezTo>
                    <a:cubicBezTo>
                      <a:pt x="242" y="88"/>
                      <a:pt x="242" y="88"/>
                      <a:pt x="242" y="88"/>
                    </a:cubicBezTo>
                    <a:cubicBezTo>
                      <a:pt x="245" y="80"/>
                      <a:pt x="245" y="80"/>
                      <a:pt x="245" y="80"/>
                    </a:cubicBezTo>
                    <a:cubicBezTo>
                      <a:pt x="249" y="75"/>
                      <a:pt x="249" y="75"/>
                      <a:pt x="249" y="75"/>
                    </a:cubicBezTo>
                    <a:cubicBezTo>
                      <a:pt x="252" y="73"/>
                      <a:pt x="252" y="73"/>
                      <a:pt x="252" y="73"/>
                    </a:cubicBezTo>
                    <a:cubicBezTo>
                      <a:pt x="252" y="73"/>
                      <a:pt x="256" y="68"/>
                      <a:pt x="256" y="67"/>
                    </a:cubicBezTo>
                    <a:cubicBezTo>
                      <a:pt x="257" y="67"/>
                      <a:pt x="256" y="64"/>
                      <a:pt x="256" y="63"/>
                    </a:cubicBezTo>
                    <a:cubicBezTo>
                      <a:pt x="255" y="62"/>
                      <a:pt x="255" y="60"/>
                      <a:pt x="255" y="59"/>
                    </a:cubicBezTo>
                    <a:cubicBezTo>
                      <a:pt x="255" y="58"/>
                      <a:pt x="253" y="55"/>
                      <a:pt x="253" y="55"/>
                    </a:cubicBezTo>
                    <a:cubicBezTo>
                      <a:pt x="252" y="49"/>
                      <a:pt x="252" y="49"/>
                      <a:pt x="252" y="49"/>
                    </a:cubicBezTo>
                    <a:cubicBezTo>
                      <a:pt x="246" y="40"/>
                      <a:pt x="246" y="40"/>
                      <a:pt x="246" y="40"/>
                    </a:cubicBezTo>
                    <a:cubicBezTo>
                      <a:pt x="241" y="31"/>
                      <a:pt x="241" y="31"/>
                      <a:pt x="241" y="31"/>
                    </a:cubicBezTo>
                    <a:cubicBezTo>
                      <a:pt x="241" y="31"/>
                      <a:pt x="236" y="22"/>
                      <a:pt x="235" y="20"/>
                    </a:cubicBezTo>
                    <a:cubicBezTo>
                      <a:pt x="235" y="17"/>
                      <a:pt x="234" y="13"/>
                      <a:pt x="234" y="13"/>
                    </a:cubicBezTo>
                    <a:cubicBezTo>
                      <a:pt x="231" y="11"/>
                      <a:pt x="231" y="11"/>
                      <a:pt x="231" y="11"/>
                    </a:cubicBezTo>
                    <a:cubicBezTo>
                      <a:pt x="231" y="11"/>
                      <a:pt x="230" y="7"/>
                      <a:pt x="230" y="6"/>
                    </a:cubicBezTo>
                    <a:cubicBezTo>
                      <a:pt x="229" y="5"/>
                      <a:pt x="220" y="5"/>
                      <a:pt x="220" y="5"/>
                    </a:cubicBezTo>
                    <a:cubicBezTo>
                      <a:pt x="220" y="5"/>
                      <a:pt x="219" y="3"/>
                      <a:pt x="219" y="2"/>
                    </a:cubicBezTo>
                    <a:cubicBezTo>
                      <a:pt x="218" y="0"/>
                      <a:pt x="216" y="3"/>
                      <a:pt x="216" y="3"/>
                    </a:cubicBezTo>
                    <a:cubicBezTo>
                      <a:pt x="208" y="4"/>
                      <a:pt x="208" y="4"/>
                      <a:pt x="208" y="4"/>
                    </a:cubicBezTo>
                    <a:cubicBezTo>
                      <a:pt x="202" y="9"/>
                      <a:pt x="202" y="9"/>
                      <a:pt x="202" y="9"/>
                    </a:cubicBezTo>
                    <a:cubicBezTo>
                      <a:pt x="202" y="9"/>
                      <a:pt x="187" y="10"/>
                      <a:pt x="186" y="10"/>
                    </a:cubicBezTo>
                    <a:cubicBezTo>
                      <a:pt x="184" y="10"/>
                      <a:pt x="174" y="11"/>
                      <a:pt x="174" y="11"/>
                    </a:cubicBezTo>
                    <a:cubicBezTo>
                      <a:pt x="173" y="11"/>
                      <a:pt x="167" y="12"/>
                      <a:pt x="166" y="12"/>
                    </a:cubicBezTo>
                    <a:cubicBezTo>
                      <a:pt x="164" y="13"/>
                      <a:pt x="157" y="13"/>
                      <a:pt x="155" y="13"/>
                    </a:cubicBezTo>
                    <a:cubicBezTo>
                      <a:pt x="154" y="13"/>
                      <a:pt x="150" y="13"/>
                      <a:pt x="150" y="13"/>
                    </a:cubicBezTo>
                    <a:cubicBezTo>
                      <a:pt x="150" y="13"/>
                      <a:pt x="142" y="15"/>
                      <a:pt x="139" y="15"/>
                    </a:cubicBezTo>
                    <a:cubicBezTo>
                      <a:pt x="137" y="15"/>
                      <a:pt x="133" y="13"/>
                      <a:pt x="133" y="13"/>
                    </a:cubicBezTo>
                    <a:cubicBezTo>
                      <a:pt x="133" y="13"/>
                      <a:pt x="126" y="19"/>
                      <a:pt x="124" y="19"/>
                    </a:cubicBezTo>
                    <a:cubicBezTo>
                      <a:pt x="124" y="19"/>
                      <a:pt x="122" y="20"/>
                      <a:pt x="121" y="20"/>
                    </a:cubicBezTo>
                    <a:cubicBezTo>
                      <a:pt x="120" y="20"/>
                      <a:pt x="118" y="20"/>
                      <a:pt x="118" y="20"/>
                    </a:cubicBezTo>
                    <a:cubicBezTo>
                      <a:pt x="118" y="20"/>
                      <a:pt x="115" y="21"/>
                      <a:pt x="112" y="20"/>
                    </a:cubicBezTo>
                    <a:cubicBezTo>
                      <a:pt x="109" y="18"/>
                      <a:pt x="110" y="18"/>
                      <a:pt x="110" y="18"/>
                    </a:cubicBezTo>
                    <a:cubicBezTo>
                      <a:pt x="110" y="18"/>
                      <a:pt x="108" y="16"/>
                      <a:pt x="107" y="15"/>
                    </a:cubicBezTo>
                    <a:cubicBezTo>
                      <a:pt x="106" y="14"/>
                      <a:pt x="105" y="13"/>
                      <a:pt x="105" y="12"/>
                    </a:cubicBezTo>
                    <a:cubicBezTo>
                      <a:pt x="105" y="12"/>
                      <a:pt x="107" y="10"/>
                      <a:pt x="107" y="10"/>
                    </a:cubicBezTo>
                    <a:cubicBezTo>
                      <a:pt x="107" y="10"/>
                      <a:pt x="103" y="7"/>
                      <a:pt x="103" y="6"/>
                    </a:cubicBezTo>
                    <a:cubicBezTo>
                      <a:pt x="102" y="5"/>
                      <a:pt x="103" y="5"/>
                      <a:pt x="103" y="4"/>
                    </a:cubicBezTo>
                    <a:cubicBezTo>
                      <a:pt x="104" y="3"/>
                      <a:pt x="102" y="2"/>
                      <a:pt x="102" y="2"/>
                    </a:cubicBezTo>
                    <a:cubicBezTo>
                      <a:pt x="102" y="2"/>
                      <a:pt x="97" y="3"/>
                      <a:pt x="97" y="2"/>
                    </a:cubicBezTo>
                    <a:cubicBezTo>
                      <a:pt x="96" y="2"/>
                      <a:pt x="92" y="3"/>
                      <a:pt x="91" y="3"/>
                    </a:cubicBezTo>
                    <a:cubicBezTo>
                      <a:pt x="91" y="2"/>
                      <a:pt x="85" y="5"/>
                      <a:pt x="85" y="5"/>
                    </a:cubicBezTo>
                    <a:cubicBezTo>
                      <a:pt x="85" y="5"/>
                      <a:pt x="77" y="8"/>
                      <a:pt x="76" y="8"/>
                    </a:cubicBezTo>
                    <a:cubicBezTo>
                      <a:pt x="75" y="8"/>
                      <a:pt x="75" y="9"/>
                      <a:pt x="75" y="9"/>
                    </a:cubicBezTo>
                    <a:cubicBezTo>
                      <a:pt x="74" y="9"/>
                      <a:pt x="72" y="10"/>
                      <a:pt x="71" y="10"/>
                    </a:cubicBezTo>
                    <a:cubicBezTo>
                      <a:pt x="71" y="11"/>
                      <a:pt x="69" y="14"/>
                      <a:pt x="69" y="14"/>
                    </a:cubicBezTo>
                    <a:cubicBezTo>
                      <a:pt x="69" y="15"/>
                      <a:pt x="62" y="18"/>
                      <a:pt x="61" y="18"/>
                    </a:cubicBezTo>
                    <a:cubicBezTo>
                      <a:pt x="60" y="19"/>
                      <a:pt x="56" y="20"/>
                      <a:pt x="55" y="20"/>
                    </a:cubicBezTo>
                    <a:cubicBezTo>
                      <a:pt x="55" y="21"/>
                      <a:pt x="54" y="22"/>
                      <a:pt x="53" y="23"/>
                    </a:cubicBezTo>
                    <a:cubicBezTo>
                      <a:pt x="53" y="24"/>
                      <a:pt x="52" y="25"/>
                      <a:pt x="51" y="26"/>
                    </a:cubicBezTo>
                    <a:cubicBezTo>
                      <a:pt x="51" y="27"/>
                      <a:pt x="50" y="29"/>
                      <a:pt x="50" y="30"/>
                    </a:cubicBezTo>
                    <a:cubicBezTo>
                      <a:pt x="49" y="31"/>
                      <a:pt x="48" y="33"/>
                      <a:pt x="48" y="33"/>
                    </a:cubicBezTo>
                    <a:cubicBezTo>
                      <a:pt x="48" y="33"/>
                      <a:pt x="45" y="33"/>
                      <a:pt x="43" y="33"/>
                    </a:cubicBezTo>
                    <a:cubicBezTo>
                      <a:pt x="42" y="33"/>
                      <a:pt x="42" y="34"/>
                      <a:pt x="41" y="34"/>
                    </a:cubicBezTo>
                    <a:cubicBezTo>
                      <a:pt x="40" y="34"/>
                      <a:pt x="36" y="37"/>
                      <a:pt x="36" y="37"/>
                    </a:cubicBezTo>
                    <a:cubicBezTo>
                      <a:pt x="36" y="37"/>
                      <a:pt x="20" y="42"/>
                      <a:pt x="19" y="43"/>
                    </a:cubicBezTo>
                    <a:cubicBezTo>
                      <a:pt x="18" y="44"/>
                      <a:pt x="18" y="44"/>
                      <a:pt x="16" y="46"/>
                    </a:cubicBezTo>
                    <a:cubicBezTo>
                      <a:pt x="13" y="47"/>
                      <a:pt x="11" y="47"/>
                      <a:pt x="10" y="47"/>
                    </a:cubicBezTo>
                    <a:cubicBezTo>
                      <a:pt x="9" y="48"/>
                      <a:pt x="9" y="48"/>
                      <a:pt x="8" y="49"/>
                    </a:cubicBezTo>
                    <a:cubicBezTo>
                      <a:pt x="7" y="50"/>
                      <a:pt x="6" y="51"/>
                      <a:pt x="4" y="51"/>
                    </a:cubicBezTo>
                    <a:cubicBezTo>
                      <a:pt x="3" y="51"/>
                      <a:pt x="2" y="52"/>
                      <a:pt x="1" y="52"/>
                    </a:cubicBezTo>
                    <a:cubicBezTo>
                      <a:pt x="1" y="52"/>
                      <a:pt x="0" y="52"/>
                      <a:pt x="0" y="53"/>
                    </a:cubicBezTo>
                    <a:cubicBezTo>
                      <a:pt x="0" y="54"/>
                      <a:pt x="0" y="54"/>
                      <a:pt x="0" y="54"/>
                    </a:cubicBezTo>
                    <a:cubicBezTo>
                      <a:pt x="0" y="54"/>
                      <a:pt x="1" y="55"/>
                      <a:pt x="1" y="56"/>
                    </a:cubicBezTo>
                    <a:cubicBezTo>
                      <a:pt x="2" y="56"/>
                      <a:pt x="2" y="56"/>
                      <a:pt x="2" y="56"/>
                    </a:cubicBezTo>
                    <a:cubicBezTo>
                      <a:pt x="3" y="57"/>
                      <a:pt x="3" y="57"/>
                      <a:pt x="3" y="57"/>
                    </a:cubicBezTo>
                    <a:cubicBezTo>
                      <a:pt x="3" y="58"/>
                      <a:pt x="4" y="58"/>
                      <a:pt x="4" y="59"/>
                    </a:cubicBezTo>
                    <a:cubicBezTo>
                      <a:pt x="4" y="59"/>
                      <a:pt x="4" y="60"/>
                      <a:pt x="4" y="60"/>
                    </a:cubicBezTo>
                    <a:cubicBezTo>
                      <a:pt x="4" y="60"/>
                      <a:pt x="4" y="61"/>
                      <a:pt x="5" y="62"/>
                    </a:cubicBezTo>
                    <a:cubicBezTo>
                      <a:pt x="5" y="63"/>
                      <a:pt x="5" y="64"/>
                      <a:pt x="5" y="64"/>
                    </a:cubicBezTo>
                    <a:cubicBezTo>
                      <a:pt x="5" y="65"/>
                      <a:pt x="6" y="67"/>
                      <a:pt x="7" y="69"/>
                    </a:cubicBezTo>
                    <a:cubicBezTo>
                      <a:pt x="9" y="72"/>
                      <a:pt x="9" y="74"/>
                      <a:pt x="9" y="75"/>
                    </a:cubicBezTo>
                    <a:cubicBezTo>
                      <a:pt x="9" y="82"/>
                      <a:pt x="9" y="82"/>
                      <a:pt x="9" y="82"/>
                    </a:cubicBezTo>
                    <a:cubicBezTo>
                      <a:pt x="9" y="90"/>
                      <a:pt x="9" y="90"/>
                      <a:pt x="9" y="90"/>
                    </a:cubicBezTo>
                    <a:cubicBezTo>
                      <a:pt x="5" y="93"/>
                      <a:pt x="5" y="93"/>
                      <a:pt x="5" y="93"/>
                    </a:cubicBezTo>
                    <a:cubicBezTo>
                      <a:pt x="4" y="97"/>
                      <a:pt x="4" y="97"/>
                      <a:pt x="4" y="97"/>
                    </a:cubicBezTo>
                    <a:cubicBezTo>
                      <a:pt x="5" y="98"/>
                      <a:pt x="6" y="99"/>
                      <a:pt x="8" y="101"/>
                    </a:cubicBezTo>
                    <a:cubicBezTo>
                      <a:pt x="8" y="102"/>
                      <a:pt x="11" y="103"/>
                      <a:pt x="12" y="104"/>
                    </a:cubicBezTo>
                    <a:cubicBezTo>
                      <a:pt x="15" y="105"/>
                      <a:pt x="15" y="105"/>
                      <a:pt x="15" y="105"/>
                    </a:cubicBezTo>
                    <a:cubicBezTo>
                      <a:pt x="18" y="106"/>
                      <a:pt x="19" y="110"/>
                      <a:pt x="18" y="112"/>
                    </a:cubicBezTo>
                    <a:cubicBezTo>
                      <a:pt x="18" y="113"/>
                      <a:pt x="18" y="113"/>
                      <a:pt x="18" y="113"/>
                    </a:cubicBezTo>
                    <a:cubicBezTo>
                      <a:pt x="16" y="118"/>
                      <a:pt x="16" y="118"/>
                      <a:pt x="16" y="118"/>
                    </a:cubicBezTo>
                    <a:cubicBezTo>
                      <a:pt x="17" y="118"/>
                      <a:pt x="17" y="118"/>
                      <a:pt x="17" y="119"/>
                    </a:cubicBezTo>
                    <a:cubicBezTo>
                      <a:pt x="19" y="119"/>
                      <a:pt x="20" y="121"/>
                      <a:pt x="20" y="125"/>
                    </a:cubicBezTo>
                    <a:cubicBezTo>
                      <a:pt x="21" y="128"/>
                      <a:pt x="21" y="130"/>
                      <a:pt x="21" y="131"/>
                    </a:cubicBezTo>
                    <a:cubicBezTo>
                      <a:pt x="23" y="135"/>
                      <a:pt x="23" y="135"/>
                      <a:pt x="23" y="135"/>
                    </a:cubicBezTo>
                    <a:cubicBezTo>
                      <a:pt x="23" y="135"/>
                      <a:pt x="23" y="135"/>
                      <a:pt x="23" y="135"/>
                    </a:cubicBezTo>
                    <a:cubicBezTo>
                      <a:pt x="23" y="136"/>
                      <a:pt x="21" y="140"/>
                      <a:pt x="21" y="140"/>
                    </a:cubicBezTo>
                    <a:cubicBezTo>
                      <a:pt x="21" y="141"/>
                      <a:pt x="21" y="141"/>
                      <a:pt x="20" y="142"/>
                    </a:cubicBezTo>
                    <a:cubicBezTo>
                      <a:pt x="21" y="143"/>
                      <a:pt x="21" y="143"/>
                      <a:pt x="21" y="143"/>
                    </a:cubicBezTo>
                    <a:cubicBezTo>
                      <a:pt x="25" y="147"/>
                      <a:pt x="25" y="147"/>
                      <a:pt x="25" y="147"/>
                    </a:cubicBezTo>
                    <a:cubicBezTo>
                      <a:pt x="24" y="152"/>
                      <a:pt x="24" y="152"/>
                      <a:pt x="24" y="152"/>
                    </a:cubicBezTo>
                    <a:cubicBezTo>
                      <a:pt x="24" y="153"/>
                      <a:pt x="24" y="153"/>
                      <a:pt x="24" y="153"/>
                    </a:cubicBezTo>
                    <a:cubicBezTo>
                      <a:pt x="25" y="153"/>
                      <a:pt x="25" y="153"/>
                      <a:pt x="26" y="153"/>
                    </a:cubicBezTo>
                    <a:cubicBezTo>
                      <a:pt x="27" y="154"/>
                      <a:pt x="28" y="155"/>
                      <a:pt x="29" y="155"/>
                    </a:cubicBezTo>
                    <a:cubicBezTo>
                      <a:pt x="29" y="155"/>
                      <a:pt x="29" y="155"/>
                      <a:pt x="29" y="155"/>
                    </a:cubicBezTo>
                    <a:cubicBezTo>
                      <a:pt x="30" y="156"/>
                      <a:pt x="30" y="156"/>
                      <a:pt x="30" y="156"/>
                    </a:cubicBezTo>
                    <a:cubicBezTo>
                      <a:pt x="30" y="156"/>
                      <a:pt x="30" y="157"/>
                      <a:pt x="30" y="158"/>
                    </a:cubicBezTo>
                    <a:cubicBezTo>
                      <a:pt x="30" y="158"/>
                      <a:pt x="30" y="158"/>
                      <a:pt x="30" y="159"/>
                    </a:cubicBezTo>
                    <a:cubicBezTo>
                      <a:pt x="30" y="159"/>
                      <a:pt x="32" y="161"/>
                      <a:pt x="32" y="161"/>
                    </a:cubicBezTo>
                    <a:cubicBezTo>
                      <a:pt x="32" y="162"/>
                      <a:pt x="34" y="164"/>
                      <a:pt x="35" y="165"/>
                    </a:cubicBezTo>
                    <a:cubicBezTo>
                      <a:pt x="35" y="165"/>
                      <a:pt x="35" y="165"/>
                      <a:pt x="35" y="165"/>
                    </a:cubicBezTo>
                    <a:cubicBezTo>
                      <a:pt x="35" y="166"/>
                      <a:pt x="35" y="166"/>
                      <a:pt x="35" y="166"/>
                    </a:cubicBezTo>
                    <a:cubicBezTo>
                      <a:pt x="35" y="167"/>
                      <a:pt x="35" y="169"/>
                      <a:pt x="32" y="171"/>
                    </a:cubicBezTo>
                    <a:cubicBezTo>
                      <a:pt x="32" y="172"/>
                      <a:pt x="32" y="172"/>
                      <a:pt x="32" y="172"/>
                    </a:cubicBezTo>
                    <a:cubicBezTo>
                      <a:pt x="32" y="172"/>
                      <a:pt x="32" y="173"/>
                      <a:pt x="32" y="173"/>
                    </a:cubicBezTo>
                    <a:cubicBezTo>
                      <a:pt x="32" y="173"/>
                      <a:pt x="32" y="173"/>
                      <a:pt x="32" y="173"/>
                    </a:cubicBezTo>
                    <a:cubicBezTo>
                      <a:pt x="33" y="173"/>
                      <a:pt x="33" y="173"/>
                      <a:pt x="33" y="173"/>
                    </a:cubicBezTo>
                    <a:cubicBezTo>
                      <a:pt x="34" y="173"/>
                      <a:pt x="35" y="174"/>
                      <a:pt x="36" y="174"/>
                    </a:cubicBezTo>
                    <a:cubicBezTo>
                      <a:pt x="36" y="174"/>
                      <a:pt x="36" y="174"/>
                      <a:pt x="36" y="174"/>
                    </a:cubicBezTo>
                    <a:cubicBezTo>
                      <a:pt x="36" y="174"/>
                      <a:pt x="36" y="174"/>
                      <a:pt x="36" y="174"/>
                    </a:cubicBezTo>
                    <a:cubicBezTo>
                      <a:pt x="37" y="175"/>
                      <a:pt x="37" y="175"/>
                      <a:pt x="38" y="175"/>
                    </a:cubicBezTo>
                    <a:cubicBezTo>
                      <a:pt x="39" y="175"/>
                      <a:pt x="40" y="176"/>
                      <a:pt x="40" y="176"/>
                    </a:cubicBezTo>
                    <a:cubicBezTo>
                      <a:pt x="41" y="177"/>
                      <a:pt x="41" y="178"/>
                      <a:pt x="41" y="179"/>
                    </a:cubicBezTo>
                    <a:cubicBezTo>
                      <a:pt x="41" y="179"/>
                      <a:pt x="42" y="180"/>
                      <a:pt x="42" y="180"/>
                    </a:cubicBezTo>
                    <a:cubicBezTo>
                      <a:pt x="43" y="181"/>
                      <a:pt x="44" y="182"/>
                      <a:pt x="44" y="182"/>
                    </a:cubicBezTo>
                    <a:cubicBezTo>
                      <a:pt x="47" y="181"/>
                      <a:pt x="47" y="181"/>
                      <a:pt x="47" y="181"/>
                    </a:cubicBezTo>
                    <a:cubicBezTo>
                      <a:pt x="48" y="181"/>
                      <a:pt x="48" y="181"/>
                      <a:pt x="48" y="181"/>
                    </a:cubicBezTo>
                    <a:cubicBezTo>
                      <a:pt x="49" y="182"/>
                      <a:pt x="50" y="183"/>
                      <a:pt x="51" y="184"/>
                    </a:cubicBezTo>
                    <a:cubicBezTo>
                      <a:pt x="51" y="184"/>
                      <a:pt x="51" y="184"/>
                      <a:pt x="51" y="184"/>
                    </a:cubicBezTo>
                    <a:cubicBezTo>
                      <a:pt x="51" y="184"/>
                      <a:pt x="52" y="184"/>
                      <a:pt x="52" y="184"/>
                    </a:cubicBezTo>
                    <a:cubicBezTo>
                      <a:pt x="52" y="183"/>
                      <a:pt x="52" y="183"/>
                      <a:pt x="52" y="183"/>
                    </a:cubicBezTo>
                    <a:cubicBezTo>
                      <a:pt x="56" y="185"/>
                      <a:pt x="56" y="185"/>
                      <a:pt x="56" y="185"/>
                    </a:cubicBezTo>
                    <a:cubicBezTo>
                      <a:pt x="57" y="186"/>
                      <a:pt x="57" y="186"/>
                      <a:pt x="57" y="186"/>
                    </a:cubicBezTo>
                    <a:cubicBezTo>
                      <a:pt x="58" y="185"/>
                      <a:pt x="59" y="185"/>
                      <a:pt x="59" y="185"/>
                    </a:cubicBezTo>
                    <a:cubicBezTo>
                      <a:pt x="60" y="185"/>
                      <a:pt x="60" y="185"/>
                      <a:pt x="60" y="185"/>
                    </a:cubicBezTo>
                    <a:cubicBezTo>
                      <a:pt x="61" y="185"/>
                      <a:pt x="61" y="185"/>
                      <a:pt x="61" y="185"/>
                    </a:cubicBezTo>
                    <a:cubicBezTo>
                      <a:pt x="61" y="185"/>
                      <a:pt x="62" y="186"/>
                      <a:pt x="62" y="188"/>
                    </a:cubicBezTo>
                    <a:cubicBezTo>
                      <a:pt x="63" y="188"/>
                      <a:pt x="63" y="188"/>
                      <a:pt x="63" y="188"/>
                    </a:cubicBezTo>
                    <a:cubicBezTo>
                      <a:pt x="68" y="186"/>
                      <a:pt x="68" y="186"/>
                      <a:pt x="68" y="186"/>
                    </a:cubicBezTo>
                    <a:cubicBezTo>
                      <a:pt x="69" y="186"/>
                      <a:pt x="69" y="186"/>
                      <a:pt x="69" y="186"/>
                    </a:cubicBezTo>
                    <a:cubicBezTo>
                      <a:pt x="70" y="186"/>
                      <a:pt x="71" y="186"/>
                      <a:pt x="72" y="187"/>
                    </a:cubicBezTo>
                    <a:cubicBezTo>
                      <a:pt x="73" y="188"/>
                      <a:pt x="73" y="190"/>
                      <a:pt x="73" y="192"/>
                    </a:cubicBezTo>
                    <a:cubicBezTo>
                      <a:pt x="73" y="194"/>
                      <a:pt x="72" y="196"/>
                      <a:pt x="71" y="197"/>
                    </a:cubicBezTo>
                    <a:cubicBezTo>
                      <a:pt x="70" y="197"/>
                      <a:pt x="70" y="197"/>
                      <a:pt x="70" y="197"/>
                    </a:cubicBezTo>
                    <a:cubicBezTo>
                      <a:pt x="72" y="198"/>
                      <a:pt x="73" y="199"/>
                      <a:pt x="73" y="201"/>
                    </a:cubicBezTo>
                    <a:cubicBezTo>
                      <a:pt x="75" y="201"/>
                      <a:pt x="75" y="201"/>
                      <a:pt x="75" y="201"/>
                    </a:cubicBezTo>
                    <a:cubicBezTo>
                      <a:pt x="76" y="202"/>
                      <a:pt x="77" y="203"/>
                      <a:pt x="77" y="203"/>
                    </a:cubicBezTo>
                    <a:cubicBezTo>
                      <a:pt x="79" y="204"/>
                      <a:pt x="80" y="206"/>
                      <a:pt x="80" y="207"/>
                    </a:cubicBezTo>
                    <a:cubicBezTo>
                      <a:pt x="80" y="209"/>
                      <a:pt x="80" y="209"/>
                      <a:pt x="80" y="209"/>
                    </a:cubicBezTo>
                    <a:cubicBezTo>
                      <a:pt x="81" y="208"/>
                      <a:pt x="81" y="208"/>
                      <a:pt x="82" y="208"/>
                    </a:cubicBezTo>
                    <a:cubicBezTo>
                      <a:pt x="83" y="204"/>
                      <a:pt x="83" y="204"/>
                      <a:pt x="83" y="204"/>
                    </a:cubicBezTo>
                    <a:cubicBezTo>
                      <a:pt x="87" y="202"/>
                      <a:pt x="87" y="202"/>
                      <a:pt x="87" y="202"/>
                    </a:cubicBezTo>
                    <a:cubicBezTo>
                      <a:pt x="84" y="196"/>
                      <a:pt x="84" y="196"/>
                      <a:pt x="84" y="196"/>
                    </a:cubicBezTo>
                    <a:cubicBezTo>
                      <a:pt x="84" y="195"/>
                      <a:pt x="84" y="195"/>
                      <a:pt x="84" y="195"/>
                    </a:cubicBezTo>
                    <a:cubicBezTo>
                      <a:pt x="85" y="194"/>
                      <a:pt x="86" y="194"/>
                      <a:pt x="87" y="194"/>
                    </a:cubicBezTo>
                    <a:cubicBezTo>
                      <a:pt x="87" y="194"/>
                      <a:pt x="88" y="194"/>
                      <a:pt x="89" y="194"/>
                    </a:cubicBezTo>
                    <a:cubicBezTo>
                      <a:pt x="89" y="194"/>
                      <a:pt x="90" y="194"/>
                      <a:pt x="90" y="194"/>
                    </a:cubicBezTo>
                    <a:cubicBezTo>
                      <a:pt x="90" y="194"/>
                      <a:pt x="90" y="194"/>
                      <a:pt x="90" y="194"/>
                    </a:cubicBezTo>
                    <a:cubicBezTo>
                      <a:pt x="92" y="194"/>
                      <a:pt x="94" y="194"/>
                      <a:pt x="94" y="194"/>
                    </a:cubicBezTo>
                    <a:cubicBezTo>
                      <a:pt x="95" y="194"/>
                      <a:pt x="95" y="194"/>
                      <a:pt x="95" y="194"/>
                    </a:cubicBezTo>
                    <a:cubicBezTo>
                      <a:pt x="103" y="198"/>
                      <a:pt x="103" y="198"/>
                      <a:pt x="103" y="198"/>
                    </a:cubicBezTo>
                    <a:cubicBezTo>
                      <a:pt x="103" y="198"/>
                      <a:pt x="103" y="198"/>
                      <a:pt x="103" y="198"/>
                    </a:cubicBezTo>
                    <a:cubicBezTo>
                      <a:pt x="104" y="198"/>
                      <a:pt x="105" y="198"/>
                      <a:pt x="106" y="197"/>
                    </a:cubicBezTo>
                    <a:cubicBezTo>
                      <a:pt x="106" y="196"/>
                      <a:pt x="106" y="196"/>
                      <a:pt x="106" y="196"/>
                    </a:cubicBezTo>
                    <a:cubicBezTo>
                      <a:pt x="107" y="195"/>
                      <a:pt x="107" y="195"/>
                      <a:pt x="107" y="195"/>
                    </a:cubicBezTo>
                    <a:cubicBezTo>
                      <a:pt x="108" y="195"/>
                      <a:pt x="108" y="195"/>
                      <a:pt x="108" y="195"/>
                    </a:cubicBezTo>
                    <a:cubicBezTo>
                      <a:pt x="108" y="195"/>
                      <a:pt x="108" y="195"/>
                      <a:pt x="108" y="195"/>
                    </a:cubicBezTo>
                    <a:cubicBezTo>
                      <a:pt x="110" y="195"/>
                      <a:pt x="111" y="197"/>
                      <a:pt x="112" y="199"/>
                    </a:cubicBezTo>
                    <a:cubicBezTo>
                      <a:pt x="113" y="200"/>
                      <a:pt x="113" y="201"/>
                      <a:pt x="113" y="202"/>
                    </a:cubicBezTo>
                    <a:cubicBezTo>
                      <a:pt x="113" y="203"/>
                      <a:pt x="112" y="204"/>
                      <a:pt x="111" y="204"/>
                    </a:cubicBezTo>
                    <a:cubicBezTo>
                      <a:pt x="111" y="204"/>
                      <a:pt x="111" y="204"/>
                      <a:pt x="110" y="205"/>
                    </a:cubicBezTo>
                    <a:cubicBezTo>
                      <a:pt x="112" y="205"/>
                      <a:pt x="112" y="206"/>
                      <a:pt x="112" y="207"/>
                    </a:cubicBezTo>
                    <a:cubicBezTo>
                      <a:pt x="112" y="207"/>
                      <a:pt x="113" y="207"/>
                      <a:pt x="113" y="208"/>
                    </a:cubicBezTo>
                    <a:cubicBezTo>
                      <a:pt x="113" y="208"/>
                      <a:pt x="114" y="208"/>
                      <a:pt x="116" y="209"/>
                    </a:cubicBezTo>
                    <a:cubicBezTo>
                      <a:pt x="117" y="209"/>
                      <a:pt x="117" y="209"/>
                      <a:pt x="117" y="209"/>
                    </a:cubicBezTo>
                    <a:cubicBezTo>
                      <a:pt x="119" y="206"/>
                      <a:pt x="119" y="206"/>
                      <a:pt x="119" y="206"/>
                    </a:cubicBezTo>
                    <a:cubicBezTo>
                      <a:pt x="120" y="206"/>
                      <a:pt x="120" y="206"/>
                      <a:pt x="120" y="206"/>
                    </a:cubicBezTo>
                    <a:cubicBezTo>
                      <a:pt x="121" y="206"/>
                      <a:pt x="124" y="208"/>
                      <a:pt x="125" y="209"/>
                    </a:cubicBezTo>
                    <a:cubicBezTo>
                      <a:pt x="125" y="209"/>
                      <a:pt x="127" y="210"/>
                      <a:pt x="129" y="210"/>
                    </a:cubicBezTo>
                    <a:cubicBezTo>
                      <a:pt x="136" y="208"/>
                      <a:pt x="136" y="208"/>
                      <a:pt x="136" y="208"/>
                    </a:cubicBezTo>
                    <a:cubicBezTo>
                      <a:pt x="138" y="216"/>
                      <a:pt x="138" y="216"/>
                      <a:pt x="138" y="216"/>
                    </a:cubicBezTo>
                    <a:cubicBezTo>
                      <a:pt x="139" y="216"/>
                      <a:pt x="140" y="217"/>
                      <a:pt x="141" y="219"/>
                    </a:cubicBezTo>
                    <a:cubicBezTo>
                      <a:pt x="141" y="219"/>
                      <a:pt x="141" y="219"/>
                      <a:pt x="141" y="219"/>
                    </a:cubicBezTo>
                    <a:cubicBezTo>
                      <a:pt x="142" y="219"/>
                      <a:pt x="145" y="220"/>
                      <a:pt x="145" y="222"/>
                    </a:cubicBezTo>
                    <a:cubicBezTo>
                      <a:pt x="145" y="223"/>
                      <a:pt x="145" y="223"/>
                      <a:pt x="146" y="224"/>
                    </a:cubicBezTo>
                    <a:cubicBezTo>
                      <a:pt x="146" y="224"/>
                      <a:pt x="146" y="224"/>
                      <a:pt x="146" y="224"/>
                    </a:cubicBezTo>
                    <a:cubicBezTo>
                      <a:pt x="148" y="229"/>
                      <a:pt x="148" y="229"/>
                      <a:pt x="148" y="229"/>
                    </a:cubicBezTo>
                    <a:cubicBezTo>
                      <a:pt x="147" y="230"/>
                      <a:pt x="147" y="230"/>
                      <a:pt x="147" y="230"/>
                    </a:cubicBezTo>
                    <a:cubicBezTo>
                      <a:pt x="147" y="230"/>
                      <a:pt x="147" y="230"/>
                      <a:pt x="147" y="231"/>
                    </a:cubicBezTo>
                    <a:cubicBezTo>
                      <a:pt x="147" y="231"/>
                      <a:pt x="148" y="233"/>
                      <a:pt x="148" y="233"/>
                    </a:cubicBezTo>
                    <a:cubicBezTo>
                      <a:pt x="148" y="233"/>
                      <a:pt x="150" y="233"/>
                      <a:pt x="151" y="232"/>
                    </a:cubicBezTo>
                    <a:cubicBezTo>
                      <a:pt x="151" y="231"/>
                      <a:pt x="153" y="230"/>
                      <a:pt x="153" y="230"/>
                    </a:cubicBezTo>
                    <a:cubicBezTo>
                      <a:pt x="153" y="230"/>
                      <a:pt x="155" y="232"/>
                      <a:pt x="155" y="231"/>
                    </a:cubicBezTo>
                    <a:cubicBezTo>
                      <a:pt x="155" y="230"/>
                      <a:pt x="155" y="227"/>
                      <a:pt x="155" y="227"/>
                    </a:cubicBezTo>
                    <a:cubicBezTo>
                      <a:pt x="157" y="225"/>
                      <a:pt x="157" y="225"/>
                      <a:pt x="157" y="225"/>
                    </a:cubicBezTo>
                    <a:cubicBezTo>
                      <a:pt x="157" y="225"/>
                      <a:pt x="158" y="225"/>
                      <a:pt x="158" y="224"/>
                    </a:cubicBezTo>
                    <a:cubicBezTo>
                      <a:pt x="158" y="223"/>
                      <a:pt x="159" y="221"/>
                      <a:pt x="159" y="221"/>
                    </a:cubicBezTo>
                    <a:cubicBezTo>
                      <a:pt x="162" y="222"/>
                      <a:pt x="162" y="222"/>
                      <a:pt x="162" y="222"/>
                    </a:cubicBezTo>
                    <a:cubicBezTo>
                      <a:pt x="164" y="226"/>
                      <a:pt x="164" y="226"/>
                      <a:pt x="164" y="226"/>
                    </a:cubicBezTo>
                    <a:cubicBezTo>
                      <a:pt x="166" y="228"/>
                      <a:pt x="166" y="228"/>
                      <a:pt x="166" y="228"/>
                    </a:cubicBezTo>
                    <a:cubicBezTo>
                      <a:pt x="167" y="229"/>
                      <a:pt x="167" y="229"/>
                      <a:pt x="167" y="229"/>
                    </a:cubicBezTo>
                    <a:cubicBezTo>
                      <a:pt x="169" y="230"/>
                      <a:pt x="169" y="230"/>
                      <a:pt x="169" y="230"/>
                    </a:cubicBezTo>
                    <a:cubicBezTo>
                      <a:pt x="171" y="229"/>
                      <a:pt x="171" y="229"/>
                      <a:pt x="171" y="229"/>
                    </a:cubicBezTo>
                    <a:cubicBezTo>
                      <a:pt x="171" y="231"/>
                      <a:pt x="171" y="231"/>
                      <a:pt x="171" y="231"/>
                    </a:cubicBezTo>
                    <a:cubicBezTo>
                      <a:pt x="172" y="232"/>
                      <a:pt x="172" y="232"/>
                      <a:pt x="172" y="232"/>
                    </a:cubicBezTo>
                    <a:cubicBezTo>
                      <a:pt x="173" y="235"/>
                      <a:pt x="173" y="235"/>
                      <a:pt x="173" y="235"/>
                    </a:cubicBezTo>
                    <a:cubicBezTo>
                      <a:pt x="172" y="236"/>
                      <a:pt x="172" y="236"/>
                      <a:pt x="172" y="236"/>
                    </a:cubicBezTo>
                    <a:cubicBezTo>
                      <a:pt x="171" y="237"/>
                      <a:pt x="171" y="237"/>
                      <a:pt x="171" y="237"/>
                    </a:cubicBezTo>
                    <a:cubicBezTo>
                      <a:pt x="172" y="237"/>
                      <a:pt x="172" y="237"/>
                      <a:pt x="172" y="237"/>
                    </a:cubicBezTo>
                    <a:cubicBezTo>
                      <a:pt x="172" y="237"/>
                      <a:pt x="173" y="237"/>
                      <a:pt x="173" y="237"/>
                    </a:cubicBezTo>
                    <a:cubicBezTo>
                      <a:pt x="174" y="237"/>
                      <a:pt x="175" y="237"/>
                      <a:pt x="175" y="237"/>
                    </a:cubicBezTo>
                    <a:cubicBezTo>
                      <a:pt x="175" y="236"/>
                      <a:pt x="176" y="236"/>
                      <a:pt x="176" y="236"/>
                    </a:cubicBezTo>
                    <a:cubicBezTo>
                      <a:pt x="176" y="236"/>
                      <a:pt x="177" y="235"/>
                      <a:pt x="177" y="235"/>
                    </a:cubicBezTo>
                    <a:cubicBezTo>
                      <a:pt x="177" y="235"/>
                      <a:pt x="178" y="235"/>
                      <a:pt x="178" y="235"/>
                    </a:cubicBezTo>
                    <a:cubicBezTo>
                      <a:pt x="178" y="236"/>
                      <a:pt x="179" y="237"/>
                      <a:pt x="179" y="237"/>
                    </a:cubicBezTo>
                    <a:cubicBezTo>
                      <a:pt x="179" y="237"/>
                      <a:pt x="179" y="236"/>
                      <a:pt x="180" y="237"/>
                    </a:cubicBezTo>
                    <a:cubicBezTo>
                      <a:pt x="180" y="237"/>
                      <a:pt x="180" y="237"/>
                      <a:pt x="180" y="237"/>
                    </a:cubicBezTo>
                    <a:cubicBezTo>
                      <a:pt x="180" y="237"/>
                      <a:pt x="181" y="237"/>
                      <a:pt x="181" y="236"/>
                    </a:cubicBezTo>
                    <a:cubicBezTo>
                      <a:pt x="180" y="235"/>
                      <a:pt x="180" y="234"/>
                      <a:pt x="180" y="234"/>
                    </a:cubicBezTo>
                    <a:cubicBezTo>
                      <a:pt x="180" y="234"/>
                      <a:pt x="180" y="233"/>
                      <a:pt x="181" y="233"/>
                    </a:cubicBezTo>
                    <a:cubicBezTo>
                      <a:pt x="181" y="232"/>
                      <a:pt x="181" y="232"/>
                      <a:pt x="181" y="231"/>
                    </a:cubicBezTo>
                    <a:cubicBezTo>
                      <a:pt x="181" y="231"/>
                      <a:pt x="181" y="231"/>
                      <a:pt x="181" y="231"/>
                    </a:cubicBezTo>
                    <a:cubicBezTo>
                      <a:pt x="182" y="231"/>
                      <a:pt x="183" y="230"/>
                      <a:pt x="183" y="230"/>
                    </a:cubicBezTo>
                    <a:cubicBezTo>
                      <a:pt x="183" y="230"/>
                      <a:pt x="183" y="230"/>
                      <a:pt x="183" y="229"/>
                    </a:cubicBezTo>
                    <a:cubicBezTo>
                      <a:pt x="183" y="229"/>
                      <a:pt x="184" y="229"/>
                      <a:pt x="184" y="229"/>
                    </a:cubicBezTo>
                    <a:cubicBezTo>
                      <a:pt x="185" y="229"/>
                      <a:pt x="184" y="229"/>
                      <a:pt x="185" y="229"/>
                    </a:cubicBezTo>
                    <a:cubicBezTo>
                      <a:pt x="186" y="228"/>
                      <a:pt x="186" y="228"/>
                      <a:pt x="185" y="228"/>
                    </a:cubicBezTo>
                    <a:cubicBezTo>
                      <a:pt x="185" y="227"/>
                      <a:pt x="185" y="227"/>
                      <a:pt x="185" y="227"/>
                    </a:cubicBezTo>
                    <a:cubicBezTo>
                      <a:pt x="186" y="227"/>
                      <a:pt x="185" y="227"/>
                      <a:pt x="187" y="227"/>
                    </a:cubicBezTo>
                    <a:cubicBezTo>
                      <a:pt x="188" y="227"/>
                      <a:pt x="189" y="227"/>
                      <a:pt x="189" y="226"/>
                    </a:cubicBezTo>
                    <a:cubicBezTo>
                      <a:pt x="189" y="226"/>
                      <a:pt x="189" y="225"/>
                      <a:pt x="189" y="225"/>
                    </a:cubicBezTo>
                    <a:cubicBezTo>
                      <a:pt x="190" y="225"/>
                      <a:pt x="190" y="225"/>
                      <a:pt x="190" y="225"/>
                    </a:cubicBezTo>
                    <a:cubicBezTo>
                      <a:pt x="190" y="225"/>
                      <a:pt x="190" y="225"/>
                      <a:pt x="190" y="225"/>
                    </a:cubicBezTo>
                    <a:cubicBezTo>
                      <a:pt x="190" y="225"/>
                      <a:pt x="191" y="226"/>
                      <a:pt x="191" y="226"/>
                    </a:cubicBezTo>
                    <a:cubicBezTo>
                      <a:pt x="192" y="226"/>
                      <a:pt x="192" y="226"/>
                      <a:pt x="192" y="226"/>
                    </a:cubicBezTo>
                    <a:cubicBezTo>
                      <a:pt x="193" y="226"/>
                      <a:pt x="193" y="225"/>
                      <a:pt x="193" y="225"/>
                    </a:cubicBezTo>
                    <a:cubicBezTo>
                      <a:pt x="193" y="225"/>
                      <a:pt x="193" y="225"/>
                      <a:pt x="193" y="225"/>
                    </a:cubicBezTo>
                    <a:cubicBezTo>
                      <a:pt x="193" y="225"/>
                      <a:pt x="193" y="224"/>
                      <a:pt x="194" y="224"/>
                    </a:cubicBezTo>
                    <a:cubicBezTo>
                      <a:pt x="195" y="224"/>
                      <a:pt x="194" y="225"/>
                      <a:pt x="195" y="224"/>
                    </a:cubicBezTo>
                    <a:cubicBezTo>
                      <a:pt x="195" y="224"/>
                      <a:pt x="196" y="223"/>
                      <a:pt x="196" y="223"/>
                    </a:cubicBezTo>
                    <a:cubicBezTo>
                      <a:pt x="196" y="223"/>
                      <a:pt x="196" y="224"/>
                      <a:pt x="197" y="224"/>
                    </a:cubicBezTo>
                    <a:cubicBezTo>
                      <a:pt x="198" y="225"/>
                      <a:pt x="198" y="225"/>
                      <a:pt x="199" y="226"/>
                    </a:cubicBezTo>
                    <a:cubicBezTo>
                      <a:pt x="199" y="226"/>
                      <a:pt x="199" y="226"/>
                      <a:pt x="199" y="226"/>
                    </a:cubicBezTo>
                    <a:cubicBezTo>
                      <a:pt x="199" y="226"/>
                      <a:pt x="200" y="227"/>
                      <a:pt x="200" y="227"/>
                    </a:cubicBezTo>
                    <a:cubicBezTo>
                      <a:pt x="201" y="227"/>
                      <a:pt x="201" y="227"/>
                      <a:pt x="201" y="227"/>
                    </a:cubicBezTo>
                    <a:cubicBezTo>
                      <a:pt x="202" y="227"/>
                      <a:pt x="202" y="227"/>
                      <a:pt x="202" y="227"/>
                    </a:cubicBezTo>
                    <a:cubicBezTo>
                      <a:pt x="202" y="227"/>
                      <a:pt x="201" y="227"/>
                      <a:pt x="202" y="227"/>
                    </a:cubicBezTo>
                    <a:cubicBezTo>
                      <a:pt x="203" y="228"/>
                      <a:pt x="204" y="228"/>
                      <a:pt x="204" y="228"/>
                    </a:cubicBezTo>
                    <a:cubicBezTo>
                      <a:pt x="204" y="228"/>
                      <a:pt x="204" y="227"/>
                      <a:pt x="204" y="226"/>
                    </a:cubicBezTo>
                    <a:cubicBezTo>
                      <a:pt x="205" y="226"/>
                      <a:pt x="205" y="225"/>
                      <a:pt x="205" y="225"/>
                    </a:cubicBezTo>
                    <a:cubicBezTo>
                      <a:pt x="206" y="225"/>
                      <a:pt x="208" y="224"/>
                      <a:pt x="208" y="224"/>
                    </a:cubicBezTo>
                    <a:cubicBezTo>
                      <a:pt x="208" y="224"/>
                      <a:pt x="207" y="223"/>
                      <a:pt x="206" y="222"/>
                    </a:cubicBezTo>
                    <a:cubicBezTo>
                      <a:pt x="206" y="222"/>
                      <a:pt x="205" y="221"/>
                      <a:pt x="207" y="221"/>
                    </a:cubicBezTo>
                    <a:cubicBezTo>
                      <a:pt x="208" y="221"/>
                      <a:pt x="209" y="221"/>
                      <a:pt x="209" y="221"/>
                    </a:cubicBezTo>
                    <a:cubicBezTo>
                      <a:pt x="210" y="222"/>
                      <a:pt x="210" y="222"/>
                      <a:pt x="210" y="222"/>
                    </a:cubicBezTo>
                    <a:cubicBezTo>
                      <a:pt x="210" y="221"/>
                      <a:pt x="210" y="221"/>
                      <a:pt x="210" y="221"/>
                    </a:cubicBezTo>
                    <a:cubicBezTo>
                      <a:pt x="211" y="220"/>
                      <a:pt x="211" y="220"/>
                      <a:pt x="211" y="220"/>
                    </a:cubicBezTo>
                    <a:cubicBezTo>
                      <a:pt x="211" y="220"/>
                      <a:pt x="211" y="219"/>
                      <a:pt x="212" y="219"/>
                    </a:cubicBezTo>
                    <a:cubicBezTo>
                      <a:pt x="212" y="219"/>
                      <a:pt x="213" y="219"/>
                      <a:pt x="213" y="219"/>
                    </a:cubicBezTo>
                    <a:cubicBezTo>
                      <a:pt x="213" y="219"/>
                      <a:pt x="214" y="220"/>
                      <a:pt x="214" y="220"/>
                    </a:cubicBezTo>
                    <a:cubicBezTo>
                      <a:pt x="214" y="220"/>
                      <a:pt x="215" y="220"/>
                      <a:pt x="215" y="220"/>
                    </a:cubicBezTo>
                    <a:cubicBezTo>
                      <a:pt x="215" y="220"/>
                      <a:pt x="216" y="220"/>
                      <a:pt x="216" y="220"/>
                    </a:cubicBezTo>
                    <a:cubicBezTo>
                      <a:pt x="216" y="220"/>
                      <a:pt x="218" y="220"/>
                      <a:pt x="218" y="220"/>
                    </a:cubicBezTo>
                    <a:cubicBezTo>
                      <a:pt x="218" y="220"/>
                      <a:pt x="218" y="219"/>
                      <a:pt x="218" y="219"/>
                    </a:cubicBezTo>
                    <a:cubicBezTo>
                      <a:pt x="218" y="219"/>
                      <a:pt x="221" y="219"/>
                      <a:pt x="221" y="219"/>
                    </a:cubicBezTo>
                    <a:cubicBezTo>
                      <a:pt x="221" y="219"/>
                      <a:pt x="222" y="219"/>
                      <a:pt x="222" y="219"/>
                    </a:cubicBezTo>
                    <a:cubicBezTo>
                      <a:pt x="223" y="219"/>
                      <a:pt x="224" y="219"/>
                      <a:pt x="224" y="219"/>
                    </a:cubicBezTo>
                    <a:cubicBezTo>
                      <a:pt x="224" y="219"/>
                      <a:pt x="225" y="220"/>
                      <a:pt x="225" y="220"/>
                    </a:cubicBezTo>
                    <a:cubicBezTo>
                      <a:pt x="226" y="220"/>
                      <a:pt x="227" y="220"/>
                      <a:pt x="227" y="220"/>
                    </a:cubicBezTo>
                    <a:cubicBezTo>
                      <a:pt x="227" y="220"/>
                      <a:pt x="227" y="219"/>
                      <a:pt x="227" y="219"/>
                    </a:cubicBezTo>
                    <a:cubicBezTo>
                      <a:pt x="228" y="219"/>
                      <a:pt x="228" y="219"/>
                      <a:pt x="228" y="219"/>
                    </a:cubicBezTo>
                    <a:cubicBezTo>
                      <a:pt x="230" y="220"/>
                      <a:pt x="230" y="220"/>
                      <a:pt x="230" y="220"/>
                    </a:cubicBezTo>
                    <a:cubicBezTo>
                      <a:pt x="230" y="220"/>
                      <a:pt x="231" y="220"/>
                      <a:pt x="231" y="220"/>
                    </a:cubicBezTo>
                    <a:cubicBezTo>
                      <a:pt x="231" y="220"/>
                      <a:pt x="232" y="220"/>
                      <a:pt x="232" y="220"/>
                    </a:cubicBezTo>
                    <a:cubicBezTo>
                      <a:pt x="232" y="220"/>
                      <a:pt x="232" y="221"/>
                      <a:pt x="232" y="221"/>
                    </a:cubicBezTo>
                    <a:cubicBezTo>
                      <a:pt x="233" y="222"/>
                      <a:pt x="233" y="222"/>
                      <a:pt x="233" y="223"/>
                    </a:cubicBezTo>
                    <a:cubicBezTo>
                      <a:pt x="234" y="223"/>
                      <a:pt x="234" y="223"/>
                      <a:pt x="234" y="223"/>
                    </a:cubicBezTo>
                    <a:cubicBezTo>
                      <a:pt x="234" y="224"/>
                      <a:pt x="234" y="224"/>
                      <a:pt x="234" y="225"/>
                    </a:cubicBezTo>
                    <a:cubicBezTo>
                      <a:pt x="234" y="225"/>
                      <a:pt x="234" y="225"/>
                      <a:pt x="235" y="225"/>
                    </a:cubicBezTo>
                    <a:cubicBezTo>
                      <a:pt x="235" y="226"/>
                      <a:pt x="237" y="226"/>
                      <a:pt x="237" y="226"/>
                    </a:cubicBezTo>
                    <a:cubicBezTo>
                      <a:pt x="237" y="226"/>
                      <a:pt x="238" y="226"/>
                      <a:pt x="238" y="226"/>
                    </a:cubicBezTo>
                    <a:cubicBezTo>
                      <a:pt x="239" y="226"/>
                      <a:pt x="240" y="226"/>
                      <a:pt x="240" y="226"/>
                    </a:cubicBezTo>
                    <a:cubicBezTo>
                      <a:pt x="240" y="226"/>
                      <a:pt x="241" y="226"/>
                      <a:pt x="241" y="226"/>
                    </a:cubicBezTo>
                    <a:cubicBezTo>
                      <a:pt x="241" y="226"/>
                      <a:pt x="241" y="227"/>
                      <a:pt x="241" y="227"/>
                    </a:cubicBezTo>
                    <a:cubicBezTo>
                      <a:pt x="243" y="227"/>
                      <a:pt x="243" y="227"/>
                      <a:pt x="243" y="227"/>
                    </a:cubicBezTo>
                    <a:cubicBezTo>
                      <a:pt x="243" y="227"/>
                      <a:pt x="243" y="227"/>
                      <a:pt x="243" y="227"/>
                    </a:cubicBezTo>
                    <a:cubicBezTo>
                      <a:pt x="243" y="227"/>
                      <a:pt x="244" y="227"/>
                      <a:pt x="244" y="227"/>
                    </a:cubicBezTo>
                    <a:cubicBezTo>
                      <a:pt x="244" y="227"/>
                      <a:pt x="245" y="227"/>
                      <a:pt x="245" y="227"/>
                    </a:cubicBezTo>
                    <a:cubicBezTo>
                      <a:pt x="245" y="228"/>
                      <a:pt x="246" y="228"/>
                      <a:pt x="246" y="228"/>
                    </a:cubicBezTo>
                    <a:cubicBezTo>
                      <a:pt x="246" y="228"/>
                      <a:pt x="247" y="228"/>
                      <a:pt x="248" y="228"/>
                    </a:cubicBezTo>
                    <a:cubicBezTo>
                      <a:pt x="248" y="228"/>
                      <a:pt x="250" y="228"/>
                      <a:pt x="250" y="228"/>
                    </a:cubicBezTo>
                    <a:cubicBezTo>
                      <a:pt x="250" y="228"/>
                      <a:pt x="251" y="229"/>
                      <a:pt x="251" y="229"/>
                    </a:cubicBezTo>
                    <a:cubicBezTo>
                      <a:pt x="251" y="229"/>
                      <a:pt x="251" y="230"/>
                      <a:pt x="251" y="230"/>
                    </a:cubicBezTo>
                    <a:cubicBezTo>
                      <a:pt x="251" y="230"/>
                      <a:pt x="251" y="230"/>
                      <a:pt x="252" y="230"/>
                    </a:cubicBezTo>
                    <a:cubicBezTo>
                      <a:pt x="252" y="230"/>
                      <a:pt x="252" y="229"/>
                      <a:pt x="253" y="229"/>
                    </a:cubicBezTo>
                    <a:cubicBezTo>
                      <a:pt x="254" y="229"/>
                      <a:pt x="256" y="230"/>
                      <a:pt x="257" y="230"/>
                    </a:cubicBezTo>
                    <a:cubicBezTo>
                      <a:pt x="258" y="231"/>
                      <a:pt x="258" y="230"/>
                      <a:pt x="259" y="230"/>
                    </a:cubicBezTo>
                    <a:cubicBezTo>
                      <a:pt x="260" y="230"/>
                      <a:pt x="260" y="229"/>
                      <a:pt x="260" y="229"/>
                    </a:cubicBezTo>
                    <a:cubicBezTo>
                      <a:pt x="260" y="229"/>
                      <a:pt x="260" y="228"/>
                      <a:pt x="260" y="227"/>
                    </a:cubicBezTo>
                    <a:cubicBezTo>
                      <a:pt x="260" y="227"/>
                      <a:pt x="258" y="226"/>
                      <a:pt x="258" y="226"/>
                    </a:cubicBezTo>
                    <a:cubicBezTo>
                      <a:pt x="258" y="226"/>
                      <a:pt x="257" y="225"/>
                      <a:pt x="256" y="225"/>
                    </a:cubicBezTo>
                    <a:cubicBezTo>
                      <a:pt x="256" y="225"/>
                      <a:pt x="255" y="222"/>
                      <a:pt x="255" y="222"/>
                    </a:cubicBezTo>
                    <a:cubicBezTo>
                      <a:pt x="256" y="220"/>
                      <a:pt x="256" y="220"/>
                      <a:pt x="256" y="220"/>
                    </a:cubicBezTo>
                    <a:cubicBezTo>
                      <a:pt x="256" y="220"/>
                      <a:pt x="256" y="220"/>
                      <a:pt x="255" y="220"/>
                    </a:cubicBezTo>
                    <a:cubicBezTo>
                      <a:pt x="254" y="219"/>
                      <a:pt x="254" y="217"/>
                      <a:pt x="254" y="217"/>
                    </a:cubicBezTo>
                    <a:cubicBezTo>
                      <a:pt x="254" y="214"/>
                      <a:pt x="254" y="214"/>
                      <a:pt x="254" y="214"/>
                    </a:cubicBezTo>
                    <a:cubicBezTo>
                      <a:pt x="251" y="210"/>
                      <a:pt x="251" y="210"/>
                      <a:pt x="251" y="210"/>
                    </a:cubicBezTo>
                    <a:cubicBezTo>
                      <a:pt x="251" y="210"/>
                      <a:pt x="251" y="207"/>
                      <a:pt x="251" y="207"/>
                    </a:cubicBezTo>
                    <a:cubicBezTo>
                      <a:pt x="252" y="206"/>
                      <a:pt x="255" y="199"/>
                      <a:pt x="255" y="199"/>
                    </a:cubicBezTo>
                    <a:cubicBezTo>
                      <a:pt x="263" y="189"/>
                      <a:pt x="263" y="189"/>
                      <a:pt x="263" y="189"/>
                    </a:cubicBezTo>
                    <a:cubicBezTo>
                      <a:pt x="263" y="189"/>
                      <a:pt x="263" y="188"/>
                      <a:pt x="265" y="184"/>
                    </a:cubicBezTo>
                    <a:cubicBezTo>
                      <a:pt x="266" y="179"/>
                      <a:pt x="266" y="181"/>
                      <a:pt x="267" y="180"/>
                    </a:cubicBezTo>
                    <a:cubicBezTo>
                      <a:pt x="267" y="178"/>
                      <a:pt x="269" y="177"/>
                      <a:pt x="270" y="176"/>
                    </a:cubicBezTo>
                    <a:cubicBezTo>
                      <a:pt x="271" y="176"/>
                      <a:pt x="272" y="173"/>
                      <a:pt x="273" y="170"/>
                    </a:cubicBezTo>
                    <a:cubicBezTo>
                      <a:pt x="274" y="168"/>
                      <a:pt x="275" y="170"/>
                      <a:pt x="276" y="170"/>
                    </a:cubicBezTo>
                    <a:cubicBezTo>
                      <a:pt x="277" y="169"/>
                      <a:pt x="277" y="167"/>
                      <a:pt x="278" y="167"/>
                    </a:cubicBezTo>
                    <a:cubicBezTo>
                      <a:pt x="280" y="167"/>
                      <a:pt x="280" y="165"/>
                      <a:pt x="281" y="164"/>
                    </a:cubicBezTo>
                    <a:cubicBezTo>
                      <a:pt x="281" y="163"/>
                      <a:pt x="281" y="161"/>
                      <a:pt x="281" y="161"/>
                    </a:cubicBezTo>
                    <a:cubicBezTo>
                      <a:pt x="281" y="156"/>
                      <a:pt x="281" y="156"/>
                      <a:pt x="281" y="156"/>
                    </a:cubicBezTo>
                    <a:cubicBezTo>
                      <a:pt x="278" y="152"/>
                      <a:pt x="278" y="152"/>
                      <a:pt x="278" y="152"/>
                    </a:cubicBezTo>
                    <a:cubicBezTo>
                      <a:pt x="278" y="152"/>
                      <a:pt x="277" y="152"/>
                      <a:pt x="277" y="151"/>
                    </a:cubicBezTo>
                    <a:cubicBezTo>
                      <a:pt x="277" y="150"/>
                      <a:pt x="277" y="149"/>
                      <a:pt x="277" y="149"/>
                    </a:cubicBezTo>
                    <a:cubicBezTo>
                      <a:pt x="277" y="149"/>
                      <a:pt x="280" y="149"/>
                      <a:pt x="281" y="149"/>
                    </a:cubicBezTo>
                    <a:cubicBezTo>
                      <a:pt x="282" y="148"/>
                      <a:pt x="281" y="147"/>
                      <a:pt x="279" y="146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6" name="Freeform 31"/>
              <p:cNvSpPr>
                <a:spLocks/>
              </p:cNvSpPr>
              <p:nvPr/>
            </p:nvSpPr>
            <p:spPr bwMode="auto">
              <a:xfrm>
                <a:off x="2827" y="2148"/>
                <a:ext cx="373" cy="207"/>
              </a:xfrm>
              <a:custGeom>
                <a:avLst/>
                <a:gdLst>
                  <a:gd name="T0" fmla="*/ 180 w 186"/>
                  <a:gd name="T1" fmla="*/ 44 h 103"/>
                  <a:gd name="T2" fmla="*/ 164 w 186"/>
                  <a:gd name="T3" fmla="*/ 35 h 103"/>
                  <a:gd name="T4" fmla="*/ 152 w 186"/>
                  <a:gd name="T5" fmla="*/ 33 h 103"/>
                  <a:gd name="T6" fmla="*/ 151 w 186"/>
                  <a:gd name="T7" fmla="*/ 24 h 103"/>
                  <a:gd name="T8" fmla="*/ 135 w 186"/>
                  <a:gd name="T9" fmla="*/ 21 h 103"/>
                  <a:gd name="T10" fmla="*/ 131 w 186"/>
                  <a:gd name="T11" fmla="*/ 28 h 103"/>
                  <a:gd name="T12" fmla="*/ 119 w 186"/>
                  <a:gd name="T13" fmla="*/ 31 h 103"/>
                  <a:gd name="T14" fmla="*/ 111 w 186"/>
                  <a:gd name="T15" fmla="*/ 23 h 103"/>
                  <a:gd name="T16" fmla="*/ 112 w 186"/>
                  <a:gd name="T17" fmla="*/ 16 h 103"/>
                  <a:gd name="T18" fmla="*/ 102 w 186"/>
                  <a:gd name="T19" fmla="*/ 14 h 103"/>
                  <a:gd name="T20" fmla="*/ 95 w 186"/>
                  <a:gd name="T21" fmla="*/ 10 h 103"/>
                  <a:gd name="T22" fmla="*/ 85 w 186"/>
                  <a:gd name="T23" fmla="*/ 9 h 103"/>
                  <a:gd name="T24" fmla="*/ 79 w 186"/>
                  <a:gd name="T25" fmla="*/ 1 h 103"/>
                  <a:gd name="T26" fmla="*/ 73 w 186"/>
                  <a:gd name="T27" fmla="*/ 0 h 103"/>
                  <a:gd name="T28" fmla="*/ 69 w 186"/>
                  <a:gd name="T29" fmla="*/ 7 h 103"/>
                  <a:gd name="T30" fmla="*/ 59 w 186"/>
                  <a:gd name="T31" fmla="*/ 6 h 103"/>
                  <a:gd name="T32" fmla="*/ 54 w 186"/>
                  <a:gd name="T33" fmla="*/ 1 h 103"/>
                  <a:gd name="T34" fmla="*/ 54 w 186"/>
                  <a:gd name="T35" fmla="*/ 8 h 103"/>
                  <a:gd name="T36" fmla="*/ 34 w 186"/>
                  <a:gd name="T37" fmla="*/ 18 h 103"/>
                  <a:gd name="T38" fmla="*/ 21 w 186"/>
                  <a:gd name="T39" fmla="*/ 26 h 103"/>
                  <a:gd name="T40" fmla="*/ 13 w 186"/>
                  <a:gd name="T41" fmla="*/ 31 h 103"/>
                  <a:gd name="T42" fmla="*/ 6 w 186"/>
                  <a:gd name="T43" fmla="*/ 33 h 103"/>
                  <a:gd name="T44" fmla="*/ 4 w 186"/>
                  <a:gd name="T45" fmla="*/ 44 h 103"/>
                  <a:gd name="T46" fmla="*/ 6 w 186"/>
                  <a:gd name="T47" fmla="*/ 57 h 103"/>
                  <a:gd name="T48" fmla="*/ 11 w 186"/>
                  <a:gd name="T49" fmla="*/ 68 h 103"/>
                  <a:gd name="T50" fmla="*/ 16 w 186"/>
                  <a:gd name="T51" fmla="*/ 73 h 103"/>
                  <a:gd name="T52" fmla="*/ 26 w 186"/>
                  <a:gd name="T53" fmla="*/ 77 h 103"/>
                  <a:gd name="T54" fmla="*/ 30 w 186"/>
                  <a:gd name="T55" fmla="*/ 82 h 103"/>
                  <a:gd name="T56" fmla="*/ 34 w 186"/>
                  <a:gd name="T57" fmla="*/ 88 h 103"/>
                  <a:gd name="T58" fmla="*/ 40 w 186"/>
                  <a:gd name="T59" fmla="*/ 89 h 103"/>
                  <a:gd name="T60" fmla="*/ 45 w 186"/>
                  <a:gd name="T61" fmla="*/ 94 h 103"/>
                  <a:gd name="T62" fmla="*/ 51 w 186"/>
                  <a:gd name="T63" fmla="*/ 98 h 103"/>
                  <a:gd name="T64" fmla="*/ 57 w 186"/>
                  <a:gd name="T65" fmla="*/ 102 h 103"/>
                  <a:gd name="T66" fmla="*/ 68 w 186"/>
                  <a:gd name="T67" fmla="*/ 102 h 103"/>
                  <a:gd name="T68" fmla="*/ 71 w 186"/>
                  <a:gd name="T69" fmla="*/ 97 h 103"/>
                  <a:gd name="T70" fmla="*/ 76 w 186"/>
                  <a:gd name="T71" fmla="*/ 92 h 103"/>
                  <a:gd name="T72" fmla="*/ 79 w 186"/>
                  <a:gd name="T73" fmla="*/ 82 h 103"/>
                  <a:gd name="T74" fmla="*/ 89 w 186"/>
                  <a:gd name="T75" fmla="*/ 84 h 103"/>
                  <a:gd name="T76" fmla="*/ 100 w 186"/>
                  <a:gd name="T77" fmla="*/ 86 h 103"/>
                  <a:gd name="T78" fmla="*/ 118 w 186"/>
                  <a:gd name="T79" fmla="*/ 91 h 103"/>
                  <a:gd name="T80" fmla="*/ 126 w 186"/>
                  <a:gd name="T81" fmla="*/ 89 h 103"/>
                  <a:gd name="T82" fmla="*/ 135 w 186"/>
                  <a:gd name="T83" fmla="*/ 89 h 103"/>
                  <a:gd name="T84" fmla="*/ 139 w 186"/>
                  <a:gd name="T85" fmla="*/ 91 h 103"/>
                  <a:gd name="T86" fmla="*/ 142 w 186"/>
                  <a:gd name="T87" fmla="*/ 86 h 103"/>
                  <a:gd name="T88" fmla="*/ 148 w 186"/>
                  <a:gd name="T89" fmla="*/ 88 h 103"/>
                  <a:gd name="T90" fmla="*/ 152 w 186"/>
                  <a:gd name="T91" fmla="*/ 88 h 103"/>
                  <a:gd name="T92" fmla="*/ 158 w 186"/>
                  <a:gd name="T93" fmla="*/ 84 h 103"/>
                  <a:gd name="T94" fmla="*/ 162 w 186"/>
                  <a:gd name="T95" fmla="*/ 78 h 103"/>
                  <a:gd name="T96" fmla="*/ 167 w 186"/>
                  <a:gd name="T97" fmla="*/ 66 h 103"/>
                  <a:gd name="T98" fmla="*/ 174 w 186"/>
                  <a:gd name="T99" fmla="*/ 58 h 103"/>
                  <a:gd name="T100" fmla="*/ 181 w 186"/>
                  <a:gd name="T101" fmla="*/ 54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86" h="103">
                    <a:moveTo>
                      <a:pt x="185" y="49"/>
                    </a:moveTo>
                    <a:cubicBezTo>
                      <a:pt x="185" y="49"/>
                      <a:pt x="184" y="48"/>
                      <a:pt x="184" y="47"/>
                    </a:cubicBezTo>
                    <a:cubicBezTo>
                      <a:pt x="183" y="46"/>
                      <a:pt x="181" y="44"/>
                      <a:pt x="181" y="44"/>
                    </a:cubicBezTo>
                    <a:cubicBezTo>
                      <a:pt x="181" y="44"/>
                      <a:pt x="181" y="46"/>
                      <a:pt x="180" y="44"/>
                    </a:cubicBezTo>
                    <a:cubicBezTo>
                      <a:pt x="178" y="42"/>
                      <a:pt x="177" y="42"/>
                      <a:pt x="177" y="42"/>
                    </a:cubicBezTo>
                    <a:cubicBezTo>
                      <a:pt x="175" y="35"/>
                      <a:pt x="175" y="35"/>
                      <a:pt x="175" y="35"/>
                    </a:cubicBezTo>
                    <a:cubicBezTo>
                      <a:pt x="169" y="37"/>
                      <a:pt x="169" y="37"/>
                      <a:pt x="169" y="37"/>
                    </a:cubicBezTo>
                    <a:cubicBezTo>
                      <a:pt x="169" y="37"/>
                      <a:pt x="165" y="35"/>
                      <a:pt x="164" y="35"/>
                    </a:cubicBezTo>
                    <a:cubicBezTo>
                      <a:pt x="163" y="34"/>
                      <a:pt x="161" y="32"/>
                      <a:pt x="161" y="32"/>
                    </a:cubicBezTo>
                    <a:cubicBezTo>
                      <a:pt x="159" y="35"/>
                      <a:pt x="159" y="35"/>
                      <a:pt x="159" y="35"/>
                    </a:cubicBezTo>
                    <a:cubicBezTo>
                      <a:pt x="156" y="35"/>
                      <a:pt x="156" y="35"/>
                      <a:pt x="156" y="35"/>
                    </a:cubicBezTo>
                    <a:cubicBezTo>
                      <a:pt x="156" y="35"/>
                      <a:pt x="153" y="34"/>
                      <a:pt x="152" y="33"/>
                    </a:cubicBezTo>
                    <a:cubicBezTo>
                      <a:pt x="151" y="32"/>
                      <a:pt x="151" y="31"/>
                      <a:pt x="150" y="31"/>
                    </a:cubicBezTo>
                    <a:cubicBezTo>
                      <a:pt x="149" y="31"/>
                      <a:pt x="148" y="30"/>
                      <a:pt x="148" y="30"/>
                    </a:cubicBezTo>
                    <a:cubicBezTo>
                      <a:pt x="148" y="30"/>
                      <a:pt x="150" y="27"/>
                      <a:pt x="150" y="26"/>
                    </a:cubicBezTo>
                    <a:cubicBezTo>
                      <a:pt x="151" y="26"/>
                      <a:pt x="153" y="26"/>
                      <a:pt x="151" y="24"/>
                    </a:cubicBezTo>
                    <a:cubicBezTo>
                      <a:pt x="150" y="22"/>
                      <a:pt x="149" y="21"/>
                      <a:pt x="149" y="21"/>
                    </a:cubicBezTo>
                    <a:cubicBezTo>
                      <a:pt x="149" y="21"/>
                      <a:pt x="149" y="23"/>
                      <a:pt x="148" y="23"/>
                    </a:cubicBezTo>
                    <a:cubicBezTo>
                      <a:pt x="146" y="24"/>
                      <a:pt x="143" y="25"/>
                      <a:pt x="143" y="25"/>
                    </a:cubicBezTo>
                    <a:cubicBezTo>
                      <a:pt x="135" y="21"/>
                      <a:pt x="135" y="21"/>
                      <a:pt x="135" y="21"/>
                    </a:cubicBezTo>
                    <a:cubicBezTo>
                      <a:pt x="135" y="21"/>
                      <a:pt x="132" y="20"/>
                      <a:pt x="132" y="20"/>
                    </a:cubicBezTo>
                    <a:cubicBezTo>
                      <a:pt x="131" y="20"/>
                      <a:pt x="127" y="20"/>
                      <a:pt x="127" y="20"/>
                    </a:cubicBezTo>
                    <a:cubicBezTo>
                      <a:pt x="129" y="23"/>
                      <a:pt x="129" y="23"/>
                      <a:pt x="129" y="23"/>
                    </a:cubicBezTo>
                    <a:cubicBezTo>
                      <a:pt x="131" y="28"/>
                      <a:pt x="131" y="28"/>
                      <a:pt x="131" y="28"/>
                    </a:cubicBezTo>
                    <a:cubicBezTo>
                      <a:pt x="126" y="30"/>
                      <a:pt x="126" y="30"/>
                      <a:pt x="126" y="30"/>
                    </a:cubicBezTo>
                    <a:cubicBezTo>
                      <a:pt x="125" y="33"/>
                      <a:pt x="125" y="33"/>
                      <a:pt x="125" y="33"/>
                    </a:cubicBezTo>
                    <a:cubicBezTo>
                      <a:pt x="125" y="33"/>
                      <a:pt x="120" y="36"/>
                      <a:pt x="120" y="35"/>
                    </a:cubicBezTo>
                    <a:cubicBezTo>
                      <a:pt x="120" y="35"/>
                      <a:pt x="119" y="31"/>
                      <a:pt x="119" y="31"/>
                    </a:cubicBezTo>
                    <a:cubicBezTo>
                      <a:pt x="119" y="31"/>
                      <a:pt x="118" y="29"/>
                      <a:pt x="117" y="29"/>
                    </a:cubicBezTo>
                    <a:cubicBezTo>
                      <a:pt x="116" y="28"/>
                      <a:pt x="114" y="27"/>
                      <a:pt x="114" y="27"/>
                    </a:cubicBezTo>
                    <a:cubicBezTo>
                      <a:pt x="112" y="26"/>
                      <a:pt x="112" y="26"/>
                      <a:pt x="112" y="26"/>
                    </a:cubicBezTo>
                    <a:cubicBezTo>
                      <a:pt x="112" y="26"/>
                      <a:pt x="111" y="23"/>
                      <a:pt x="111" y="23"/>
                    </a:cubicBezTo>
                    <a:cubicBezTo>
                      <a:pt x="110" y="23"/>
                      <a:pt x="109" y="23"/>
                      <a:pt x="109" y="23"/>
                    </a:cubicBezTo>
                    <a:cubicBezTo>
                      <a:pt x="109" y="21"/>
                      <a:pt x="109" y="21"/>
                      <a:pt x="109" y="21"/>
                    </a:cubicBezTo>
                    <a:cubicBezTo>
                      <a:pt x="110" y="19"/>
                      <a:pt x="110" y="19"/>
                      <a:pt x="110" y="19"/>
                    </a:cubicBezTo>
                    <a:cubicBezTo>
                      <a:pt x="110" y="19"/>
                      <a:pt x="111" y="19"/>
                      <a:pt x="112" y="16"/>
                    </a:cubicBezTo>
                    <a:cubicBezTo>
                      <a:pt x="112" y="12"/>
                      <a:pt x="110" y="12"/>
                      <a:pt x="110" y="12"/>
                    </a:cubicBezTo>
                    <a:cubicBezTo>
                      <a:pt x="108" y="13"/>
                      <a:pt x="108" y="13"/>
                      <a:pt x="108" y="13"/>
                    </a:cubicBezTo>
                    <a:cubicBezTo>
                      <a:pt x="104" y="14"/>
                      <a:pt x="104" y="14"/>
                      <a:pt x="104" y="14"/>
                    </a:cubicBezTo>
                    <a:cubicBezTo>
                      <a:pt x="102" y="14"/>
                      <a:pt x="102" y="14"/>
                      <a:pt x="102" y="14"/>
                    </a:cubicBezTo>
                    <a:cubicBezTo>
                      <a:pt x="102" y="14"/>
                      <a:pt x="100" y="12"/>
                      <a:pt x="100" y="12"/>
                    </a:cubicBezTo>
                    <a:cubicBezTo>
                      <a:pt x="100" y="12"/>
                      <a:pt x="102" y="10"/>
                      <a:pt x="99" y="12"/>
                    </a:cubicBezTo>
                    <a:cubicBezTo>
                      <a:pt x="97" y="14"/>
                      <a:pt x="96" y="11"/>
                      <a:pt x="96" y="11"/>
                    </a:cubicBezTo>
                    <a:cubicBezTo>
                      <a:pt x="95" y="10"/>
                      <a:pt x="95" y="10"/>
                      <a:pt x="95" y="10"/>
                    </a:cubicBezTo>
                    <a:cubicBezTo>
                      <a:pt x="95" y="10"/>
                      <a:pt x="95" y="10"/>
                      <a:pt x="94" y="10"/>
                    </a:cubicBezTo>
                    <a:cubicBezTo>
                      <a:pt x="93" y="11"/>
                      <a:pt x="90" y="11"/>
                      <a:pt x="90" y="10"/>
                    </a:cubicBezTo>
                    <a:cubicBezTo>
                      <a:pt x="90" y="9"/>
                      <a:pt x="88" y="7"/>
                      <a:pt x="88" y="7"/>
                    </a:cubicBezTo>
                    <a:cubicBezTo>
                      <a:pt x="85" y="9"/>
                      <a:pt x="85" y="9"/>
                      <a:pt x="85" y="9"/>
                    </a:cubicBezTo>
                    <a:cubicBezTo>
                      <a:pt x="85" y="9"/>
                      <a:pt x="84" y="9"/>
                      <a:pt x="84" y="8"/>
                    </a:cubicBezTo>
                    <a:cubicBezTo>
                      <a:pt x="83" y="8"/>
                      <a:pt x="84" y="7"/>
                      <a:pt x="82" y="6"/>
                    </a:cubicBezTo>
                    <a:cubicBezTo>
                      <a:pt x="80" y="5"/>
                      <a:pt x="80" y="3"/>
                      <a:pt x="80" y="3"/>
                    </a:cubicBezTo>
                    <a:cubicBezTo>
                      <a:pt x="80" y="3"/>
                      <a:pt x="80" y="1"/>
                      <a:pt x="79" y="1"/>
                    </a:cubicBezTo>
                    <a:cubicBezTo>
                      <a:pt x="77" y="1"/>
                      <a:pt x="76" y="0"/>
                      <a:pt x="76" y="0"/>
                    </a:cubicBezTo>
                    <a:cubicBezTo>
                      <a:pt x="76" y="0"/>
                      <a:pt x="74" y="0"/>
                      <a:pt x="74" y="0"/>
                    </a:cubicBezTo>
                    <a:cubicBezTo>
                      <a:pt x="73" y="0"/>
                      <a:pt x="73" y="0"/>
                      <a:pt x="73" y="0"/>
                    </a:cubicBezTo>
                    <a:cubicBezTo>
                      <a:pt x="73" y="0"/>
                      <a:pt x="73" y="0"/>
                      <a:pt x="73" y="0"/>
                    </a:cubicBezTo>
                    <a:cubicBezTo>
                      <a:pt x="73" y="1"/>
                      <a:pt x="73" y="2"/>
                      <a:pt x="73" y="3"/>
                    </a:cubicBezTo>
                    <a:cubicBezTo>
                      <a:pt x="73" y="3"/>
                      <a:pt x="73" y="5"/>
                      <a:pt x="73" y="5"/>
                    </a:cubicBezTo>
                    <a:cubicBezTo>
                      <a:pt x="73" y="5"/>
                      <a:pt x="70" y="7"/>
                      <a:pt x="70" y="7"/>
                    </a:cubicBezTo>
                    <a:cubicBezTo>
                      <a:pt x="69" y="7"/>
                      <a:pt x="69" y="7"/>
                      <a:pt x="69" y="7"/>
                    </a:cubicBezTo>
                    <a:cubicBezTo>
                      <a:pt x="66" y="10"/>
                      <a:pt x="66" y="10"/>
                      <a:pt x="66" y="10"/>
                    </a:cubicBezTo>
                    <a:cubicBezTo>
                      <a:pt x="65" y="9"/>
                      <a:pt x="65" y="9"/>
                      <a:pt x="65" y="9"/>
                    </a:cubicBezTo>
                    <a:cubicBezTo>
                      <a:pt x="64" y="9"/>
                      <a:pt x="64" y="9"/>
                      <a:pt x="63" y="9"/>
                    </a:cubicBezTo>
                    <a:cubicBezTo>
                      <a:pt x="61" y="9"/>
                      <a:pt x="60" y="7"/>
                      <a:pt x="59" y="6"/>
                    </a:cubicBezTo>
                    <a:cubicBezTo>
                      <a:pt x="59" y="5"/>
                      <a:pt x="59" y="4"/>
                      <a:pt x="59" y="2"/>
                    </a:cubicBezTo>
                    <a:cubicBezTo>
                      <a:pt x="59" y="2"/>
                      <a:pt x="58" y="1"/>
                      <a:pt x="57" y="1"/>
                    </a:cubicBezTo>
                    <a:cubicBezTo>
                      <a:pt x="57" y="1"/>
                      <a:pt x="56" y="1"/>
                      <a:pt x="56" y="1"/>
                    </a:cubicBezTo>
                    <a:cubicBezTo>
                      <a:pt x="55" y="1"/>
                      <a:pt x="54" y="1"/>
                      <a:pt x="54" y="1"/>
                    </a:cubicBezTo>
                    <a:cubicBezTo>
                      <a:pt x="54" y="1"/>
                      <a:pt x="54" y="1"/>
                      <a:pt x="54" y="1"/>
                    </a:cubicBezTo>
                    <a:cubicBezTo>
                      <a:pt x="56" y="4"/>
                      <a:pt x="56" y="4"/>
                      <a:pt x="56" y="4"/>
                    </a:cubicBezTo>
                    <a:cubicBezTo>
                      <a:pt x="55" y="8"/>
                      <a:pt x="55" y="8"/>
                      <a:pt x="55" y="8"/>
                    </a:cubicBezTo>
                    <a:cubicBezTo>
                      <a:pt x="54" y="8"/>
                      <a:pt x="54" y="8"/>
                      <a:pt x="54" y="8"/>
                    </a:cubicBezTo>
                    <a:cubicBezTo>
                      <a:pt x="53" y="8"/>
                      <a:pt x="46" y="10"/>
                      <a:pt x="43" y="10"/>
                    </a:cubicBezTo>
                    <a:cubicBezTo>
                      <a:pt x="43" y="10"/>
                      <a:pt x="42" y="14"/>
                      <a:pt x="42" y="14"/>
                    </a:cubicBezTo>
                    <a:cubicBezTo>
                      <a:pt x="39" y="16"/>
                      <a:pt x="39" y="16"/>
                      <a:pt x="39" y="16"/>
                    </a:cubicBezTo>
                    <a:cubicBezTo>
                      <a:pt x="34" y="18"/>
                      <a:pt x="34" y="18"/>
                      <a:pt x="34" y="18"/>
                    </a:cubicBezTo>
                    <a:cubicBezTo>
                      <a:pt x="33" y="19"/>
                      <a:pt x="30" y="22"/>
                      <a:pt x="28" y="22"/>
                    </a:cubicBezTo>
                    <a:cubicBezTo>
                      <a:pt x="26" y="24"/>
                      <a:pt x="26" y="24"/>
                      <a:pt x="26" y="24"/>
                    </a:cubicBezTo>
                    <a:cubicBezTo>
                      <a:pt x="25" y="24"/>
                      <a:pt x="24" y="25"/>
                      <a:pt x="22" y="26"/>
                    </a:cubicBezTo>
                    <a:cubicBezTo>
                      <a:pt x="21" y="26"/>
                      <a:pt x="21" y="26"/>
                      <a:pt x="21" y="26"/>
                    </a:cubicBezTo>
                    <a:cubicBezTo>
                      <a:pt x="21" y="27"/>
                      <a:pt x="21" y="27"/>
                      <a:pt x="21" y="28"/>
                    </a:cubicBezTo>
                    <a:cubicBezTo>
                      <a:pt x="20" y="31"/>
                      <a:pt x="19" y="31"/>
                      <a:pt x="17" y="31"/>
                    </a:cubicBezTo>
                    <a:cubicBezTo>
                      <a:pt x="17" y="31"/>
                      <a:pt x="16" y="32"/>
                      <a:pt x="16" y="32"/>
                    </a:cubicBezTo>
                    <a:cubicBezTo>
                      <a:pt x="15" y="32"/>
                      <a:pt x="14" y="31"/>
                      <a:pt x="13" y="31"/>
                    </a:cubicBezTo>
                    <a:cubicBezTo>
                      <a:pt x="13" y="31"/>
                      <a:pt x="12" y="31"/>
                      <a:pt x="12" y="31"/>
                    </a:cubicBezTo>
                    <a:cubicBezTo>
                      <a:pt x="12" y="31"/>
                      <a:pt x="11" y="31"/>
                      <a:pt x="11" y="31"/>
                    </a:cubicBezTo>
                    <a:cubicBezTo>
                      <a:pt x="10" y="32"/>
                      <a:pt x="8" y="33"/>
                      <a:pt x="7" y="33"/>
                    </a:cubicBezTo>
                    <a:cubicBezTo>
                      <a:pt x="6" y="33"/>
                      <a:pt x="6" y="33"/>
                      <a:pt x="6" y="33"/>
                    </a:cubicBezTo>
                    <a:cubicBezTo>
                      <a:pt x="3" y="35"/>
                      <a:pt x="3" y="35"/>
                      <a:pt x="3" y="35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1" y="42"/>
                      <a:pt x="1" y="42"/>
                      <a:pt x="1" y="42"/>
                    </a:cubicBezTo>
                    <a:cubicBezTo>
                      <a:pt x="2" y="43"/>
                      <a:pt x="3" y="43"/>
                      <a:pt x="4" y="44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9" y="47"/>
                      <a:pt x="9" y="50"/>
                      <a:pt x="8" y="51"/>
                    </a:cubicBezTo>
                    <a:cubicBezTo>
                      <a:pt x="8" y="53"/>
                      <a:pt x="8" y="54"/>
                      <a:pt x="6" y="56"/>
                    </a:cubicBezTo>
                    <a:cubicBezTo>
                      <a:pt x="6" y="56"/>
                      <a:pt x="6" y="57"/>
                      <a:pt x="6" y="57"/>
                    </a:cubicBezTo>
                    <a:cubicBezTo>
                      <a:pt x="6" y="57"/>
                      <a:pt x="7" y="58"/>
                      <a:pt x="9" y="60"/>
                    </a:cubicBezTo>
                    <a:cubicBezTo>
                      <a:pt x="10" y="62"/>
                      <a:pt x="10" y="63"/>
                      <a:pt x="10" y="65"/>
                    </a:cubicBezTo>
                    <a:cubicBezTo>
                      <a:pt x="10" y="65"/>
                      <a:pt x="10" y="66"/>
                      <a:pt x="10" y="66"/>
                    </a:cubicBezTo>
                    <a:cubicBezTo>
                      <a:pt x="11" y="67"/>
                      <a:pt x="11" y="67"/>
                      <a:pt x="11" y="68"/>
                    </a:cubicBezTo>
                    <a:cubicBezTo>
                      <a:pt x="11" y="68"/>
                      <a:pt x="11" y="68"/>
                      <a:pt x="12" y="69"/>
                    </a:cubicBezTo>
                    <a:cubicBezTo>
                      <a:pt x="12" y="69"/>
                      <a:pt x="13" y="70"/>
                      <a:pt x="13" y="70"/>
                    </a:cubicBezTo>
                    <a:cubicBezTo>
                      <a:pt x="13" y="70"/>
                      <a:pt x="13" y="70"/>
                      <a:pt x="14" y="71"/>
                    </a:cubicBezTo>
                    <a:cubicBezTo>
                      <a:pt x="15" y="72"/>
                      <a:pt x="15" y="72"/>
                      <a:pt x="16" y="73"/>
                    </a:cubicBezTo>
                    <a:cubicBezTo>
                      <a:pt x="17" y="72"/>
                      <a:pt x="19" y="72"/>
                      <a:pt x="19" y="72"/>
                    </a:cubicBezTo>
                    <a:cubicBezTo>
                      <a:pt x="20" y="72"/>
                      <a:pt x="21" y="73"/>
                      <a:pt x="22" y="73"/>
                    </a:cubicBezTo>
                    <a:cubicBezTo>
                      <a:pt x="23" y="74"/>
                      <a:pt x="24" y="75"/>
                      <a:pt x="24" y="75"/>
                    </a:cubicBezTo>
                    <a:cubicBezTo>
                      <a:pt x="24" y="76"/>
                      <a:pt x="25" y="76"/>
                      <a:pt x="26" y="77"/>
                    </a:cubicBezTo>
                    <a:cubicBezTo>
                      <a:pt x="27" y="79"/>
                      <a:pt x="28" y="80"/>
                      <a:pt x="28" y="81"/>
                    </a:cubicBezTo>
                    <a:cubicBezTo>
                      <a:pt x="28" y="81"/>
                      <a:pt x="28" y="81"/>
                      <a:pt x="28" y="82"/>
                    </a:cubicBezTo>
                    <a:cubicBezTo>
                      <a:pt x="28" y="82"/>
                      <a:pt x="28" y="82"/>
                      <a:pt x="28" y="82"/>
                    </a:cubicBezTo>
                    <a:cubicBezTo>
                      <a:pt x="29" y="82"/>
                      <a:pt x="29" y="82"/>
                      <a:pt x="30" y="82"/>
                    </a:cubicBezTo>
                    <a:cubicBezTo>
                      <a:pt x="33" y="82"/>
                      <a:pt x="33" y="85"/>
                      <a:pt x="33" y="86"/>
                    </a:cubicBezTo>
                    <a:cubicBezTo>
                      <a:pt x="33" y="86"/>
                      <a:pt x="33" y="87"/>
                      <a:pt x="33" y="87"/>
                    </a:cubicBezTo>
                    <a:cubicBezTo>
                      <a:pt x="34" y="88"/>
                      <a:pt x="34" y="88"/>
                      <a:pt x="34" y="88"/>
                    </a:cubicBezTo>
                    <a:cubicBezTo>
                      <a:pt x="34" y="88"/>
                      <a:pt x="34" y="88"/>
                      <a:pt x="34" y="88"/>
                    </a:cubicBezTo>
                    <a:cubicBezTo>
                      <a:pt x="35" y="88"/>
                      <a:pt x="35" y="88"/>
                      <a:pt x="35" y="88"/>
                    </a:cubicBezTo>
                    <a:cubicBezTo>
                      <a:pt x="35" y="88"/>
                      <a:pt x="36" y="88"/>
                      <a:pt x="37" y="88"/>
                    </a:cubicBezTo>
                    <a:cubicBezTo>
                      <a:pt x="37" y="88"/>
                      <a:pt x="37" y="88"/>
                      <a:pt x="37" y="88"/>
                    </a:cubicBezTo>
                    <a:cubicBezTo>
                      <a:pt x="38" y="88"/>
                      <a:pt x="39" y="88"/>
                      <a:pt x="40" y="89"/>
                    </a:cubicBezTo>
                    <a:cubicBezTo>
                      <a:pt x="40" y="89"/>
                      <a:pt x="40" y="90"/>
                      <a:pt x="40" y="91"/>
                    </a:cubicBezTo>
                    <a:cubicBezTo>
                      <a:pt x="41" y="91"/>
                      <a:pt x="41" y="91"/>
                      <a:pt x="42" y="91"/>
                    </a:cubicBezTo>
                    <a:cubicBezTo>
                      <a:pt x="43" y="92"/>
                      <a:pt x="43" y="92"/>
                      <a:pt x="43" y="92"/>
                    </a:cubicBezTo>
                    <a:cubicBezTo>
                      <a:pt x="44" y="92"/>
                      <a:pt x="44" y="93"/>
                      <a:pt x="45" y="94"/>
                    </a:cubicBezTo>
                    <a:cubicBezTo>
                      <a:pt x="45" y="94"/>
                      <a:pt x="45" y="94"/>
                      <a:pt x="46" y="95"/>
                    </a:cubicBezTo>
                    <a:cubicBezTo>
                      <a:pt x="46" y="95"/>
                      <a:pt x="46" y="95"/>
                      <a:pt x="46" y="95"/>
                    </a:cubicBezTo>
                    <a:cubicBezTo>
                      <a:pt x="46" y="95"/>
                      <a:pt x="46" y="95"/>
                      <a:pt x="46" y="95"/>
                    </a:cubicBezTo>
                    <a:cubicBezTo>
                      <a:pt x="47" y="96"/>
                      <a:pt x="50" y="98"/>
                      <a:pt x="51" y="98"/>
                    </a:cubicBezTo>
                    <a:cubicBezTo>
                      <a:pt x="51" y="99"/>
                      <a:pt x="53" y="101"/>
                      <a:pt x="54" y="101"/>
                    </a:cubicBezTo>
                    <a:cubicBezTo>
                      <a:pt x="54" y="101"/>
                      <a:pt x="54" y="101"/>
                      <a:pt x="54" y="101"/>
                    </a:cubicBezTo>
                    <a:cubicBezTo>
                      <a:pt x="55" y="102"/>
                      <a:pt x="57" y="102"/>
                      <a:pt x="57" y="102"/>
                    </a:cubicBezTo>
                    <a:cubicBezTo>
                      <a:pt x="57" y="102"/>
                      <a:pt x="57" y="102"/>
                      <a:pt x="57" y="102"/>
                    </a:cubicBezTo>
                    <a:cubicBezTo>
                      <a:pt x="58" y="102"/>
                      <a:pt x="58" y="102"/>
                      <a:pt x="60" y="103"/>
                    </a:cubicBezTo>
                    <a:cubicBezTo>
                      <a:pt x="60" y="102"/>
                      <a:pt x="60" y="102"/>
                      <a:pt x="60" y="102"/>
                    </a:cubicBezTo>
                    <a:cubicBezTo>
                      <a:pt x="64" y="99"/>
                      <a:pt x="64" y="99"/>
                      <a:pt x="64" y="99"/>
                    </a:cubicBezTo>
                    <a:cubicBezTo>
                      <a:pt x="68" y="102"/>
                      <a:pt x="68" y="102"/>
                      <a:pt x="68" y="102"/>
                    </a:cubicBezTo>
                    <a:cubicBezTo>
                      <a:pt x="69" y="102"/>
                      <a:pt x="69" y="102"/>
                      <a:pt x="69" y="102"/>
                    </a:cubicBezTo>
                    <a:cubicBezTo>
                      <a:pt x="69" y="100"/>
                      <a:pt x="69" y="98"/>
                      <a:pt x="70" y="97"/>
                    </a:cubicBezTo>
                    <a:cubicBezTo>
                      <a:pt x="70" y="97"/>
                      <a:pt x="70" y="97"/>
                      <a:pt x="70" y="97"/>
                    </a:cubicBezTo>
                    <a:cubicBezTo>
                      <a:pt x="71" y="97"/>
                      <a:pt x="71" y="97"/>
                      <a:pt x="71" y="97"/>
                    </a:cubicBezTo>
                    <a:cubicBezTo>
                      <a:pt x="71" y="97"/>
                      <a:pt x="72" y="96"/>
                      <a:pt x="73" y="95"/>
                    </a:cubicBezTo>
                    <a:cubicBezTo>
                      <a:pt x="73" y="94"/>
                      <a:pt x="73" y="94"/>
                      <a:pt x="73" y="94"/>
                    </a:cubicBezTo>
                    <a:cubicBezTo>
                      <a:pt x="75" y="93"/>
                      <a:pt x="75" y="93"/>
                      <a:pt x="75" y="93"/>
                    </a:cubicBezTo>
                    <a:cubicBezTo>
                      <a:pt x="76" y="93"/>
                      <a:pt x="76" y="92"/>
                      <a:pt x="76" y="92"/>
                    </a:cubicBezTo>
                    <a:cubicBezTo>
                      <a:pt x="76" y="91"/>
                      <a:pt x="76" y="88"/>
                      <a:pt x="76" y="88"/>
                    </a:cubicBezTo>
                    <a:cubicBezTo>
                      <a:pt x="76" y="87"/>
                      <a:pt x="75" y="85"/>
                      <a:pt x="76" y="84"/>
                    </a:cubicBezTo>
                    <a:cubicBezTo>
                      <a:pt x="77" y="83"/>
                      <a:pt x="77" y="83"/>
                      <a:pt x="78" y="82"/>
                    </a:cubicBezTo>
                    <a:cubicBezTo>
                      <a:pt x="79" y="82"/>
                      <a:pt x="79" y="82"/>
                      <a:pt x="79" y="82"/>
                    </a:cubicBezTo>
                    <a:cubicBezTo>
                      <a:pt x="79" y="82"/>
                      <a:pt x="79" y="82"/>
                      <a:pt x="79" y="82"/>
                    </a:cubicBezTo>
                    <a:cubicBezTo>
                      <a:pt x="81" y="82"/>
                      <a:pt x="83" y="83"/>
                      <a:pt x="84" y="84"/>
                    </a:cubicBezTo>
                    <a:cubicBezTo>
                      <a:pt x="86" y="84"/>
                      <a:pt x="86" y="84"/>
                      <a:pt x="86" y="84"/>
                    </a:cubicBezTo>
                    <a:cubicBezTo>
                      <a:pt x="87" y="84"/>
                      <a:pt x="88" y="84"/>
                      <a:pt x="89" y="84"/>
                    </a:cubicBezTo>
                    <a:cubicBezTo>
                      <a:pt x="89" y="84"/>
                      <a:pt x="89" y="84"/>
                      <a:pt x="89" y="84"/>
                    </a:cubicBezTo>
                    <a:cubicBezTo>
                      <a:pt x="90" y="84"/>
                      <a:pt x="92" y="85"/>
                      <a:pt x="93" y="85"/>
                    </a:cubicBezTo>
                    <a:cubicBezTo>
                      <a:pt x="96" y="86"/>
                      <a:pt x="97" y="86"/>
                      <a:pt x="97" y="86"/>
                    </a:cubicBezTo>
                    <a:cubicBezTo>
                      <a:pt x="98" y="86"/>
                      <a:pt x="100" y="86"/>
                      <a:pt x="100" y="86"/>
                    </a:cubicBezTo>
                    <a:cubicBezTo>
                      <a:pt x="101" y="86"/>
                      <a:pt x="101" y="86"/>
                      <a:pt x="101" y="86"/>
                    </a:cubicBezTo>
                    <a:cubicBezTo>
                      <a:pt x="103" y="86"/>
                      <a:pt x="103" y="86"/>
                      <a:pt x="103" y="86"/>
                    </a:cubicBezTo>
                    <a:cubicBezTo>
                      <a:pt x="112" y="90"/>
                      <a:pt x="112" y="90"/>
                      <a:pt x="112" y="90"/>
                    </a:cubicBezTo>
                    <a:cubicBezTo>
                      <a:pt x="118" y="91"/>
                      <a:pt x="118" y="91"/>
                      <a:pt x="118" y="91"/>
                    </a:cubicBezTo>
                    <a:cubicBezTo>
                      <a:pt x="119" y="89"/>
                      <a:pt x="119" y="89"/>
                      <a:pt x="119" y="89"/>
                    </a:cubicBezTo>
                    <a:cubicBezTo>
                      <a:pt x="119" y="89"/>
                      <a:pt x="119" y="89"/>
                      <a:pt x="119" y="89"/>
                    </a:cubicBezTo>
                    <a:cubicBezTo>
                      <a:pt x="120" y="88"/>
                      <a:pt x="123" y="88"/>
                      <a:pt x="123" y="88"/>
                    </a:cubicBezTo>
                    <a:cubicBezTo>
                      <a:pt x="124" y="88"/>
                      <a:pt x="125" y="88"/>
                      <a:pt x="126" y="89"/>
                    </a:cubicBezTo>
                    <a:cubicBezTo>
                      <a:pt x="126" y="89"/>
                      <a:pt x="128" y="90"/>
                      <a:pt x="130" y="90"/>
                    </a:cubicBezTo>
                    <a:cubicBezTo>
                      <a:pt x="130" y="90"/>
                      <a:pt x="130" y="90"/>
                      <a:pt x="130" y="90"/>
                    </a:cubicBezTo>
                    <a:cubicBezTo>
                      <a:pt x="132" y="90"/>
                      <a:pt x="133" y="90"/>
                      <a:pt x="133" y="90"/>
                    </a:cubicBezTo>
                    <a:cubicBezTo>
                      <a:pt x="135" y="89"/>
                      <a:pt x="135" y="89"/>
                      <a:pt x="135" y="89"/>
                    </a:cubicBezTo>
                    <a:cubicBezTo>
                      <a:pt x="137" y="95"/>
                      <a:pt x="137" y="95"/>
                      <a:pt x="137" y="95"/>
                    </a:cubicBezTo>
                    <a:cubicBezTo>
                      <a:pt x="137" y="95"/>
                      <a:pt x="137" y="95"/>
                      <a:pt x="137" y="94"/>
                    </a:cubicBezTo>
                    <a:cubicBezTo>
                      <a:pt x="138" y="94"/>
                      <a:pt x="138" y="92"/>
                      <a:pt x="138" y="92"/>
                    </a:cubicBezTo>
                    <a:cubicBezTo>
                      <a:pt x="138" y="92"/>
                      <a:pt x="138" y="91"/>
                      <a:pt x="139" y="91"/>
                    </a:cubicBezTo>
                    <a:cubicBezTo>
                      <a:pt x="139" y="90"/>
                      <a:pt x="140" y="90"/>
                      <a:pt x="140" y="89"/>
                    </a:cubicBezTo>
                    <a:cubicBezTo>
                      <a:pt x="140" y="89"/>
                      <a:pt x="140" y="88"/>
                      <a:pt x="140" y="88"/>
                    </a:cubicBezTo>
                    <a:cubicBezTo>
                      <a:pt x="141" y="88"/>
                      <a:pt x="141" y="88"/>
                      <a:pt x="141" y="88"/>
                    </a:cubicBezTo>
                    <a:cubicBezTo>
                      <a:pt x="141" y="88"/>
                      <a:pt x="142" y="86"/>
                      <a:pt x="142" y="86"/>
                    </a:cubicBezTo>
                    <a:cubicBezTo>
                      <a:pt x="142" y="86"/>
                      <a:pt x="143" y="86"/>
                      <a:pt x="143" y="86"/>
                    </a:cubicBezTo>
                    <a:cubicBezTo>
                      <a:pt x="144" y="86"/>
                      <a:pt x="144" y="87"/>
                      <a:pt x="145" y="87"/>
                    </a:cubicBezTo>
                    <a:cubicBezTo>
                      <a:pt x="145" y="87"/>
                      <a:pt x="145" y="87"/>
                      <a:pt x="146" y="87"/>
                    </a:cubicBezTo>
                    <a:cubicBezTo>
                      <a:pt x="147" y="87"/>
                      <a:pt x="147" y="88"/>
                      <a:pt x="148" y="88"/>
                    </a:cubicBezTo>
                    <a:cubicBezTo>
                      <a:pt x="148" y="88"/>
                      <a:pt x="148" y="88"/>
                      <a:pt x="149" y="87"/>
                    </a:cubicBezTo>
                    <a:cubicBezTo>
                      <a:pt x="149" y="87"/>
                      <a:pt x="149" y="87"/>
                      <a:pt x="149" y="86"/>
                    </a:cubicBezTo>
                    <a:cubicBezTo>
                      <a:pt x="150" y="86"/>
                      <a:pt x="151" y="87"/>
                      <a:pt x="151" y="87"/>
                    </a:cubicBezTo>
                    <a:cubicBezTo>
                      <a:pt x="151" y="87"/>
                      <a:pt x="152" y="88"/>
                      <a:pt x="152" y="88"/>
                    </a:cubicBezTo>
                    <a:cubicBezTo>
                      <a:pt x="153" y="87"/>
                      <a:pt x="154" y="86"/>
                      <a:pt x="154" y="86"/>
                    </a:cubicBezTo>
                    <a:cubicBezTo>
                      <a:pt x="155" y="86"/>
                      <a:pt x="155" y="86"/>
                      <a:pt x="155" y="86"/>
                    </a:cubicBezTo>
                    <a:cubicBezTo>
                      <a:pt x="156" y="86"/>
                      <a:pt x="156" y="86"/>
                      <a:pt x="156" y="86"/>
                    </a:cubicBezTo>
                    <a:cubicBezTo>
                      <a:pt x="158" y="84"/>
                      <a:pt x="158" y="84"/>
                      <a:pt x="158" y="84"/>
                    </a:cubicBezTo>
                    <a:cubicBezTo>
                      <a:pt x="158" y="84"/>
                      <a:pt x="158" y="82"/>
                      <a:pt x="159" y="82"/>
                    </a:cubicBezTo>
                    <a:cubicBezTo>
                      <a:pt x="159" y="82"/>
                      <a:pt x="161" y="82"/>
                      <a:pt x="161" y="82"/>
                    </a:cubicBezTo>
                    <a:cubicBezTo>
                      <a:pt x="161" y="80"/>
                      <a:pt x="161" y="80"/>
                      <a:pt x="161" y="80"/>
                    </a:cubicBezTo>
                    <a:cubicBezTo>
                      <a:pt x="162" y="78"/>
                      <a:pt x="162" y="78"/>
                      <a:pt x="162" y="78"/>
                    </a:cubicBezTo>
                    <a:cubicBezTo>
                      <a:pt x="166" y="76"/>
                      <a:pt x="166" y="76"/>
                      <a:pt x="166" y="76"/>
                    </a:cubicBezTo>
                    <a:cubicBezTo>
                      <a:pt x="167" y="72"/>
                      <a:pt x="167" y="72"/>
                      <a:pt x="167" y="72"/>
                    </a:cubicBezTo>
                    <a:cubicBezTo>
                      <a:pt x="166" y="70"/>
                      <a:pt x="166" y="70"/>
                      <a:pt x="166" y="70"/>
                    </a:cubicBezTo>
                    <a:cubicBezTo>
                      <a:pt x="166" y="70"/>
                      <a:pt x="166" y="67"/>
                      <a:pt x="167" y="66"/>
                    </a:cubicBezTo>
                    <a:cubicBezTo>
                      <a:pt x="167" y="66"/>
                      <a:pt x="170" y="65"/>
                      <a:pt x="170" y="65"/>
                    </a:cubicBezTo>
                    <a:cubicBezTo>
                      <a:pt x="172" y="63"/>
                      <a:pt x="172" y="63"/>
                      <a:pt x="172" y="63"/>
                    </a:cubicBezTo>
                    <a:cubicBezTo>
                      <a:pt x="173" y="60"/>
                      <a:pt x="173" y="60"/>
                      <a:pt x="173" y="60"/>
                    </a:cubicBezTo>
                    <a:cubicBezTo>
                      <a:pt x="174" y="58"/>
                      <a:pt x="174" y="58"/>
                      <a:pt x="174" y="58"/>
                    </a:cubicBezTo>
                    <a:cubicBezTo>
                      <a:pt x="176" y="56"/>
                      <a:pt x="176" y="56"/>
                      <a:pt x="176" y="56"/>
                    </a:cubicBezTo>
                    <a:cubicBezTo>
                      <a:pt x="177" y="54"/>
                      <a:pt x="177" y="54"/>
                      <a:pt x="177" y="54"/>
                    </a:cubicBezTo>
                    <a:cubicBezTo>
                      <a:pt x="179" y="54"/>
                      <a:pt x="179" y="54"/>
                      <a:pt x="179" y="54"/>
                    </a:cubicBezTo>
                    <a:cubicBezTo>
                      <a:pt x="179" y="54"/>
                      <a:pt x="180" y="53"/>
                      <a:pt x="181" y="54"/>
                    </a:cubicBezTo>
                    <a:cubicBezTo>
                      <a:pt x="182" y="54"/>
                      <a:pt x="183" y="53"/>
                      <a:pt x="183" y="53"/>
                    </a:cubicBezTo>
                    <a:cubicBezTo>
                      <a:pt x="184" y="53"/>
                      <a:pt x="186" y="52"/>
                      <a:pt x="186" y="52"/>
                    </a:cubicBezTo>
                    <a:lnTo>
                      <a:pt x="185" y="49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7" name="Freeform 32"/>
              <p:cNvSpPr>
                <a:spLocks/>
              </p:cNvSpPr>
              <p:nvPr/>
            </p:nvSpPr>
            <p:spPr bwMode="auto">
              <a:xfrm>
                <a:off x="2746" y="1795"/>
                <a:ext cx="4" cy="4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0 h 2"/>
                  <a:gd name="T4" fmla="*/ 0 w 2"/>
                  <a:gd name="T5" fmla="*/ 1 h 2"/>
                  <a:gd name="T6" fmla="*/ 0 w 2"/>
                  <a:gd name="T7" fmla="*/ 2 h 2"/>
                  <a:gd name="T8" fmla="*/ 1 w 2"/>
                  <a:gd name="T9" fmla="*/ 2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1" y="2"/>
                      <a:pt x="2" y="1"/>
                      <a:pt x="2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8" name="Freeform 33"/>
              <p:cNvSpPr>
                <a:spLocks/>
              </p:cNvSpPr>
              <p:nvPr/>
            </p:nvSpPr>
            <p:spPr bwMode="auto">
              <a:xfrm>
                <a:off x="2765" y="1819"/>
                <a:ext cx="2" cy="2"/>
              </a:xfrm>
              <a:custGeom>
                <a:avLst/>
                <a:gdLst>
                  <a:gd name="T0" fmla="*/ 0 w 2"/>
                  <a:gd name="T1" fmla="*/ 2 h 2"/>
                  <a:gd name="T2" fmla="*/ 0 w 2"/>
                  <a:gd name="T3" fmla="*/ 2 h 2"/>
                  <a:gd name="T4" fmla="*/ 2 w 2"/>
                  <a:gd name="T5" fmla="*/ 2 h 2"/>
                  <a:gd name="T6" fmla="*/ 2 w 2"/>
                  <a:gd name="T7" fmla="*/ 0 h 2"/>
                  <a:gd name="T8" fmla="*/ 0 w 2"/>
                  <a:gd name="T9" fmla="*/ 0 h 2"/>
                  <a:gd name="T10" fmla="*/ 0 w 2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lnTo>
                      <a:pt x="0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99" name="Freeform 34"/>
              <p:cNvSpPr>
                <a:spLocks/>
              </p:cNvSpPr>
              <p:nvPr/>
            </p:nvSpPr>
            <p:spPr bwMode="auto">
              <a:xfrm>
                <a:off x="2767" y="1811"/>
                <a:ext cx="2" cy="4"/>
              </a:xfrm>
              <a:custGeom>
                <a:avLst/>
                <a:gdLst>
                  <a:gd name="T0" fmla="*/ 1 w 1"/>
                  <a:gd name="T1" fmla="*/ 2 h 2"/>
                  <a:gd name="T2" fmla="*/ 1 w 1"/>
                  <a:gd name="T3" fmla="*/ 1 h 2"/>
                  <a:gd name="T4" fmla="*/ 1 w 1"/>
                  <a:gd name="T5" fmla="*/ 0 h 2"/>
                  <a:gd name="T6" fmla="*/ 0 w 1"/>
                  <a:gd name="T7" fmla="*/ 1 h 2"/>
                  <a:gd name="T8" fmla="*/ 0 w 1"/>
                  <a:gd name="T9" fmla="*/ 2 h 2"/>
                  <a:gd name="T10" fmla="*/ 1 w 1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2">
                    <a:moveTo>
                      <a:pt x="1" y="2"/>
                    </a:moveTo>
                    <a:cubicBezTo>
                      <a:pt x="1" y="2"/>
                      <a:pt x="1" y="1"/>
                      <a:pt x="1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lnTo>
                      <a:pt x="1" y="2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0" name="Freeform 35"/>
              <p:cNvSpPr>
                <a:spLocks/>
              </p:cNvSpPr>
              <p:nvPr/>
            </p:nvSpPr>
            <p:spPr bwMode="auto">
              <a:xfrm>
                <a:off x="2759" y="1813"/>
                <a:ext cx="6" cy="4"/>
              </a:xfrm>
              <a:custGeom>
                <a:avLst/>
                <a:gdLst>
                  <a:gd name="T0" fmla="*/ 2 w 3"/>
                  <a:gd name="T1" fmla="*/ 0 h 2"/>
                  <a:gd name="T2" fmla="*/ 2 w 3"/>
                  <a:gd name="T3" fmla="*/ 0 h 2"/>
                  <a:gd name="T4" fmla="*/ 0 w 3"/>
                  <a:gd name="T5" fmla="*/ 1 h 2"/>
                  <a:gd name="T6" fmla="*/ 1 w 3"/>
                  <a:gd name="T7" fmla="*/ 1 h 2"/>
                  <a:gd name="T8" fmla="*/ 2 w 3"/>
                  <a:gd name="T9" fmla="*/ 2 h 2"/>
                  <a:gd name="T10" fmla="*/ 3 w 3"/>
                  <a:gd name="T11" fmla="*/ 2 h 2"/>
                  <a:gd name="T12" fmla="*/ 3 w 3"/>
                  <a:gd name="T13" fmla="*/ 1 h 2"/>
                  <a:gd name="T14" fmla="*/ 2 w 3"/>
                  <a:gd name="T1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" h="2">
                    <a:moveTo>
                      <a:pt x="2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2" y="2"/>
                      <a:pt x="2" y="2"/>
                    </a:cubicBezTo>
                    <a:cubicBezTo>
                      <a:pt x="2" y="2"/>
                      <a:pt x="3" y="2"/>
                      <a:pt x="3" y="2"/>
                    </a:cubicBezTo>
                    <a:cubicBezTo>
                      <a:pt x="3" y="2"/>
                      <a:pt x="3" y="1"/>
                      <a:pt x="3" y="1"/>
                    </a:cubicBezTo>
                    <a:cubicBezTo>
                      <a:pt x="3" y="1"/>
                      <a:pt x="3" y="0"/>
                      <a:pt x="2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1" name="Freeform 36"/>
              <p:cNvSpPr>
                <a:spLocks/>
              </p:cNvSpPr>
              <p:nvPr/>
            </p:nvSpPr>
            <p:spPr bwMode="auto">
              <a:xfrm>
                <a:off x="2797" y="1805"/>
                <a:ext cx="22" cy="14"/>
              </a:xfrm>
              <a:custGeom>
                <a:avLst/>
                <a:gdLst>
                  <a:gd name="T0" fmla="*/ 0 w 11"/>
                  <a:gd name="T1" fmla="*/ 6 h 7"/>
                  <a:gd name="T2" fmla="*/ 1 w 11"/>
                  <a:gd name="T3" fmla="*/ 6 h 7"/>
                  <a:gd name="T4" fmla="*/ 3 w 11"/>
                  <a:gd name="T5" fmla="*/ 7 h 7"/>
                  <a:gd name="T6" fmla="*/ 4 w 11"/>
                  <a:gd name="T7" fmla="*/ 7 h 7"/>
                  <a:gd name="T8" fmla="*/ 4 w 11"/>
                  <a:gd name="T9" fmla="*/ 6 h 7"/>
                  <a:gd name="T10" fmla="*/ 5 w 11"/>
                  <a:gd name="T11" fmla="*/ 4 h 7"/>
                  <a:gd name="T12" fmla="*/ 7 w 11"/>
                  <a:gd name="T13" fmla="*/ 3 h 7"/>
                  <a:gd name="T14" fmla="*/ 10 w 11"/>
                  <a:gd name="T15" fmla="*/ 4 h 7"/>
                  <a:gd name="T16" fmla="*/ 11 w 11"/>
                  <a:gd name="T17" fmla="*/ 3 h 7"/>
                  <a:gd name="T18" fmla="*/ 11 w 11"/>
                  <a:gd name="T19" fmla="*/ 2 h 7"/>
                  <a:gd name="T20" fmla="*/ 9 w 11"/>
                  <a:gd name="T21" fmla="*/ 1 h 7"/>
                  <a:gd name="T22" fmla="*/ 8 w 11"/>
                  <a:gd name="T23" fmla="*/ 1 h 7"/>
                  <a:gd name="T24" fmla="*/ 5 w 11"/>
                  <a:gd name="T25" fmla="*/ 0 h 7"/>
                  <a:gd name="T26" fmla="*/ 4 w 11"/>
                  <a:gd name="T27" fmla="*/ 0 h 7"/>
                  <a:gd name="T28" fmla="*/ 4 w 11"/>
                  <a:gd name="T29" fmla="*/ 2 h 7"/>
                  <a:gd name="T30" fmla="*/ 3 w 11"/>
                  <a:gd name="T31" fmla="*/ 3 h 7"/>
                  <a:gd name="T32" fmla="*/ 2 w 11"/>
                  <a:gd name="T33" fmla="*/ 3 h 7"/>
                  <a:gd name="T34" fmla="*/ 1 w 11"/>
                  <a:gd name="T35" fmla="*/ 5 h 7"/>
                  <a:gd name="T36" fmla="*/ 0 w 11"/>
                  <a:gd name="T37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" h="7">
                    <a:moveTo>
                      <a:pt x="0" y="6"/>
                    </a:moveTo>
                    <a:cubicBezTo>
                      <a:pt x="1" y="6"/>
                      <a:pt x="1" y="6"/>
                      <a:pt x="1" y="6"/>
                    </a:cubicBezTo>
                    <a:cubicBezTo>
                      <a:pt x="1" y="6"/>
                      <a:pt x="2" y="7"/>
                      <a:pt x="3" y="7"/>
                    </a:cubicBezTo>
                    <a:cubicBezTo>
                      <a:pt x="3" y="7"/>
                      <a:pt x="4" y="7"/>
                      <a:pt x="4" y="7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3"/>
                      <a:pt x="10" y="4"/>
                      <a:pt x="10" y="4"/>
                    </a:cubicBezTo>
                    <a:cubicBezTo>
                      <a:pt x="10" y="4"/>
                      <a:pt x="11" y="3"/>
                      <a:pt x="11" y="3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6" y="0"/>
                      <a:pt x="5" y="0"/>
                    </a:cubicBezTo>
                    <a:cubicBezTo>
                      <a:pt x="5" y="0"/>
                      <a:pt x="4" y="0"/>
                      <a:pt x="4" y="0"/>
                    </a:cubicBezTo>
                    <a:cubicBezTo>
                      <a:pt x="4" y="0"/>
                      <a:pt x="4" y="1"/>
                      <a:pt x="4" y="2"/>
                    </a:cubicBezTo>
                    <a:cubicBezTo>
                      <a:pt x="4" y="3"/>
                      <a:pt x="3" y="3"/>
                      <a:pt x="3" y="3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1" y="5"/>
                      <a:pt x="1" y="5"/>
                      <a:pt x="1" y="5"/>
                    </a:cubicBezTo>
                    <a:lnTo>
                      <a:pt x="0" y="6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2" name="Freeform 37"/>
              <p:cNvSpPr>
                <a:spLocks/>
              </p:cNvSpPr>
              <p:nvPr/>
            </p:nvSpPr>
            <p:spPr bwMode="auto">
              <a:xfrm>
                <a:off x="2700" y="1745"/>
                <a:ext cx="4" cy="10"/>
              </a:xfrm>
              <a:custGeom>
                <a:avLst/>
                <a:gdLst>
                  <a:gd name="T0" fmla="*/ 0 w 2"/>
                  <a:gd name="T1" fmla="*/ 3 h 5"/>
                  <a:gd name="T2" fmla="*/ 1 w 2"/>
                  <a:gd name="T3" fmla="*/ 4 h 5"/>
                  <a:gd name="T4" fmla="*/ 2 w 2"/>
                  <a:gd name="T5" fmla="*/ 5 h 5"/>
                  <a:gd name="T6" fmla="*/ 2 w 2"/>
                  <a:gd name="T7" fmla="*/ 4 h 5"/>
                  <a:gd name="T8" fmla="*/ 2 w 2"/>
                  <a:gd name="T9" fmla="*/ 2 h 5"/>
                  <a:gd name="T10" fmla="*/ 2 w 2"/>
                  <a:gd name="T11" fmla="*/ 1 h 5"/>
                  <a:gd name="T12" fmla="*/ 2 w 2"/>
                  <a:gd name="T13" fmla="*/ 0 h 5"/>
                  <a:gd name="T14" fmla="*/ 1 w 2"/>
                  <a:gd name="T15" fmla="*/ 1 h 5"/>
                  <a:gd name="T16" fmla="*/ 1 w 2"/>
                  <a:gd name="T17" fmla="*/ 1 h 5"/>
                  <a:gd name="T18" fmla="*/ 1 w 2"/>
                  <a:gd name="T19" fmla="*/ 2 h 5"/>
                  <a:gd name="T20" fmla="*/ 0 w 2"/>
                  <a:gd name="T21" fmla="*/ 3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" h="5">
                    <a:moveTo>
                      <a:pt x="0" y="3"/>
                    </a:moveTo>
                    <a:cubicBezTo>
                      <a:pt x="1" y="3"/>
                      <a:pt x="1" y="4"/>
                      <a:pt x="1" y="4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2" y="4"/>
                      <a:pt x="2" y="4"/>
                    </a:cubicBezTo>
                    <a:cubicBezTo>
                      <a:pt x="2" y="3"/>
                      <a:pt x="2" y="2"/>
                      <a:pt x="2" y="2"/>
                    </a:cubicBezTo>
                    <a:cubicBezTo>
                      <a:pt x="2" y="2"/>
                      <a:pt x="2" y="1"/>
                      <a:pt x="2" y="1"/>
                    </a:cubicBezTo>
                    <a:cubicBezTo>
                      <a:pt x="2" y="1"/>
                      <a:pt x="2" y="0"/>
                      <a:pt x="2" y="0"/>
                    </a:cubicBezTo>
                    <a:cubicBezTo>
                      <a:pt x="2" y="0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1" y="3"/>
                      <a:pt x="0" y="3"/>
                      <a:pt x="0" y="3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3" name="Freeform 38"/>
              <p:cNvSpPr>
                <a:spLocks/>
              </p:cNvSpPr>
              <p:nvPr/>
            </p:nvSpPr>
            <p:spPr bwMode="auto">
              <a:xfrm>
                <a:off x="2674" y="1753"/>
                <a:ext cx="60" cy="56"/>
              </a:xfrm>
              <a:custGeom>
                <a:avLst/>
                <a:gdLst>
                  <a:gd name="T0" fmla="*/ 13 w 30"/>
                  <a:gd name="T1" fmla="*/ 4 h 28"/>
                  <a:gd name="T2" fmla="*/ 11 w 30"/>
                  <a:gd name="T3" fmla="*/ 5 h 28"/>
                  <a:gd name="T4" fmla="*/ 8 w 30"/>
                  <a:gd name="T5" fmla="*/ 6 h 28"/>
                  <a:gd name="T6" fmla="*/ 6 w 30"/>
                  <a:gd name="T7" fmla="*/ 7 h 28"/>
                  <a:gd name="T8" fmla="*/ 2 w 30"/>
                  <a:gd name="T9" fmla="*/ 7 h 28"/>
                  <a:gd name="T10" fmla="*/ 0 w 30"/>
                  <a:gd name="T11" fmla="*/ 8 h 28"/>
                  <a:gd name="T12" fmla="*/ 0 w 30"/>
                  <a:gd name="T13" fmla="*/ 9 h 28"/>
                  <a:gd name="T14" fmla="*/ 1 w 30"/>
                  <a:gd name="T15" fmla="*/ 10 h 28"/>
                  <a:gd name="T16" fmla="*/ 2 w 30"/>
                  <a:gd name="T17" fmla="*/ 11 h 28"/>
                  <a:gd name="T18" fmla="*/ 3 w 30"/>
                  <a:gd name="T19" fmla="*/ 11 h 28"/>
                  <a:gd name="T20" fmla="*/ 3 w 30"/>
                  <a:gd name="T21" fmla="*/ 13 h 28"/>
                  <a:gd name="T22" fmla="*/ 3 w 30"/>
                  <a:gd name="T23" fmla="*/ 14 h 28"/>
                  <a:gd name="T24" fmla="*/ 5 w 30"/>
                  <a:gd name="T25" fmla="*/ 17 h 28"/>
                  <a:gd name="T26" fmla="*/ 5 w 30"/>
                  <a:gd name="T27" fmla="*/ 19 h 28"/>
                  <a:gd name="T28" fmla="*/ 7 w 30"/>
                  <a:gd name="T29" fmla="*/ 21 h 28"/>
                  <a:gd name="T30" fmla="*/ 9 w 30"/>
                  <a:gd name="T31" fmla="*/ 22 h 28"/>
                  <a:gd name="T32" fmla="*/ 10 w 30"/>
                  <a:gd name="T33" fmla="*/ 23 h 28"/>
                  <a:gd name="T34" fmla="*/ 11 w 30"/>
                  <a:gd name="T35" fmla="*/ 24 h 28"/>
                  <a:gd name="T36" fmla="*/ 10 w 30"/>
                  <a:gd name="T37" fmla="*/ 25 h 28"/>
                  <a:gd name="T38" fmla="*/ 11 w 30"/>
                  <a:gd name="T39" fmla="*/ 27 h 28"/>
                  <a:gd name="T40" fmla="*/ 13 w 30"/>
                  <a:gd name="T41" fmla="*/ 27 h 28"/>
                  <a:gd name="T42" fmla="*/ 13 w 30"/>
                  <a:gd name="T43" fmla="*/ 25 h 28"/>
                  <a:gd name="T44" fmla="*/ 17 w 30"/>
                  <a:gd name="T45" fmla="*/ 27 h 28"/>
                  <a:gd name="T46" fmla="*/ 21 w 30"/>
                  <a:gd name="T47" fmla="*/ 28 h 28"/>
                  <a:gd name="T48" fmla="*/ 23 w 30"/>
                  <a:gd name="T49" fmla="*/ 27 h 28"/>
                  <a:gd name="T50" fmla="*/ 26 w 30"/>
                  <a:gd name="T51" fmla="*/ 26 h 28"/>
                  <a:gd name="T52" fmla="*/ 27 w 30"/>
                  <a:gd name="T53" fmla="*/ 25 h 28"/>
                  <a:gd name="T54" fmla="*/ 27 w 30"/>
                  <a:gd name="T55" fmla="*/ 23 h 28"/>
                  <a:gd name="T56" fmla="*/ 28 w 30"/>
                  <a:gd name="T57" fmla="*/ 22 h 28"/>
                  <a:gd name="T58" fmla="*/ 28 w 30"/>
                  <a:gd name="T59" fmla="*/ 20 h 28"/>
                  <a:gd name="T60" fmla="*/ 28 w 30"/>
                  <a:gd name="T61" fmla="*/ 18 h 28"/>
                  <a:gd name="T62" fmla="*/ 28 w 30"/>
                  <a:gd name="T63" fmla="*/ 15 h 28"/>
                  <a:gd name="T64" fmla="*/ 26 w 30"/>
                  <a:gd name="T65" fmla="*/ 13 h 28"/>
                  <a:gd name="T66" fmla="*/ 26 w 30"/>
                  <a:gd name="T67" fmla="*/ 12 h 28"/>
                  <a:gd name="T68" fmla="*/ 26 w 30"/>
                  <a:gd name="T69" fmla="*/ 11 h 28"/>
                  <a:gd name="T70" fmla="*/ 26 w 30"/>
                  <a:gd name="T71" fmla="*/ 10 h 28"/>
                  <a:gd name="T72" fmla="*/ 27 w 30"/>
                  <a:gd name="T73" fmla="*/ 10 h 28"/>
                  <a:gd name="T74" fmla="*/ 28 w 30"/>
                  <a:gd name="T75" fmla="*/ 7 h 28"/>
                  <a:gd name="T76" fmla="*/ 30 w 30"/>
                  <a:gd name="T77" fmla="*/ 5 h 28"/>
                  <a:gd name="T78" fmla="*/ 30 w 30"/>
                  <a:gd name="T79" fmla="*/ 3 h 28"/>
                  <a:gd name="T80" fmla="*/ 26 w 30"/>
                  <a:gd name="T81" fmla="*/ 2 h 28"/>
                  <a:gd name="T82" fmla="*/ 26 w 30"/>
                  <a:gd name="T83" fmla="*/ 2 h 28"/>
                  <a:gd name="T84" fmla="*/ 25 w 30"/>
                  <a:gd name="T85" fmla="*/ 1 h 28"/>
                  <a:gd name="T86" fmla="*/ 23 w 30"/>
                  <a:gd name="T87" fmla="*/ 1 h 28"/>
                  <a:gd name="T88" fmla="*/ 22 w 30"/>
                  <a:gd name="T89" fmla="*/ 0 h 28"/>
                  <a:gd name="T90" fmla="*/ 21 w 30"/>
                  <a:gd name="T91" fmla="*/ 1 h 28"/>
                  <a:gd name="T92" fmla="*/ 19 w 30"/>
                  <a:gd name="T93" fmla="*/ 1 h 28"/>
                  <a:gd name="T94" fmla="*/ 18 w 30"/>
                  <a:gd name="T95" fmla="*/ 2 h 28"/>
                  <a:gd name="T96" fmla="*/ 19 w 30"/>
                  <a:gd name="T97" fmla="*/ 3 h 28"/>
                  <a:gd name="T98" fmla="*/ 20 w 30"/>
                  <a:gd name="T99" fmla="*/ 6 h 28"/>
                  <a:gd name="T100" fmla="*/ 21 w 30"/>
                  <a:gd name="T101" fmla="*/ 7 h 28"/>
                  <a:gd name="T102" fmla="*/ 22 w 30"/>
                  <a:gd name="T103" fmla="*/ 8 h 28"/>
                  <a:gd name="T104" fmla="*/ 20 w 30"/>
                  <a:gd name="T105" fmla="*/ 7 h 28"/>
                  <a:gd name="T106" fmla="*/ 19 w 30"/>
                  <a:gd name="T107" fmla="*/ 5 h 28"/>
                  <a:gd name="T108" fmla="*/ 16 w 30"/>
                  <a:gd name="T109" fmla="*/ 4 h 28"/>
                  <a:gd name="T110" fmla="*/ 15 w 30"/>
                  <a:gd name="T111" fmla="*/ 1 h 28"/>
                  <a:gd name="T112" fmla="*/ 15 w 30"/>
                  <a:gd name="T113" fmla="*/ 1 h 28"/>
                  <a:gd name="T114" fmla="*/ 14 w 30"/>
                  <a:gd name="T115" fmla="*/ 4 h 28"/>
                  <a:gd name="T116" fmla="*/ 13 w 30"/>
                  <a:gd name="T117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0" h="28">
                    <a:moveTo>
                      <a:pt x="13" y="4"/>
                    </a:moveTo>
                    <a:cubicBezTo>
                      <a:pt x="11" y="5"/>
                      <a:pt x="11" y="5"/>
                      <a:pt x="11" y="5"/>
                    </a:cubicBezTo>
                    <a:cubicBezTo>
                      <a:pt x="11" y="5"/>
                      <a:pt x="8" y="6"/>
                      <a:pt x="8" y="6"/>
                    </a:cubicBezTo>
                    <a:cubicBezTo>
                      <a:pt x="7" y="6"/>
                      <a:pt x="6" y="7"/>
                      <a:pt x="6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3" y="14"/>
                      <a:pt x="3" y="14"/>
                      <a:pt x="3" y="14"/>
                    </a:cubicBezTo>
                    <a:cubicBezTo>
                      <a:pt x="3" y="14"/>
                      <a:pt x="4" y="15"/>
                      <a:pt x="5" y="17"/>
                    </a:cubicBezTo>
                    <a:cubicBezTo>
                      <a:pt x="5" y="18"/>
                      <a:pt x="5" y="19"/>
                      <a:pt x="5" y="19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9" y="22"/>
                      <a:pt x="9" y="22"/>
                      <a:pt x="9" y="22"/>
                    </a:cubicBezTo>
                    <a:cubicBezTo>
                      <a:pt x="9" y="22"/>
                      <a:pt x="10" y="23"/>
                      <a:pt x="10" y="23"/>
                    </a:cubicBezTo>
                    <a:cubicBezTo>
                      <a:pt x="11" y="23"/>
                      <a:pt x="11" y="24"/>
                      <a:pt x="11" y="24"/>
                    </a:cubicBezTo>
                    <a:cubicBezTo>
                      <a:pt x="10" y="25"/>
                      <a:pt x="10" y="25"/>
                      <a:pt x="10" y="25"/>
                    </a:cubicBezTo>
                    <a:cubicBezTo>
                      <a:pt x="11" y="27"/>
                      <a:pt x="11" y="27"/>
                      <a:pt x="11" y="27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13" y="25"/>
                      <a:pt x="13" y="25"/>
                      <a:pt x="13" y="25"/>
                    </a:cubicBezTo>
                    <a:cubicBezTo>
                      <a:pt x="17" y="27"/>
                      <a:pt x="17" y="27"/>
                      <a:pt x="17" y="27"/>
                    </a:cubicBezTo>
                    <a:cubicBezTo>
                      <a:pt x="17" y="27"/>
                      <a:pt x="21" y="28"/>
                      <a:pt x="21" y="28"/>
                    </a:cubicBezTo>
                    <a:cubicBezTo>
                      <a:pt x="21" y="28"/>
                      <a:pt x="23" y="27"/>
                      <a:pt x="23" y="27"/>
                    </a:cubicBezTo>
                    <a:cubicBezTo>
                      <a:pt x="23" y="27"/>
                      <a:pt x="26" y="27"/>
                      <a:pt x="26" y="26"/>
                    </a:cubicBezTo>
                    <a:cubicBezTo>
                      <a:pt x="26" y="26"/>
                      <a:pt x="27" y="26"/>
                      <a:pt x="27" y="25"/>
                    </a:cubicBezTo>
                    <a:cubicBezTo>
                      <a:pt x="27" y="25"/>
                      <a:pt x="27" y="24"/>
                      <a:pt x="27" y="23"/>
                    </a:cubicBezTo>
                    <a:cubicBezTo>
                      <a:pt x="27" y="23"/>
                      <a:pt x="28" y="22"/>
                      <a:pt x="28" y="22"/>
                    </a:cubicBezTo>
                    <a:cubicBezTo>
                      <a:pt x="28" y="20"/>
                      <a:pt x="28" y="20"/>
                      <a:pt x="28" y="20"/>
                    </a:cubicBezTo>
                    <a:cubicBezTo>
                      <a:pt x="28" y="18"/>
                      <a:pt x="28" y="18"/>
                      <a:pt x="28" y="18"/>
                    </a:cubicBezTo>
                    <a:cubicBezTo>
                      <a:pt x="28" y="15"/>
                      <a:pt x="28" y="15"/>
                      <a:pt x="28" y="15"/>
                    </a:cubicBezTo>
                    <a:cubicBezTo>
                      <a:pt x="26" y="13"/>
                      <a:pt x="26" y="13"/>
                      <a:pt x="26" y="13"/>
                    </a:cubicBezTo>
                    <a:cubicBezTo>
                      <a:pt x="26" y="12"/>
                      <a:pt x="26" y="12"/>
                      <a:pt x="26" y="12"/>
                    </a:cubicBezTo>
                    <a:cubicBezTo>
                      <a:pt x="26" y="11"/>
                      <a:pt x="26" y="11"/>
                      <a:pt x="26" y="11"/>
                    </a:cubicBezTo>
                    <a:cubicBezTo>
                      <a:pt x="26" y="10"/>
                      <a:pt x="26" y="10"/>
                      <a:pt x="26" y="10"/>
                    </a:cubicBezTo>
                    <a:cubicBezTo>
                      <a:pt x="27" y="10"/>
                      <a:pt x="27" y="10"/>
                      <a:pt x="27" y="10"/>
                    </a:cubicBezTo>
                    <a:cubicBezTo>
                      <a:pt x="28" y="7"/>
                      <a:pt x="28" y="7"/>
                      <a:pt x="28" y="7"/>
                    </a:cubicBezTo>
                    <a:cubicBezTo>
                      <a:pt x="30" y="5"/>
                      <a:pt x="30" y="5"/>
                      <a:pt x="30" y="5"/>
                    </a:cubicBezTo>
                    <a:cubicBezTo>
                      <a:pt x="30" y="3"/>
                      <a:pt x="30" y="3"/>
                      <a:pt x="30" y="3"/>
                    </a:cubicBezTo>
                    <a:cubicBezTo>
                      <a:pt x="30" y="3"/>
                      <a:pt x="28" y="2"/>
                      <a:pt x="26" y="2"/>
                    </a:cubicBezTo>
                    <a:cubicBezTo>
                      <a:pt x="25" y="2"/>
                      <a:pt x="26" y="2"/>
                      <a:pt x="26" y="2"/>
                    </a:cubicBezTo>
                    <a:cubicBezTo>
                      <a:pt x="26" y="1"/>
                      <a:pt x="25" y="1"/>
                      <a:pt x="25" y="1"/>
                    </a:cubicBezTo>
                    <a:cubicBezTo>
                      <a:pt x="25" y="1"/>
                      <a:pt x="23" y="2"/>
                      <a:pt x="23" y="1"/>
                    </a:cubicBezTo>
                    <a:cubicBezTo>
                      <a:pt x="23" y="1"/>
                      <a:pt x="22" y="0"/>
                      <a:pt x="22" y="0"/>
                    </a:cubicBezTo>
                    <a:cubicBezTo>
                      <a:pt x="22" y="0"/>
                      <a:pt x="21" y="1"/>
                      <a:pt x="21" y="1"/>
                    </a:cubicBezTo>
                    <a:cubicBezTo>
                      <a:pt x="20" y="1"/>
                      <a:pt x="19" y="1"/>
                      <a:pt x="19" y="1"/>
                    </a:cubicBezTo>
                    <a:cubicBezTo>
                      <a:pt x="19" y="1"/>
                      <a:pt x="19" y="1"/>
                      <a:pt x="18" y="2"/>
                    </a:cubicBezTo>
                    <a:cubicBezTo>
                      <a:pt x="18" y="2"/>
                      <a:pt x="19" y="3"/>
                      <a:pt x="19" y="3"/>
                    </a:cubicBezTo>
                    <a:cubicBezTo>
                      <a:pt x="19" y="4"/>
                      <a:pt x="20" y="6"/>
                      <a:pt x="20" y="6"/>
                    </a:cubicBezTo>
                    <a:cubicBezTo>
                      <a:pt x="21" y="7"/>
                      <a:pt x="21" y="7"/>
                      <a:pt x="21" y="7"/>
                    </a:cubicBezTo>
                    <a:cubicBezTo>
                      <a:pt x="22" y="8"/>
                      <a:pt x="22" y="8"/>
                      <a:pt x="22" y="8"/>
                    </a:cubicBezTo>
                    <a:cubicBezTo>
                      <a:pt x="20" y="7"/>
                      <a:pt x="20" y="7"/>
                      <a:pt x="20" y="7"/>
                    </a:cubicBezTo>
                    <a:cubicBezTo>
                      <a:pt x="19" y="5"/>
                      <a:pt x="19" y="5"/>
                      <a:pt x="19" y="5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16" y="4"/>
                      <a:pt x="15" y="2"/>
                      <a:pt x="15" y="1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5" y="3"/>
                      <a:pt x="14" y="4"/>
                    </a:cubicBezTo>
                    <a:cubicBezTo>
                      <a:pt x="13" y="4"/>
                      <a:pt x="13" y="4"/>
                      <a:pt x="13" y="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4" name="Freeform 39"/>
              <p:cNvSpPr>
                <a:spLocks/>
              </p:cNvSpPr>
              <p:nvPr/>
            </p:nvSpPr>
            <p:spPr bwMode="auto">
              <a:xfrm>
                <a:off x="2740" y="1815"/>
                <a:ext cx="45" cy="28"/>
              </a:xfrm>
              <a:custGeom>
                <a:avLst/>
                <a:gdLst>
                  <a:gd name="T0" fmla="*/ 0 w 22"/>
                  <a:gd name="T1" fmla="*/ 6 h 14"/>
                  <a:gd name="T2" fmla="*/ 1 w 22"/>
                  <a:gd name="T3" fmla="*/ 7 h 14"/>
                  <a:gd name="T4" fmla="*/ 1 w 22"/>
                  <a:gd name="T5" fmla="*/ 9 h 14"/>
                  <a:gd name="T6" fmla="*/ 3 w 22"/>
                  <a:gd name="T7" fmla="*/ 10 h 14"/>
                  <a:gd name="T8" fmla="*/ 7 w 22"/>
                  <a:gd name="T9" fmla="*/ 10 h 14"/>
                  <a:gd name="T10" fmla="*/ 7 w 22"/>
                  <a:gd name="T11" fmla="*/ 11 h 14"/>
                  <a:gd name="T12" fmla="*/ 10 w 22"/>
                  <a:gd name="T13" fmla="*/ 12 h 14"/>
                  <a:gd name="T14" fmla="*/ 12 w 22"/>
                  <a:gd name="T15" fmla="*/ 14 h 14"/>
                  <a:gd name="T16" fmla="*/ 14 w 22"/>
                  <a:gd name="T17" fmla="*/ 14 h 14"/>
                  <a:gd name="T18" fmla="*/ 14 w 22"/>
                  <a:gd name="T19" fmla="*/ 13 h 14"/>
                  <a:gd name="T20" fmla="*/ 17 w 22"/>
                  <a:gd name="T21" fmla="*/ 13 h 14"/>
                  <a:gd name="T22" fmla="*/ 19 w 22"/>
                  <a:gd name="T23" fmla="*/ 13 h 14"/>
                  <a:gd name="T24" fmla="*/ 21 w 22"/>
                  <a:gd name="T25" fmla="*/ 13 h 14"/>
                  <a:gd name="T26" fmla="*/ 22 w 22"/>
                  <a:gd name="T27" fmla="*/ 13 h 14"/>
                  <a:gd name="T28" fmla="*/ 22 w 22"/>
                  <a:gd name="T29" fmla="*/ 11 h 14"/>
                  <a:gd name="T30" fmla="*/ 22 w 22"/>
                  <a:gd name="T31" fmla="*/ 11 h 14"/>
                  <a:gd name="T32" fmla="*/ 20 w 22"/>
                  <a:gd name="T33" fmla="*/ 10 h 14"/>
                  <a:gd name="T34" fmla="*/ 21 w 22"/>
                  <a:gd name="T35" fmla="*/ 10 h 14"/>
                  <a:gd name="T36" fmla="*/ 22 w 22"/>
                  <a:gd name="T37" fmla="*/ 9 h 14"/>
                  <a:gd name="T38" fmla="*/ 21 w 22"/>
                  <a:gd name="T39" fmla="*/ 8 h 14"/>
                  <a:gd name="T40" fmla="*/ 20 w 22"/>
                  <a:gd name="T41" fmla="*/ 7 h 14"/>
                  <a:gd name="T42" fmla="*/ 19 w 22"/>
                  <a:gd name="T43" fmla="*/ 4 h 14"/>
                  <a:gd name="T44" fmla="*/ 18 w 22"/>
                  <a:gd name="T45" fmla="*/ 2 h 14"/>
                  <a:gd name="T46" fmla="*/ 17 w 22"/>
                  <a:gd name="T47" fmla="*/ 2 h 14"/>
                  <a:gd name="T48" fmla="*/ 16 w 22"/>
                  <a:gd name="T49" fmla="*/ 3 h 14"/>
                  <a:gd name="T50" fmla="*/ 15 w 22"/>
                  <a:gd name="T51" fmla="*/ 4 h 14"/>
                  <a:gd name="T52" fmla="*/ 14 w 22"/>
                  <a:gd name="T53" fmla="*/ 5 h 14"/>
                  <a:gd name="T54" fmla="*/ 11 w 22"/>
                  <a:gd name="T55" fmla="*/ 3 h 14"/>
                  <a:gd name="T56" fmla="*/ 10 w 22"/>
                  <a:gd name="T57" fmla="*/ 3 h 14"/>
                  <a:gd name="T58" fmla="*/ 8 w 22"/>
                  <a:gd name="T59" fmla="*/ 2 h 14"/>
                  <a:gd name="T60" fmla="*/ 8 w 22"/>
                  <a:gd name="T61" fmla="*/ 1 h 14"/>
                  <a:gd name="T62" fmla="*/ 7 w 22"/>
                  <a:gd name="T63" fmla="*/ 0 h 14"/>
                  <a:gd name="T64" fmla="*/ 4 w 22"/>
                  <a:gd name="T65" fmla="*/ 0 h 14"/>
                  <a:gd name="T66" fmla="*/ 3 w 22"/>
                  <a:gd name="T67" fmla="*/ 1 h 14"/>
                  <a:gd name="T68" fmla="*/ 1 w 22"/>
                  <a:gd name="T69" fmla="*/ 1 h 14"/>
                  <a:gd name="T70" fmla="*/ 1 w 22"/>
                  <a:gd name="T71" fmla="*/ 4 h 14"/>
                  <a:gd name="T72" fmla="*/ 2 w 22"/>
                  <a:gd name="T73" fmla="*/ 5 h 14"/>
                  <a:gd name="T74" fmla="*/ 2 w 22"/>
                  <a:gd name="T75" fmla="*/ 6 h 14"/>
                  <a:gd name="T76" fmla="*/ 1 w 22"/>
                  <a:gd name="T77" fmla="*/ 6 h 14"/>
                  <a:gd name="T78" fmla="*/ 0 w 22"/>
                  <a:gd name="T79" fmla="*/ 6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2" h="14">
                    <a:moveTo>
                      <a:pt x="0" y="6"/>
                    </a:move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1" y="8"/>
                      <a:pt x="1" y="9"/>
                    </a:cubicBezTo>
                    <a:cubicBezTo>
                      <a:pt x="2" y="9"/>
                      <a:pt x="3" y="10"/>
                      <a:pt x="3" y="10"/>
                    </a:cubicBezTo>
                    <a:cubicBezTo>
                      <a:pt x="3" y="10"/>
                      <a:pt x="6" y="10"/>
                      <a:pt x="7" y="10"/>
                    </a:cubicBezTo>
                    <a:cubicBezTo>
                      <a:pt x="7" y="10"/>
                      <a:pt x="7" y="11"/>
                      <a:pt x="7" y="11"/>
                    </a:cubicBezTo>
                    <a:cubicBezTo>
                      <a:pt x="7" y="11"/>
                      <a:pt x="9" y="11"/>
                      <a:pt x="10" y="12"/>
                    </a:cubicBezTo>
                    <a:cubicBezTo>
                      <a:pt x="11" y="13"/>
                      <a:pt x="12" y="13"/>
                      <a:pt x="12" y="14"/>
                    </a:cubicBezTo>
                    <a:cubicBezTo>
                      <a:pt x="12" y="14"/>
                      <a:pt x="14" y="14"/>
                      <a:pt x="14" y="14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17" y="13"/>
                      <a:pt x="17" y="13"/>
                      <a:pt x="17" y="13"/>
                    </a:cubicBezTo>
                    <a:cubicBezTo>
                      <a:pt x="19" y="13"/>
                      <a:pt x="19" y="13"/>
                      <a:pt x="19" y="13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0" y="10"/>
                      <a:pt x="20" y="10"/>
                      <a:pt x="20" y="10"/>
                    </a:cubicBezTo>
                    <a:cubicBezTo>
                      <a:pt x="21" y="10"/>
                      <a:pt x="21" y="10"/>
                      <a:pt x="21" y="10"/>
                    </a:cubicBezTo>
                    <a:cubicBezTo>
                      <a:pt x="22" y="9"/>
                      <a:pt x="22" y="9"/>
                      <a:pt x="22" y="9"/>
                    </a:cubicBezTo>
                    <a:cubicBezTo>
                      <a:pt x="21" y="8"/>
                      <a:pt x="21" y="8"/>
                      <a:pt x="21" y="8"/>
                    </a:cubicBezTo>
                    <a:cubicBezTo>
                      <a:pt x="20" y="7"/>
                      <a:pt x="20" y="7"/>
                      <a:pt x="20" y="7"/>
                    </a:cubicBezTo>
                    <a:cubicBezTo>
                      <a:pt x="19" y="4"/>
                      <a:pt x="19" y="4"/>
                      <a:pt x="19" y="4"/>
                    </a:cubicBezTo>
                    <a:cubicBezTo>
                      <a:pt x="18" y="2"/>
                      <a:pt x="18" y="2"/>
                      <a:pt x="18" y="2"/>
                    </a:cubicBezTo>
                    <a:cubicBezTo>
                      <a:pt x="17" y="2"/>
                      <a:pt x="17" y="2"/>
                      <a:pt x="17" y="2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5" y="4"/>
                      <a:pt x="15" y="4"/>
                      <a:pt x="15" y="4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4" y="5"/>
                      <a:pt x="12" y="4"/>
                      <a:pt x="11" y="3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10" y="3"/>
                      <a:pt x="9" y="2"/>
                      <a:pt x="8" y="2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1"/>
                      <a:pt x="7" y="0"/>
                      <a:pt x="7" y="0"/>
                    </a:cubicBezTo>
                    <a:cubicBezTo>
                      <a:pt x="6" y="0"/>
                      <a:pt x="6" y="0"/>
                      <a:pt x="4" y="0"/>
                    </a:cubicBezTo>
                    <a:cubicBezTo>
                      <a:pt x="3" y="0"/>
                      <a:pt x="3" y="0"/>
                      <a:pt x="3" y="1"/>
                    </a:cubicBezTo>
                    <a:cubicBezTo>
                      <a:pt x="2" y="1"/>
                      <a:pt x="2" y="1"/>
                      <a:pt x="1" y="1"/>
                    </a:cubicBezTo>
                    <a:cubicBezTo>
                      <a:pt x="1" y="2"/>
                      <a:pt x="1" y="4"/>
                      <a:pt x="1" y="4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1" y="6"/>
                      <a:pt x="1" y="6"/>
                      <a:pt x="1" y="6"/>
                    </a:cubicBezTo>
                    <a:lnTo>
                      <a:pt x="0" y="6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5" name="Freeform 40"/>
              <p:cNvSpPr>
                <a:spLocks/>
              </p:cNvSpPr>
              <p:nvPr/>
            </p:nvSpPr>
            <p:spPr bwMode="auto">
              <a:xfrm>
                <a:off x="2712" y="1725"/>
                <a:ext cx="8" cy="22"/>
              </a:xfrm>
              <a:custGeom>
                <a:avLst/>
                <a:gdLst>
                  <a:gd name="T0" fmla="*/ 4 w 4"/>
                  <a:gd name="T1" fmla="*/ 5 h 11"/>
                  <a:gd name="T2" fmla="*/ 3 w 4"/>
                  <a:gd name="T3" fmla="*/ 3 h 11"/>
                  <a:gd name="T4" fmla="*/ 2 w 4"/>
                  <a:gd name="T5" fmla="*/ 0 h 11"/>
                  <a:gd name="T6" fmla="*/ 0 w 4"/>
                  <a:gd name="T7" fmla="*/ 0 h 11"/>
                  <a:gd name="T8" fmla="*/ 0 w 4"/>
                  <a:gd name="T9" fmla="*/ 2 h 11"/>
                  <a:gd name="T10" fmla="*/ 1 w 4"/>
                  <a:gd name="T11" fmla="*/ 3 h 11"/>
                  <a:gd name="T12" fmla="*/ 2 w 4"/>
                  <a:gd name="T13" fmla="*/ 4 h 11"/>
                  <a:gd name="T14" fmla="*/ 2 w 4"/>
                  <a:gd name="T15" fmla="*/ 5 h 11"/>
                  <a:gd name="T16" fmla="*/ 1 w 4"/>
                  <a:gd name="T17" fmla="*/ 6 h 11"/>
                  <a:gd name="T18" fmla="*/ 1 w 4"/>
                  <a:gd name="T19" fmla="*/ 8 h 11"/>
                  <a:gd name="T20" fmla="*/ 1 w 4"/>
                  <a:gd name="T21" fmla="*/ 9 h 11"/>
                  <a:gd name="T22" fmla="*/ 1 w 4"/>
                  <a:gd name="T23" fmla="*/ 11 h 11"/>
                  <a:gd name="T24" fmla="*/ 3 w 4"/>
                  <a:gd name="T25" fmla="*/ 11 h 11"/>
                  <a:gd name="T26" fmla="*/ 4 w 4"/>
                  <a:gd name="T27" fmla="*/ 9 h 11"/>
                  <a:gd name="T28" fmla="*/ 4 w 4"/>
                  <a:gd name="T29" fmla="*/ 8 h 11"/>
                  <a:gd name="T30" fmla="*/ 4 w 4"/>
                  <a:gd name="T31" fmla="*/ 7 h 11"/>
                  <a:gd name="T32" fmla="*/ 4 w 4"/>
                  <a:gd name="T33" fmla="*/ 5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" h="11">
                    <a:moveTo>
                      <a:pt x="4" y="5"/>
                    </a:moveTo>
                    <a:cubicBezTo>
                      <a:pt x="3" y="3"/>
                      <a:pt x="3" y="3"/>
                      <a:pt x="3" y="3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2"/>
                      <a:pt x="0" y="2"/>
                    </a:cubicBezTo>
                    <a:cubicBezTo>
                      <a:pt x="1" y="2"/>
                      <a:pt x="1" y="3"/>
                      <a:pt x="1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4" y="9"/>
                      <a:pt x="4" y="8"/>
                      <a:pt x="4" y="8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4" y="5"/>
                      <a:pt x="4" y="5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6" name="Freeform 41"/>
              <p:cNvSpPr>
                <a:spLocks/>
              </p:cNvSpPr>
              <p:nvPr/>
            </p:nvSpPr>
            <p:spPr bwMode="auto">
              <a:xfrm>
                <a:off x="2674" y="1805"/>
                <a:ext cx="20" cy="18"/>
              </a:xfrm>
              <a:custGeom>
                <a:avLst/>
                <a:gdLst>
                  <a:gd name="T0" fmla="*/ 0 w 10"/>
                  <a:gd name="T1" fmla="*/ 3 h 9"/>
                  <a:gd name="T2" fmla="*/ 1 w 10"/>
                  <a:gd name="T3" fmla="*/ 3 h 9"/>
                  <a:gd name="T4" fmla="*/ 3 w 10"/>
                  <a:gd name="T5" fmla="*/ 4 h 9"/>
                  <a:gd name="T6" fmla="*/ 4 w 10"/>
                  <a:gd name="T7" fmla="*/ 5 h 9"/>
                  <a:gd name="T8" fmla="*/ 3 w 10"/>
                  <a:gd name="T9" fmla="*/ 6 h 9"/>
                  <a:gd name="T10" fmla="*/ 5 w 10"/>
                  <a:gd name="T11" fmla="*/ 8 h 9"/>
                  <a:gd name="T12" fmla="*/ 5 w 10"/>
                  <a:gd name="T13" fmla="*/ 8 h 9"/>
                  <a:gd name="T14" fmla="*/ 7 w 10"/>
                  <a:gd name="T15" fmla="*/ 9 h 9"/>
                  <a:gd name="T16" fmla="*/ 9 w 10"/>
                  <a:gd name="T17" fmla="*/ 9 h 9"/>
                  <a:gd name="T18" fmla="*/ 10 w 10"/>
                  <a:gd name="T19" fmla="*/ 8 h 9"/>
                  <a:gd name="T20" fmla="*/ 10 w 10"/>
                  <a:gd name="T21" fmla="*/ 7 h 9"/>
                  <a:gd name="T22" fmla="*/ 9 w 10"/>
                  <a:gd name="T23" fmla="*/ 5 h 9"/>
                  <a:gd name="T24" fmla="*/ 8 w 10"/>
                  <a:gd name="T25" fmla="*/ 3 h 9"/>
                  <a:gd name="T26" fmla="*/ 5 w 10"/>
                  <a:gd name="T27" fmla="*/ 3 h 9"/>
                  <a:gd name="T28" fmla="*/ 3 w 10"/>
                  <a:gd name="T29" fmla="*/ 1 h 9"/>
                  <a:gd name="T30" fmla="*/ 1 w 10"/>
                  <a:gd name="T31" fmla="*/ 0 h 9"/>
                  <a:gd name="T32" fmla="*/ 0 w 10"/>
                  <a:gd name="T33" fmla="*/ 1 h 9"/>
                  <a:gd name="T34" fmla="*/ 0 w 10"/>
                  <a:gd name="T35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0" h="9">
                    <a:moveTo>
                      <a:pt x="0" y="3"/>
                    </a:moveTo>
                    <a:cubicBezTo>
                      <a:pt x="1" y="3"/>
                      <a:pt x="1" y="3"/>
                      <a:pt x="1" y="3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6" y="8"/>
                      <a:pt x="7" y="9"/>
                    </a:cubicBezTo>
                    <a:cubicBezTo>
                      <a:pt x="7" y="9"/>
                      <a:pt x="8" y="9"/>
                      <a:pt x="9" y="9"/>
                    </a:cubicBezTo>
                    <a:cubicBezTo>
                      <a:pt x="10" y="9"/>
                      <a:pt x="10" y="9"/>
                      <a:pt x="10" y="8"/>
                    </a:cubicBezTo>
                    <a:cubicBezTo>
                      <a:pt x="10" y="8"/>
                      <a:pt x="10" y="7"/>
                      <a:pt x="10" y="7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0" y="3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7" name="Freeform 42"/>
              <p:cNvSpPr>
                <a:spLocks/>
              </p:cNvSpPr>
              <p:nvPr/>
            </p:nvSpPr>
            <p:spPr bwMode="auto">
              <a:xfrm>
                <a:off x="2606" y="1795"/>
                <a:ext cx="14" cy="18"/>
              </a:xfrm>
              <a:custGeom>
                <a:avLst/>
                <a:gdLst>
                  <a:gd name="T0" fmla="*/ 7 w 7"/>
                  <a:gd name="T1" fmla="*/ 6 h 9"/>
                  <a:gd name="T2" fmla="*/ 7 w 7"/>
                  <a:gd name="T3" fmla="*/ 4 h 9"/>
                  <a:gd name="T4" fmla="*/ 7 w 7"/>
                  <a:gd name="T5" fmla="*/ 3 h 9"/>
                  <a:gd name="T6" fmla="*/ 7 w 7"/>
                  <a:gd name="T7" fmla="*/ 1 h 9"/>
                  <a:gd name="T8" fmla="*/ 5 w 7"/>
                  <a:gd name="T9" fmla="*/ 1 h 9"/>
                  <a:gd name="T10" fmla="*/ 4 w 7"/>
                  <a:gd name="T11" fmla="*/ 2 h 9"/>
                  <a:gd name="T12" fmla="*/ 4 w 7"/>
                  <a:gd name="T13" fmla="*/ 4 h 9"/>
                  <a:gd name="T14" fmla="*/ 3 w 7"/>
                  <a:gd name="T15" fmla="*/ 5 h 9"/>
                  <a:gd name="T16" fmla="*/ 2 w 7"/>
                  <a:gd name="T17" fmla="*/ 7 h 9"/>
                  <a:gd name="T18" fmla="*/ 1 w 7"/>
                  <a:gd name="T19" fmla="*/ 8 h 9"/>
                  <a:gd name="T20" fmla="*/ 1 w 7"/>
                  <a:gd name="T21" fmla="*/ 9 h 9"/>
                  <a:gd name="T22" fmla="*/ 3 w 7"/>
                  <a:gd name="T23" fmla="*/ 8 h 9"/>
                  <a:gd name="T24" fmla="*/ 4 w 7"/>
                  <a:gd name="T25" fmla="*/ 7 h 9"/>
                  <a:gd name="T26" fmla="*/ 5 w 7"/>
                  <a:gd name="T27" fmla="*/ 6 h 9"/>
                  <a:gd name="T28" fmla="*/ 7 w 7"/>
                  <a:gd name="T29" fmla="*/ 6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" h="9">
                    <a:moveTo>
                      <a:pt x="7" y="6"/>
                    </a:moveTo>
                    <a:cubicBezTo>
                      <a:pt x="7" y="5"/>
                      <a:pt x="7" y="4"/>
                      <a:pt x="7" y="4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5" y="0"/>
                      <a:pt x="5" y="1"/>
                    </a:cubicBezTo>
                    <a:cubicBezTo>
                      <a:pt x="5" y="1"/>
                      <a:pt x="4" y="2"/>
                      <a:pt x="4" y="2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8"/>
                      <a:pt x="0" y="8"/>
                      <a:pt x="1" y="9"/>
                    </a:cubicBezTo>
                    <a:cubicBezTo>
                      <a:pt x="2" y="9"/>
                      <a:pt x="3" y="9"/>
                      <a:pt x="3" y="8"/>
                    </a:cubicBezTo>
                    <a:cubicBezTo>
                      <a:pt x="3" y="8"/>
                      <a:pt x="4" y="7"/>
                      <a:pt x="4" y="7"/>
                    </a:cubicBezTo>
                    <a:cubicBezTo>
                      <a:pt x="4" y="7"/>
                      <a:pt x="4" y="6"/>
                      <a:pt x="5" y="6"/>
                    </a:cubicBezTo>
                    <a:cubicBezTo>
                      <a:pt x="5" y="6"/>
                      <a:pt x="6" y="6"/>
                      <a:pt x="7" y="6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8" name="Freeform 43"/>
              <p:cNvSpPr>
                <a:spLocks/>
              </p:cNvSpPr>
              <p:nvPr/>
            </p:nvSpPr>
            <p:spPr bwMode="auto">
              <a:xfrm>
                <a:off x="2801" y="1803"/>
                <a:ext cx="4" cy="4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0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lnTo>
                      <a:pt x="2" y="0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09" name="Freeform 44"/>
              <p:cNvSpPr>
                <a:spLocks/>
              </p:cNvSpPr>
              <p:nvPr/>
            </p:nvSpPr>
            <p:spPr bwMode="auto">
              <a:xfrm>
                <a:off x="2726" y="1608"/>
                <a:ext cx="18" cy="10"/>
              </a:xfrm>
              <a:custGeom>
                <a:avLst/>
                <a:gdLst>
                  <a:gd name="T0" fmla="*/ 2 w 9"/>
                  <a:gd name="T1" fmla="*/ 4 h 5"/>
                  <a:gd name="T2" fmla="*/ 4 w 9"/>
                  <a:gd name="T3" fmla="*/ 5 h 5"/>
                  <a:gd name="T4" fmla="*/ 5 w 9"/>
                  <a:gd name="T5" fmla="*/ 5 h 5"/>
                  <a:gd name="T6" fmla="*/ 6 w 9"/>
                  <a:gd name="T7" fmla="*/ 3 h 5"/>
                  <a:gd name="T8" fmla="*/ 6 w 9"/>
                  <a:gd name="T9" fmla="*/ 2 h 5"/>
                  <a:gd name="T10" fmla="*/ 9 w 9"/>
                  <a:gd name="T11" fmla="*/ 0 h 5"/>
                  <a:gd name="T12" fmla="*/ 7 w 9"/>
                  <a:gd name="T13" fmla="*/ 0 h 5"/>
                  <a:gd name="T14" fmla="*/ 5 w 9"/>
                  <a:gd name="T15" fmla="*/ 0 h 5"/>
                  <a:gd name="T16" fmla="*/ 2 w 9"/>
                  <a:gd name="T17" fmla="*/ 1 h 5"/>
                  <a:gd name="T18" fmla="*/ 1 w 9"/>
                  <a:gd name="T19" fmla="*/ 3 h 5"/>
                  <a:gd name="T20" fmla="*/ 0 w 9"/>
                  <a:gd name="T21" fmla="*/ 3 h 5"/>
                  <a:gd name="T22" fmla="*/ 2 w 9"/>
                  <a:gd name="T23" fmla="*/ 4 h 5"/>
                  <a:gd name="T24" fmla="*/ 2 w 9"/>
                  <a:gd name="T25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" h="5">
                    <a:moveTo>
                      <a:pt x="2" y="4"/>
                    </a:moveTo>
                    <a:cubicBezTo>
                      <a:pt x="2" y="4"/>
                      <a:pt x="4" y="4"/>
                      <a:pt x="4" y="5"/>
                    </a:cubicBezTo>
                    <a:cubicBezTo>
                      <a:pt x="4" y="5"/>
                      <a:pt x="5" y="5"/>
                      <a:pt x="5" y="5"/>
                    </a:cubicBezTo>
                    <a:cubicBezTo>
                      <a:pt x="5" y="5"/>
                      <a:pt x="6" y="3"/>
                      <a:pt x="6" y="3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7" y="2"/>
                      <a:pt x="9" y="0"/>
                      <a:pt x="9" y="0"/>
                    </a:cubicBezTo>
                    <a:cubicBezTo>
                      <a:pt x="9" y="0"/>
                      <a:pt x="7" y="0"/>
                      <a:pt x="7" y="0"/>
                    </a:cubicBezTo>
                    <a:cubicBezTo>
                      <a:pt x="7" y="0"/>
                      <a:pt x="5" y="0"/>
                      <a:pt x="5" y="0"/>
                    </a:cubicBezTo>
                    <a:cubicBezTo>
                      <a:pt x="4" y="0"/>
                      <a:pt x="2" y="1"/>
                      <a:pt x="2" y="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2" y="4"/>
                      <a:pt x="2" y="4"/>
                      <a:pt x="2" y="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0" name="Freeform 45"/>
              <p:cNvSpPr>
                <a:spLocks/>
              </p:cNvSpPr>
              <p:nvPr/>
            </p:nvSpPr>
            <p:spPr bwMode="auto">
              <a:xfrm>
                <a:off x="2594" y="1574"/>
                <a:ext cx="140" cy="249"/>
              </a:xfrm>
              <a:custGeom>
                <a:avLst/>
                <a:gdLst>
                  <a:gd name="T0" fmla="*/ 3 w 70"/>
                  <a:gd name="T1" fmla="*/ 95 h 124"/>
                  <a:gd name="T2" fmla="*/ 12 w 70"/>
                  <a:gd name="T3" fmla="*/ 100 h 124"/>
                  <a:gd name="T4" fmla="*/ 14 w 70"/>
                  <a:gd name="T5" fmla="*/ 113 h 124"/>
                  <a:gd name="T6" fmla="*/ 13 w 70"/>
                  <a:gd name="T7" fmla="*/ 121 h 124"/>
                  <a:gd name="T8" fmla="*/ 26 w 70"/>
                  <a:gd name="T9" fmla="*/ 122 h 124"/>
                  <a:gd name="T10" fmla="*/ 36 w 70"/>
                  <a:gd name="T11" fmla="*/ 122 h 124"/>
                  <a:gd name="T12" fmla="*/ 39 w 70"/>
                  <a:gd name="T13" fmla="*/ 118 h 124"/>
                  <a:gd name="T14" fmla="*/ 35 w 70"/>
                  <a:gd name="T15" fmla="*/ 113 h 124"/>
                  <a:gd name="T16" fmla="*/ 40 w 70"/>
                  <a:gd name="T17" fmla="*/ 107 h 124"/>
                  <a:gd name="T18" fmla="*/ 38 w 70"/>
                  <a:gd name="T19" fmla="*/ 98 h 124"/>
                  <a:gd name="T20" fmla="*/ 39 w 70"/>
                  <a:gd name="T21" fmla="*/ 96 h 124"/>
                  <a:gd name="T22" fmla="*/ 40 w 70"/>
                  <a:gd name="T23" fmla="*/ 91 h 124"/>
                  <a:gd name="T24" fmla="*/ 42 w 70"/>
                  <a:gd name="T25" fmla="*/ 89 h 124"/>
                  <a:gd name="T26" fmla="*/ 48 w 70"/>
                  <a:gd name="T27" fmla="*/ 85 h 124"/>
                  <a:gd name="T28" fmla="*/ 48 w 70"/>
                  <a:gd name="T29" fmla="*/ 81 h 124"/>
                  <a:gd name="T30" fmla="*/ 53 w 70"/>
                  <a:gd name="T31" fmla="*/ 78 h 124"/>
                  <a:gd name="T32" fmla="*/ 53 w 70"/>
                  <a:gd name="T33" fmla="*/ 68 h 124"/>
                  <a:gd name="T34" fmla="*/ 59 w 70"/>
                  <a:gd name="T35" fmla="*/ 68 h 124"/>
                  <a:gd name="T36" fmla="*/ 62 w 70"/>
                  <a:gd name="T37" fmla="*/ 65 h 124"/>
                  <a:gd name="T38" fmla="*/ 65 w 70"/>
                  <a:gd name="T39" fmla="*/ 65 h 124"/>
                  <a:gd name="T40" fmla="*/ 68 w 70"/>
                  <a:gd name="T41" fmla="*/ 52 h 124"/>
                  <a:gd name="T42" fmla="*/ 55 w 70"/>
                  <a:gd name="T43" fmla="*/ 48 h 124"/>
                  <a:gd name="T44" fmla="*/ 53 w 70"/>
                  <a:gd name="T45" fmla="*/ 33 h 124"/>
                  <a:gd name="T46" fmla="*/ 58 w 70"/>
                  <a:gd name="T47" fmla="*/ 15 h 124"/>
                  <a:gd name="T48" fmla="*/ 57 w 70"/>
                  <a:gd name="T49" fmla="*/ 4 h 124"/>
                  <a:gd name="T50" fmla="*/ 44 w 70"/>
                  <a:gd name="T51" fmla="*/ 7 h 124"/>
                  <a:gd name="T52" fmla="*/ 30 w 70"/>
                  <a:gd name="T53" fmla="*/ 27 h 124"/>
                  <a:gd name="T54" fmla="*/ 19 w 70"/>
                  <a:gd name="T55" fmla="*/ 26 h 124"/>
                  <a:gd name="T56" fmla="*/ 11 w 70"/>
                  <a:gd name="T57" fmla="*/ 31 h 124"/>
                  <a:gd name="T58" fmla="*/ 4 w 70"/>
                  <a:gd name="T59" fmla="*/ 40 h 124"/>
                  <a:gd name="T60" fmla="*/ 7 w 70"/>
                  <a:gd name="T61" fmla="*/ 47 h 124"/>
                  <a:gd name="T62" fmla="*/ 11 w 70"/>
                  <a:gd name="T63" fmla="*/ 50 h 124"/>
                  <a:gd name="T64" fmla="*/ 11 w 70"/>
                  <a:gd name="T65" fmla="*/ 45 h 124"/>
                  <a:gd name="T66" fmla="*/ 12 w 70"/>
                  <a:gd name="T67" fmla="*/ 40 h 124"/>
                  <a:gd name="T68" fmla="*/ 16 w 70"/>
                  <a:gd name="T69" fmla="*/ 34 h 124"/>
                  <a:gd name="T70" fmla="*/ 22 w 70"/>
                  <a:gd name="T71" fmla="*/ 32 h 124"/>
                  <a:gd name="T72" fmla="*/ 29 w 70"/>
                  <a:gd name="T73" fmla="*/ 32 h 124"/>
                  <a:gd name="T74" fmla="*/ 38 w 70"/>
                  <a:gd name="T75" fmla="*/ 29 h 124"/>
                  <a:gd name="T76" fmla="*/ 38 w 70"/>
                  <a:gd name="T77" fmla="*/ 32 h 124"/>
                  <a:gd name="T78" fmla="*/ 29 w 70"/>
                  <a:gd name="T79" fmla="*/ 32 h 124"/>
                  <a:gd name="T80" fmla="*/ 27 w 70"/>
                  <a:gd name="T81" fmla="*/ 42 h 124"/>
                  <a:gd name="T82" fmla="*/ 31 w 70"/>
                  <a:gd name="T83" fmla="*/ 51 h 124"/>
                  <a:gd name="T84" fmla="*/ 29 w 70"/>
                  <a:gd name="T85" fmla="*/ 48 h 124"/>
                  <a:gd name="T86" fmla="*/ 24 w 70"/>
                  <a:gd name="T87" fmla="*/ 49 h 124"/>
                  <a:gd name="T88" fmla="*/ 26 w 70"/>
                  <a:gd name="T89" fmla="*/ 42 h 124"/>
                  <a:gd name="T90" fmla="*/ 21 w 70"/>
                  <a:gd name="T91" fmla="*/ 46 h 124"/>
                  <a:gd name="T92" fmla="*/ 19 w 70"/>
                  <a:gd name="T93" fmla="*/ 41 h 124"/>
                  <a:gd name="T94" fmla="*/ 18 w 70"/>
                  <a:gd name="T95" fmla="*/ 36 h 124"/>
                  <a:gd name="T96" fmla="*/ 13 w 70"/>
                  <a:gd name="T97" fmla="*/ 45 h 124"/>
                  <a:gd name="T98" fmla="*/ 15 w 70"/>
                  <a:gd name="T99" fmla="*/ 50 h 124"/>
                  <a:gd name="T100" fmla="*/ 14 w 70"/>
                  <a:gd name="T101" fmla="*/ 55 h 124"/>
                  <a:gd name="T102" fmla="*/ 5 w 70"/>
                  <a:gd name="T103" fmla="*/ 49 h 124"/>
                  <a:gd name="T104" fmla="*/ 2 w 70"/>
                  <a:gd name="T105" fmla="*/ 54 h 124"/>
                  <a:gd name="T106" fmla="*/ 2 w 70"/>
                  <a:gd name="T107" fmla="*/ 71 h 124"/>
                  <a:gd name="T108" fmla="*/ 7 w 70"/>
                  <a:gd name="T109" fmla="*/ 81 h 124"/>
                  <a:gd name="T110" fmla="*/ 2 w 70"/>
                  <a:gd name="T111" fmla="*/ 9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0" h="124">
                    <a:moveTo>
                      <a:pt x="2" y="90"/>
                    </a:moveTo>
                    <a:cubicBezTo>
                      <a:pt x="1" y="91"/>
                      <a:pt x="0" y="92"/>
                      <a:pt x="0" y="92"/>
                    </a:cubicBezTo>
                    <a:cubicBezTo>
                      <a:pt x="0" y="93"/>
                      <a:pt x="2" y="95"/>
                      <a:pt x="2" y="95"/>
                    </a:cubicBezTo>
                    <a:cubicBezTo>
                      <a:pt x="3" y="96"/>
                      <a:pt x="3" y="96"/>
                      <a:pt x="3" y="96"/>
                    </a:cubicBezTo>
                    <a:cubicBezTo>
                      <a:pt x="3" y="96"/>
                      <a:pt x="3" y="96"/>
                      <a:pt x="3" y="95"/>
                    </a:cubicBezTo>
                    <a:cubicBezTo>
                      <a:pt x="3" y="95"/>
                      <a:pt x="5" y="95"/>
                      <a:pt x="5" y="95"/>
                    </a:cubicBezTo>
                    <a:cubicBezTo>
                      <a:pt x="6" y="96"/>
                      <a:pt x="6" y="96"/>
                      <a:pt x="6" y="96"/>
                    </a:cubicBezTo>
                    <a:cubicBezTo>
                      <a:pt x="5" y="97"/>
                      <a:pt x="5" y="97"/>
                      <a:pt x="5" y="97"/>
                    </a:cubicBezTo>
                    <a:cubicBezTo>
                      <a:pt x="5" y="97"/>
                      <a:pt x="8" y="99"/>
                      <a:pt x="10" y="100"/>
                    </a:cubicBezTo>
                    <a:cubicBezTo>
                      <a:pt x="11" y="100"/>
                      <a:pt x="12" y="100"/>
                      <a:pt x="12" y="100"/>
                    </a:cubicBezTo>
                    <a:cubicBezTo>
                      <a:pt x="13" y="103"/>
                      <a:pt x="13" y="103"/>
                      <a:pt x="13" y="103"/>
                    </a:cubicBezTo>
                    <a:cubicBezTo>
                      <a:pt x="13" y="103"/>
                      <a:pt x="14" y="104"/>
                      <a:pt x="14" y="105"/>
                    </a:cubicBezTo>
                    <a:cubicBezTo>
                      <a:pt x="14" y="106"/>
                      <a:pt x="14" y="109"/>
                      <a:pt x="14" y="109"/>
                    </a:cubicBezTo>
                    <a:cubicBezTo>
                      <a:pt x="14" y="109"/>
                      <a:pt x="14" y="110"/>
                      <a:pt x="14" y="110"/>
                    </a:cubicBezTo>
                    <a:cubicBezTo>
                      <a:pt x="14" y="111"/>
                      <a:pt x="14" y="113"/>
                      <a:pt x="14" y="113"/>
                    </a:cubicBezTo>
                    <a:cubicBezTo>
                      <a:pt x="14" y="115"/>
                      <a:pt x="14" y="115"/>
                      <a:pt x="14" y="115"/>
                    </a:cubicBezTo>
                    <a:cubicBezTo>
                      <a:pt x="14" y="115"/>
                      <a:pt x="13" y="116"/>
                      <a:pt x="13" y="116"/>
                    </a:cubicBezTo>
                    <a:cubicBezTo>
                      <a:pt x="13" y="116"/>
                      <a:pt x="11" y="117"/>
                      <a:pt x="10" y="118"/>
                    </a:cubicBezTo>
                    <a:cubicBezTo>
                      <a:pt x="10" y="118"/>
                      <a:pt x="11" y="120"/>
                      <a:pt x="11" y="120"/>
                    </a:cubicBezTo>
                    <a:cubicBezTo>
                      <a:pt x="13" y="121"/>
                      <a:pt x="13" y="121"/>
                      <a:pt x="13" y="121"/>
                    </a:cubicBezTo>
                    <a:cubicBezTo>
                      <a:pt x="16" y="120"/>
                      <a:pt x="16" y="120"/>
                      <a:pt x="16" y="120"/>
                    </a:cubicBezTo>
                    <a:cubicBezTo>
                      <a:pt x="19" y="120"/>
                      <a:pt x="19" y="120"/>
                      <a:pt x="19" y="120"/>
                    </a:cubicBezTo>
                    <a:cubicBezTo>
                      <a:pt x="19" y="120"/>
                      <a:pt x="19" y="120"/>
                      <a:pt x="19" y="120"/>
                    </a:cubicBezTo>
                    <a:cubicBezTo>
                      <a:pt x="20" y="120"/>
                      <a:pt x="23" y="121"/>
                      <a:pt x="23" y="121"/>
                    </a:cubicBezTo>
                    <a:cubicBezTo>
                      <a:pt x="24" y="122"/>
                      <a:pt x="26" y="122"/>
                      <a:pt x="26" y="122"/>
                    </a:cubicBezTo>
                    <a:cubicBezTo>
                      <a:pt x="26" y="122"/>
                      <a:pt x="26" y="122"/>
                      <a:pt x="26" y="122"/>
                    </a:cubicBezTo>
                    <a:cubicBezTo>
                      <a:pt x="31" y="124"/>
                      <a:pt x="31" y="124"/>
                      <a:pt x="31" y="124"/>
                    </a:cubicBezTo>
                    <a:cubicBezTo>
                      <a:pt x="32" y="124"/>
                      <a:pt x="32" y="124"/>
                      <a:pt x="32" y="124"/>
                    </a:cubicBezTo>
                    <a:cubicBezTo>
                      <a:pt x="32" y="124"/>
                      <a:pt x="33" y="124"/>
                      <a:pt x="34" y="124"/>
                    </a:cubicBezTo>
                    <a:cubicBezTo>
                      <a:pt x="34" y="123"/>
                      <a:pt x="36" y="122"/>
                      <a:pt x="36" y="122"/>
                    </a:cubicBezTo>
                    <a:cubicBezTo>
                      <a:pt x="37" y="121"/>
                      <a:pt x="38" y="121"/>
                      <a:pt x="39" y="121"/>
                    </a:cubicBezTo>
                    <a:cubicBezTo>
                      <a:pt x="40" y="121"/>
                      <a:pt x="40" y="121"/>
                      <a:pt x="40" y="121"/>
                    </a:cubicBezTo>
                    <a:cubicBezTo>
                      <a:pt x="40" y="122"/>
                      <a:pt x="40" y="122"/>
                      <a:pt x="40" y="122"/>
                    </a:cubicBezTo>
                    <a:cubicBezTo>
                      <a:pt x="41" y="120"/>
                      <a:pt x="41" y="120"/>
                      <a:pt x="41" y="120"/>
                    </a:cubicBezTo>
                    <a:cubicBezTo>
                      <a:pt x="39" y="118"/>
                      <a:pt x="39" y="118"/>
                      <a:pt x="39" y="118"/>
                    </a:cubicBezTo>
                    <a:cubicBezTo>
                      <a:pt x="37" y="117"/>
                      <a:pt x="37" y="117"/>
                      <a:pt x="37" y="117"/>
                    </a:cubicBezTo>
                    <a:cubicBezTo>
                      <a:pt x="35" y="117"/>
                      <a:pt x="35" y="117"/>
                      <a:pt x="35" y="117"/>
                    </a:cubicBezTo>
                    <a:cubicBezTo>
                      <a:pt x="35" y="117"/>
                      <a:pt x="36" y="116"/>
                      <a:pt x="36" y="116"/>
                    </a:cubicBezTo>
                    <a:cubicBezTo>
                      <a:pt x="36" y="115"/>
                      <a:pt x="36" y="113"/>
                      <a:pt x="36" y="113"/>
                    </a:cubicBezTo>
                    <a:cubicBezTo>
                      <a:pt x="35" y="113"/>
                      <a:pt x="35" y="113"/>
                      <a:pt x="35" y="113"/>
                    </a:cubicBezTo>
                    <a:cubicBezTo>
                      <a:pt x="35" y="111"/>
                      <a:pt x="35" y="111"/>
                      <a:pt x="35" y="111"/>
                    </a:cubicBezTo>
                    <a:cubicBezTo>
                      <a:pt x="35" y="111"/>
                      <a:pt x="38" y="111"/>
                      <a:pt x="39" y="111"/>
                    </a:cubicBezTo>
                    <a:cubicBezTo>
                      <a:pt x="39" y="111"/>
                      <a:pt x="40" y="110"/>
                      <a:pt x="40" y="110"/>
                    </a:cubicBezTo>
                    <a:cubicBezTo>
                      <a:pt x="40" y="108"/>
                      <a:pt x="40" y="108"/>
                      <a:pt x="40" y="108"/>
                    </a:cubicBezTo>
                    <a:cubicBezTo>
                      <a:pt x="40" y="108"/>
                      <a:pt x="40" y="107"/>
                      <a:pt x="40" y="107"/>
                    </a:cubicBezTo>
                    <a:cubicBezTo>
                      <a:pt x="40" y="107"/>
                      <a:pt x="40" y="107"/>
                      <a:pt x="40" y="107"/>
                    </a:cubicBezTo>
                    <a:cubicBezTo>
                      <a:pt x="40" y="105"/>
                      <a:pt x="40" y="105"/>
                      <a:pt x="40" y="105"/>
                    </a:cubicBezTo>
                    <a:cubicBezTo>
                      <a:pt x="38" y="103"/>
                      <a:pt x="38" y="103"/>
                      <a:pt x="38" y="103"/>
                    </a:cubicBezTo>
                    <a:cubicBezTo>
                      <a:pt x="38" y="103"/>
                      <a:pt x="38" y="101"/>
                      <a:pt x="38" y="100"/>
                    </a:cubicBezTo>
                    <a:cubicBezTo>
                      <a:pt x="38" y="98"/>
                      <a:pt x="38" y="99"/>
                      <a:pt x="38" y="98"/>
                    </a:cubicBezTo>
                    <a:cubicBezTo>
                      <a:pt x="38" y="98"/>
                      <a:pt x="38" y="98"/>
                      <a:pt x="38" y="98"/>
                    </a:cubicBezTo>
                    <a:cubicBezTo>
                      <a:pt x="36" y="98"/>
                      <a:pt x="36" y="98"/>
                      <a:pt x="36" y="98"/>
                    </a:cubicBezTo>
                    <a:cubicBezTo>
                      <a:pt x="36" y="97"/>
                      <a:pt x="36" y="97"/>
                      <a:pt x="36" y="97"/>
                    </a:cubicBezTo>
                    <a:cubicBezTo>
                      <a:pt x="36" y="97"/>
                      <a:pt x="37" y="97"/>
                      <a:pt x="38" y="97"/>
                    </a:cubicBezTo>
                    <a:cubicBezTo>
                      <a:pt x="38" y="97"/>
                      <a:pt x="39" y="96"/>
                      <a:pt x="39" y="96"/>
                    </a:cubicBezTo>
                    <a:cubicBezTo>
                      <a:pt x="41" y="95"/>
                      <a:pt x="41" y="95"/>
                      <a:pt x="41" y="95"/>
                    </a:cubicBezTo>
                    <a:cubicBezTo>
                      <a:pt x="42" y="94"/>
                      <a:pt x="42" y="94"/>
                      <a:pt x="42" y="94"/>
                    </a:cubicBezTo>
                    <a:cubicBezTo>
                      <a:pt x="43" y="93"/>
                      <a:pt x="43" y="93"/>
                      <a:pt x="43" y="93"/>
                    </a:cubicBezTo>
                    <a:cubicBezTo>
                      <a:pt x="41" y="92"/>
                      <a:pt x="41" y="92"/>
                      <a:pt x="41" y="92"/>
                    </a:cubicBezTo>
                    <a:cubicBezTo>
                      <a:pt x="40" y="91"/>
                      <a:pt x="40" y="91"/>
                      <a:pt x="40" y="91"/>
                    </a:cubicBezTo>
                    <a:cubicBezTo>
                      <a:pt x="38" y="89"/>
                      <a:pt x="38" y="89"/>
                      <a:pt x="38" y="89"/>
                    </a:cubicBezTo>
                    <a:cubicBezTo>
                      <a:pt x="39" y="89"/>
                      <a:pt x="39" y="89"/>
                      <a:pt x="39" y="89"/>
                    </a:cubicBezTo>
                    <a:cubicBezTo>
                      <a:pt x="43" y="92"/>
                      <a:pt x="43" y="92"/>
                      <a:pt x="43" y="92"/>
                    </a:cubicBezTo>
                    <a:cubicBezTo>
                      <a:pt x="43" y="92"/>
                      <a:pt x="41" y="90"/>
                      <a:pt x="41" y="90"/>
                    </a:cubicBezTo>
                    <a:cubicBezTo>
                      <a:pt x="41" y="90"/>
                      <a:pt x="42" y="89"/>
                      <a:pt x="42" y="89"/>
                    </a:cubicBezTo>
                    <a:cubicBezTo>
                      <a:pt x="43" y="89"/>
                      <a:pt x="44" y="90"/>
                      <a:pt x="44" y="90"/>
                    </a:cubicBezTo>
                    <a:cubicBezTo>
                      <a:pt x="45" y="89"/>
                      <a:pt x="45" y="89"/>
                      <a:pt x="45" y="89"/>
                    </a:cubicBezTo>
                    <a:cubicBezTo>
                      <a:pt x="47" y="88"/>
                      <a:pt x="47" y="88"/>
                      <a:pt x="47" y="88"/>
                    </a:cubicBezTo>
                    <a:cubicBezTo>
                      <a:pt x="47" y="88"/>
                      <a:pt x="48" y="87"/>
                      <a:pt x="49" y="86"/>
                    </a:cubicBezTo>
                    <a:cubicBezTo>
                      <a:pt x="49" y="85"/>
                      <a:pt x="48" y="85"/>
                      <a:pt x="48" y="85"/>
                    </a:cubicBezTo>
                    <a:cubicBezTo>
                      <a:pt x="48" y="83"/>
                      <a:pt x="48" y="83"/>
                      <a:pt x="48" y="83"/>
                    </a:cubicBezTo>
                    <a:cubicBezTo>
                      <a:pt x="47" y="83"/>
                      <a:pt x="47" y="83"/>
                      <a:pt x="47" y="83"/>
                    </a:cubicBezTo>
                    <a:cubicBezTo>
                      <a:pt x="46" y="82"/>
                      <a:pt x="46" y="82"/>
                      <a:pt x="46" y="82"/>
                    </a:cubicBezTo>
                    <a:cubicBezTo>
                      <a:pt x="46" y="82"/>
                      <a:pt x="46" y="82"/>
                      <a:pt x="47" y="82"/>
                    </a:cubicBezTo>
                    <a:cubicBezTo>
                      <a:pt x="47" y="81"/>
                      <a:pt x="47" y="81"/>
                      <a:pt x="48" y="81"/>
                    </a:cubicBezTo>
                    <a:cubicBezTo>
                      <a:pt x="49" y="81"/>
                      <a:pt x="50" y="82"/>
                      <a:pt x="50" y="82"/>
                    </a:cubicBezTo>
                    <a:cubicBezTo>
                      <a:pt x="50" y="82"/>
                      <a:pt x="51" y="82"/>
                      <a:pt x="51" y="82"/>
                    </a:cubicBezTo>
                    <a:cubicBezTo>
                      <a:pt x="51" y="82"/>
                      <a:pt x="53" y="81"/>
                      <a:pt x="53" y="81"/>
                    </a:cubicBezTo>
                    <a:cubicBezTo>
                      <a:pt x="53" y="80"/>
                      <a:pt x="53" y="80"/>
                      <a:pt x="53" y="79"/>
                    </a:cubicBezTo>
                    <a:cubicBezTo>
                      <a:pt x="54" y="79"/>
                      <a:pt x="53" y="79"/>
                      <a:pt x="53" y="78"/>
                    </a:cubicBezTo>
                    <a:cubicBezTo>
                      <a:pt x="53" y="78"/>
                      <a:pt x="53" y="76"/>
                      <a:pt x="53" y="76"/>
                    </a:cubicBezTo>
                    <a:cubicBezTo>
                      <a:pt x="53" y="75"/>
                      <a:pt x="53" y="75"/>
                      <a:pt x="53" y="74"/>
                    </a:cubicBezTo>
                    <a:cubicBezTo>
                      <a:pt x="53" y="74"/>
                      <a:pt x="54" y="73"/>
                      <a:pt x="54" y="73"/>
                    </a:cubicBezTo>
                    <a:cubicBezTo>
                      <a:pt x="54" y="72"/>
                      <a:pt x="53" y="71"/>
                      <a:pt x="53" y="71"/>
                    </a:cubicBezTo>
                    <a:cubicBezTo>
                      <a:pt x="53" y="68"/>
                      <a:pt x="53" y="68"/>
                      <a:pt x="53" y="68"/>
                    </a:cubicBezTo>
                    <a:cubicBezTo>
                      <a:pt x="53" y="68"/>
                      <a:pt x="54" y="65"/>
                      <a:pt x="55" y="64"/>
                    </a:cubicBezTo>
                    <a:cubicBezTo>
                      <a:pt x="55" y="63"/>
                      <a:pt x="56" y="63"/>
                      <a:pt x="56" y="63"/>
                    </a:cubicBezTo>
                    <a:cubicBezTo>
                      <a:pt x="57" y="64"/>
                      <a:pt x="57" y="64"/>
                      <a:pt x="57" y="64"/>
                    </a:cubicBezTo>
                    <a:cubicBezTo>
                      <a:pt x="56" y="67"/>
                      <a:pt x="56" y="67"/>
                      <a:pt x="56" y="67"/>
                    </a:cubicBezTo>
                    <a:cubicBezTo>
                      <a:pt x="59" y="68"/>
                      <a:pt x="59" y="68"/>
                      <a:pt x="59" y="68"/>
                    </a:cubicBezTo>
                    <a:cubicBezTo>
                      <a:pt x="60" y="71"/>
                      <a:pt x="60" y="71"/>
                      <a:pt x="60" y="71"/>
                    </a:cubicBezTo>
                    <a:cubicBezTo>
                      <a:pt x="60" y="71"/>
                      <a:pt x="60" y="71"/>
                      <a:pt x="61" y="71"/>
                    </a:cubicBezTo>
                    <a:cubicBezTo>
                      <a:pt x="62" y="71"/>
                      <a:pt x="61" y="69"/>
                      <a:pt x="61" y="69"/>
                    </a:cubicBezTo>
                    <a:cubicBezTo>
                      <a:pt x="61" y="67"/>
                      <a:pt x="61" y="67"/>
                      <a:pt x="61" y="67"/>
                    </a:cubicBezTo>
                    <a:cubicBezTo>
                      <a:pt x="61" y="67"/>
                      <a:pt x="61" y="66"/>
                      <a:pt x="62" y="65"/>
                    </a:cubicBezTo>
                    <a:cubicBezTo>
                      <a:pt x="62" y="65"/>
                      <a:pt x="63" y="67"/>
                      <a:pt x="63" y="67"/>
                    </a:cubicBezTo>
                    <a:cubicBezTo>
                      <a:pt x="64" y="69"/>
                      <a:pt x="64" y="69"/>
                      <a:pt x="64" y="69"/>
                    </a:cubicBezTo>
                    <a:cubicBezTo>
                      <a:pt x="65" y="69"/>
                      <a:pt x="65" y="69"/>
                      <a:pt x="65" y="69"/>
                    </a:cubicBezTo>
                    <a:cubicBezTo>
                      <a:pt x="65" y="67"/>
                      <a:pt x="65" y="67"/>
                      <a:pt x="65" y="67"/>
                    </a:cubicBezTo>
                    <a:cubicBezTo>
                      <a:pt x="65" y="65"/>
                      <a:pt x="65" y="65"/>
                      <a:pt x="65" y="65"/>
                    </a:cubicBezTo>
                    <a:cubicBezTo>
                      <a:pt x="68" y="63"/>
                      <a:pt x="68" y="63"/>
                      <a:pt x="68" y="63"/>
                    </a:cubicBezTo>
                    <a:cubicBezTo>
                      <a:pt x="68" y="63"/>
                      <a:pt x="69" y="62"/>
                      <a:pt x="69" y="61"/>
                    </a:cubicBezTo>
                    <a:cubicBezTo>
                      <a:pt x="69" y="60"/>
                      <a:pt x="70" y="58"/>
                      <a:pt x="70" y="58"/>
                    </a:cubicBezTo>
                    <a:cubicBezTo>
                      <a:pt x="70" y="56"/>
                      <a:pt x="70" y="56"/>
                      <a:pt x="70" y="56"/>
                    </a:cubicBezTo>
                    <a:cubicBezTo>
                      <a:pt x="68" y="52"/>
                      <a:pt x="68" y="52"/>
                      <a:pt x="68" y="52"/>
                    </a:cubicBezTo>
                    <a:cubicBezTo>
                      <a:pt x="68" y="52"/>
                      <a:pt x="66" y="52"/>
                      <a:pt x="65" y="52"/>
                    </a:cubicBezTo>
                    <a:cubicBezTo>
                      <a:pt x="64" y="52"/>
                      <a:pt x="62" y="52"/>
                      <a:pt x="61" y="53"/>
                    </a:cubicBezTo>
                    <a:cubicBezTo>
                      <a:pt x="60" y="53"/>
                      <a:pt x="58" y="52"/>
                      <a:pt x="58" y="52"/>
                    </a:cubicBezTo>
                    <a:cubicBezTo>
                      <a:pt x="56" y="51"/>
                      <a:pt x="56" y="51"/>
                      <a:pt x="56" y="51"/>
                    </a:cubicBezTo>
                    <a:cubicBezTo>
                      <a:pt x="55" y="48"/>
                      <a:pt x="55" y="48"/>
                      <a:pt x="55" y="48"/>
                    </a:cubicBezTo>
                    <a:cubicBezTo>
                      <a:pt x="56" y="47"/>
                      <a:pt x="56" y="47"/>
                      <a:pt x="56" y="47"/>
                    </a:cubicBezTo>
                    <a:cubicBezTo>
                      <a:pt x="54" y="44"/>
                      <a:pt x="54" y="44"/>
                      <a:pt x="54" y="44"/>
                    </a:cubicBezTo>
                    <a:cubicBezTo>
                      <a:pt x="54" y="41"/>
                      <a:pt x="54" y="41"/>
                      <a:pt x="54" y="41"/>
                    </a:cubicBezTo>
                    <a:cubicBezTo>
                      <a:pt x="54" y="37"/>
                      <a:pt x="54" y="37"/>
                      <a:pt x="54" y="37"/>
                    </a:cubicBezTo>
                    <a:cubicBezTo>
                      <a:pt x="53" y="33"/>
                      <a:pt x="53" y="33"/>
                      <a:pt x="53" y="33"/>
                    </a:cubicBezTo>
                    <a:cubicBezTo>
                      <a:pt x="56" y="28"/>
                      <a:pt x="56" y="28"/>
                      <a:pt x="56" y="28"/>
                    </a:cubicBezTo>
                    <a:cubicBezTo>
                      <a:pt x="57" y="24"/>
                      <a:pt x="57" y="24"/>
                      <a:pt x="57" y="24"/>
                    </a:cubicBezTo>
                    <a:cubicBezTo>
                      <a:pt x="57" y="24"/>
                      <a:pt x="59" y="22"/>
                      <a:pt x="60" y="21"/>
                    </a:cubicBezTo>
                    <a:cubicBezTo>
                      <a:pt x="61" y="20"/>
                      <a:pt x="59" y="18"/>
                      <a:pt x="59" y="18"/>
                    </a:cubicBezTo>
                    <a:cubicBezTo>
                      <a:pt x="58" y="15"/>
                      <a:pt x="58" y="15"/>
                      <a:pt x="58" y="15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57" y="7"/>
                      <a:pt x="57" y="7"/>
                      <a:pt x="57" y="7"/>
                    </a:cubicBezTo>
                    <a:cubicBezTo>
                      <a:pt x="57" y="6"/>
                      <a:pt x="57" y="6"/>
                      <a:pt x="57" y="6"/>
                    </a:cubicBezTo>
                    <a:cubicBezTo>
                      <a:pt x="57" y="4"/>
                      <a:pt x="57" y="4"/>
                      <a:pt x="57" y="4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8" y="0"/>
                      <a:pt x="58" y="0"/>
                      <a:pt x="58" y="0"/>
                    </a:cubicBezTo>
                    <a:cubicBezTo>
                      <a:pt x="58" y="0"/>
                      <a:pt x="54" y="4"/>
                      <a:pt x="53" y="4"/>
                    </a:cubicBezTo>
                    <a:cubicBezTo>
                      <a:pt x="52" y="5"/>
                      <a:pt x="49" y="5"/>
                      <a:pt x="49" y="5"/>
                    </a:cubicBezTo>
                    <a:cubicBezTo>
                      <a:pt x="44" y="7"/>
                      <a:pt x="44" y="7"/>
                      <a:pt x="44" y="7"/>
                    </a:cubicBezTo>
                    <a:cubicBezTo>
                      <a:pt x="42" y="11"/>
                      <a:pt x="42" y="11"/>
                      <a:pt x="42" y="11"/>
                    </a:cubicBezTo>
                    <a:cubicBezTo>
                      <a:pt x="41" y="14"/>
                      <a:pt x="41" y="14"/>
                      <a:pt x="41" y="14"/>
                    </a:cubicBezTo>
                    <a:cubicBezTo>
                      <a:pt x="38" y="19"/>
                      <a:pt x="38" y="19"/>
                      <a:pt x="38" y="19"/>
                    </a:cubicBezTo>
                    <a:cubicBezTo>
                      <a:pt x="35" y="24"/>
                      <a:pt x="35" y="24"/>
                      <a:pt x="35" y="24"/>
                    </a:cubicBezTo>
                    <a:cubicBezTo>
                      <a:pt x="30" y="27"/>
                      <a:pt x="30" y="27"/>
                      <a:pt x="30" y="27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6" y="26"/>
                      <a:pt x="26" y="26"/>
                      <a:pt x="26" y="26"/>
                    </a:cubicBezTo>
                    <a:cubicBezTo>
                      <a:pt x="24" y="26"/>
                      <a:pt x="24" y="26"/>
                      <a:pt x="24" y="26"/>
                    </a:cubicBezTo>
                    <a:cubicBezTo>
                      <a:pt x="22" y="26"/>
                      <a:pt x="22" y="26"/>
                      <a:pt x="22" y="26"/>
                    </a:cubicBezTo>
                    <a:cubicBezTo>
                      <a:pt x="19" y="26"/>
                      <a:pt x="19" y="26"/>
                      <a:pt x="19" y="26"/>
                    </a:cubicBezTo>
                    <a:cubicBezTo>
                      <a:pt x="19" y="26"/>
                      <a:pt x="18" y="27"/>
                      <a:pt x="18" y="27"/>
                    </a:cubicBezTo>
                    <a:cubicBezTo>
                      <a:pt x="17" y="28"/>
                      <a:pt x="16" y="27"/>
                      <a:pt x="16" y="27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12" y="29"/>
                      <a:pt x="12" y="29"/>
                      <a:pt x="12" y="29"/>
                    </a:cubicBezTo>
                    <a:cubicBezTo>
                      <a:pt x="11" y="31"/>
                      <a:pt x="11" y="31"/>
                      <a:pt x="11" y="31"/>
                    </a:cubicBezTo>
                    <a:cubicBezTo>
                      <a:pt x="9" y="33"/>
                      <a:pt x="9" y="33"/>
                      <a:pt x="9" y="33"/>
                    </a:cubicBezTo>
                    <a:cubicBezTo>
                      <a:pt x="8" y="34"/>
                      <a:pt x="8" y="34"/>
                      <a:pt x="8" y="34"/>
                    </a:cubicBezTo>
                    <a:cubicBezTo>
                      <a:pt x="7" y="36"/>
                      <a:pt x="7" y="36"/>
                      <a:pt x="7" y="36"/>
                    </a:cubicBezTo>
                    <a:cubicBezTo>
                      <a:pt x="7" y="36"/>
                      <a:pt x="6" y="39"/>
                      <a:pt x="5" y="39"/>
                    </a:cubicBezTo>
                    <a:cubicBezTo>
                      <a:pt x="5" y="40"/>
                      <a:pt x="5" y="40"/>
                      <a:pt x="4" y="40"/>
                    </a:cubicBezTo>
                    <a:cubicBezTo>
                      <a:pt x="4" y="41"/>
                      <a:pt x="4" y="41"/>
                      <a:pt x="4" y="41"/>
                    </a:cubicBezTo>
                    <a:cubicBezTo>
                      <a:pt x="6" y="43"/>
                      <a:pt x="6" y="43"/>
                      <a:pt x="6" y="43"/>
                    </a:cubicBezTo>
                    <a:cubicBezTo>
                      <a:pt x="6" y="43"/>
                      <a:pt x="6" y="44"/>
                      <a:pt x="6" y="45"/>
                    </a:cubicBezTo>
                    <a:cubicBezTo>
                      <a:pt x="7" y="45"/>
                      <a:pt x="7" y="46"/>
                      <a:pt x="7" y="46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9" y="46"/>
                      <a:pt x="9" y="46"/>
                      <a:pt x="9" y="46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9" y="47"/>
                      <a:pt x="9" y="47"/>
                      <a:pt x="9" y="47"/>
                    </a:cubicBezTo>
                    <a:cubicBezTo>
                      <a:pt x="10" y="49"/>
                      <a:pt x="10" y="49"/>
                      <a:pt x="10" y="49"/>
                    </a:cubicBezTo>
                    <a:cubicBezTo>
                      <a:pt x="10" y="49"/>
                      <a:pt x="11" y="50"/>
                      <a:pt x="11" y="50"/>
                    </a:cubicBezTo>
                    <a:cubicBezTo>
                      <a:pt x="12" y="50"/>
                      <a:pt x="13" y="49"/>
                      <a:pt x="13" y="49"/>
                    </a:cubicBezTo>
                    <a:cubicBezTo>
                      <a:pt x="14" y="47"/>
                      <a:pt x="14" y="47"/>
                      <a:pt x="14" y="47"/>
                    </a:cubicBezTo>
                    <a:cubicBezTo>
                      <a:pt x="13" y="46"/>
                      <a:pt x="13" y="46"/>
                      <a:pt x="13" y="46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1" y="45"/>
                      <a:pt x="11" y="45"/>
                      <a:pt x="11" y="45"/>
                    </a:cubicBezTo>
                    <a:cubicBezTo>
                      <a:pt x="11" y="44"/>
                      <a:pt x="11" y="44"/>
                      <a:pt x="11" y="44"/>
                    </a:cubicBezTo>
                    <a:cubicBezTo>
                      <a:pt x="11" y="44"/>
                      <a:pt x="11" y="43"/>
                      <a:pt x="11" y="43"/>
                    </a:cubicBezTo>
                    <a:cubicBezTo>
                      <a:pt x="11" y="42"/>
                      <a:pt x="10" y="42"/>
                      <a:pt x="10" y="42"/>
                    </a:cubicBezTo>
                    <a:cubicBezTo>
                      <a:pt x="11" y="41"/>
                      <a:pt x="11" y="41"/>
                      <a:pt x="11" y="41"/>
                    </a:cubicBezTo>
                    <a:cubicBezTo>
                      <a:pt x="12" y="40"/>
                      <a:pt x="12" y="40"/>
                      <a:pt x="12" y="40"/>
                    </a:cubicBezTo>
                    <a:cubicBezTo>
                      <a:pt x="13" y="39"/>
                      <a:pt x="13" y="39"/>
                      <a:pt x="13" y="39"/>
                    </a:cubicBezTo>
                    <a:cubicBezTo>
                      <a:pt x="13" y="37"/>
                      <a:pt x="13" y="37"/>
                      <a:pt x="13" y="37"/>
                    </a:cubicBezTo>
                    <a:cubicBezTo>
                      <a:pt x="14" y="36"/>
                      <a:pt x="14" y="36"/>
                      <a:pt x="14" y="36"/>
                    </a:cubicBezTo>
                    <a:cubicBezTo>
                      <a:pt x="15" y="35"/>
                      <a:pt x="15" y="35"/>
                      <a:pt x="15" y="35"/>
                    </a:cubicBezTo>
                    <a:cubicBezTo>
                      <a:pt x="15" y="35"/>
                      <a:pt x="16" y="35"/>
                      <a:pt x="16" y="34"/>
                    </a:cubicBezTo>
                    <a:cubicBezTo>
                      <a:pt x="16" y="34"/>
                      <a:pt x="17" y="34"/>
                      <a:pt x="18" y="34"/>
                    </a:cubicBezTo>
                    <a:cubicBezTo>
                      <a:pt x="19" y="33"/>
                      <a:pt x="19" y="33"/>
                      <a:pt x="19" y="33"/>
                    </a:cubicBezTo>
                    <a:cubicBezTo>
                      <a:pt x="19" y="32"/>
                      <a:pt x="19" y="32"/>
                      <a:pt x="19" y="32"/>
                    </a:cubicBezTo>
                    <a:cubicBezTo>
                      <a:pt x="19" y="32"/>
                      <a:pt x="21" y="32"/>
                      <a:pt x="21" y="32"/>
                    </a:cubicBezTo>
                    <a:cubicBezTo>
                      <a:pt x="22" y="32"/>
                      <a:pt x="22" y="32"/>
                      <a:pt x="22" y="32"/>
                    </a:cubicBezTo>
                    <a:cubicBezTo>
                      <a:pt x="24" y="32"/>
                      <a:pt x="24" y="32"/>
                      <a:pt x="24" y="32"/>
                    </a:cubicBezTo>
                    <a:cubicBezTo>
                      <a:pt x="24" y="32"/>
                      <a:pt x="25" y="31"/>
                      <a:pt x="26" y="31"/>
                    </a:cubicBezTo>
                    <a:cubicBezTo>
                      <a:pt x="26" y="31"/>
                      <a:pt x="27" y="31"/>
                      <a:pt x="27" y="31"/>
                    </a:cubicBezTo>
                    <a:cubicBezTo>
                      <a:pt x="27" y="31"/>
                      <a:pt x="27" y="32"/>
                      <a:pt x="27" y="32"/>
                    </a:cubicBezTo>
                    <a:cubicBezTo>
                      <a:pt x="28" y="32"/>
                      <a:pt x="29" y="32"/>
                      <a:pt x="29" y="32"/>
                    </a:cubicBezTo>
                    <a:cubicBezTo>
                      <a:pt x="30" y="32"/>
                      <a:pt x="30" y="32"/>
                      <a:pt x="30" y="32"/>
                    </a:cubicBezTo>
                    <a:cubicBezTo>
                      <a:pt x="30" y="32"/>
                      <a:pt x="31" y="32"/>
                      <a:pt x="31" y="31"/>
                    </a:cubicBezTo>
                    <a:cubicBezTo>
                      <a:pt x="32" y="30"/>
                      <a:pt x="32" y="30"/>
                      <a:pt x="34" y="30"/>
                    </a:cubicBezTo>
                    <a:cubicBezTo>
                      <a:pt x="36" y="30"/>
                      <a:pt x="35" y="30"/>
                      <a:pt x="36" y="30"/>
                    </a:cubicBezTo>
                    <a:cubicBezTo>
                      <a:pt x="37" y="29"/>
                      <a:pt x="37" y="30"/>
                      <a:pt x="38" y="29"/>
                    </a:cubicBezTo>
                    <a:cubicBezTo>
                      <a:pt x="38" y="29"/>
                      <a:pt x="40" y="28"/>
                      <a:pt x="40" y="28"/>
                    </a:cubicBezTo>
                    <a:cubicBezTo>
                      <a:pt x="41" y="28"/>
                      <a:pt x="42" y="29"/>
                      <a:pt x="42" y="30"/>
                    </a:cubicBezTo>
                    <a:cubicBezTo>
                      <a:pt x="41" y="30"/>
                      <a:pt x="40" y="30"/>
                      <a:pt x="40" y="30"/>
                    </a:cubicBezTo>
                    <a:cubicBezTo>
                      <a:pt x="40" y="30"/>
                      <a:pt x="40" y="31"/>
                      <a:pt x="39" y="32"/>
                    </a:cubicBezTo>
                    <a:cubicBezTo>
                      <a:pt x="38" y="32"/>
                      <a:pt x="39" y="32"/>
                      <a:pt x="38" y="32"/>
                    </a:cubicBezTo>
                    <a:cubicBezTo>
                      <a:pt x="37" y="31"/>
                      <a:pt x="37" y="33"/>
                      <a:pt x="37" y="33"/>
                    </a:cubicBezTo>
                    <a:cubicBezTo>
                      <a:pt x="37" y="33"/>
                      <a:pt x="37" y="33"/>
                      <a:pt x="37" y="33"/>
                    </a:cubicBezTo>
                    <a:cubicBezTo>
                      <a:pt x="37" y="33"/>
                      <a:pt x="35" y="32"/>
                      <a:pt x="34" y="32"/>
                    </a:cubicBezTo>
                    <a:cubicBezTo>
                      <a:pt x="34" y="32"/>
                      <a:pt x="32" y="32"/>
                      <a:pt x="31" y="32"/>
                    </a:cubicBezTo>
                    <a:cubicBezTo>
                      <a:pt x="30" y="32"/>
                      <a:pt x="30" y="32"/>
                      <a:pt x="29" y="32"/>
                    </a:cubicBezTo>
                    <a:cubicBezTo>
                      <a:pt x="28" y="33"/>
                      <a:pt x="29" y="33"/>
                      <a:pt x="28" y="34"/>
                    </a:cubicBezTo>
                    <a:cubicBezTo>
                      <a:pt x="27" y="34"/>
                      <a:pt x="27" y="36"/>
                      <a:pt x="27" y="36"/>
                    </a:cubicBezTo>
                    <a:cubicBezTo>
                      <a:pt x="27" y="36"/>
                      <a:pt x="26" y="37"/>
                      <a:pt x="26" y="38"/>
                    </a:cubicBezTo>
                    <a:cubicBezTo>
                      <a:pt x="26" y="38"/>
                      <a:pt x="27" y="39"/>
                      <a:pt x="27" y="40"/>
                    </a:cubicBezTo>
                    <a:cubicBezTo>
                      <a:pt x="27" y="42"/>
                      <a:pt x="27" y="42"/>
                      <a:pt x="27" y="42"/>
                    </a:cubicBezTo>
                    <a:cubicBezTo>
                      <a:pt x="27" y="42"/>
                      <a:pt x="28" y="45"/>
                      <a:pt x="29" y="45"/>
                    </a:cubicBezTo>
                    <a:cubicBezTo>
                      <a:pt x="29" y="45"/>
                      <a:pt x="30" y="45"/>
                      <a:pt x="30" y="46"/>
                    </a:cubicBezTo>
                    <a:cubicBezTo>
                      <a:pt x="31" y="47"/>
                      <a:pt x="30" y="47"/>
                      <a:pt x="30" y="47"/>
                    </a:cubicBezTo>
                    <a:cubicBezTo>
                      <a:pt x="30" y="48"/>
                      <a:pt x="30" y="48"/>
                      <a:pt x="30" y="48"/>
                    </a:cubicBezTo>
                    <a:cubicBezTo>
                      <a:pt x="30" y="48"/>
                      <a:pt x="31" y="49"/>
                      <a:pt x="31" y="51"/>
                    </a:cubicBezTo>
                    <a:cubicBezTo>
                      <a:pt x="32" y="52"/>
                      <a:pt x="31" y="51"/>
                      <a:pt x="31" y="52"/>
                    </a:cubicBezTo>
                    <a:cubicBezTo>
                      <a:pt x="32" y="53"/>
                      <a:pt x="30" y="51"/>
                      <a:pt x="30" y="51"/>
                    </a:cubicBezTo>
                    <a:cubicBezTo>
                      <a:pt x="30" y="51"/>
                      <a:pt x="30" y="50"/>
                      <a:pt x="30" y="50"/>
                    </a:cubicBezTo>
                    <a:cubicBezTo>
                      <a:pt x="30" y="50"/>
                      <a:pt x="30" y="49"/>
                      <a:pt x="30" y="49"/>
                    </a:cubicBezTo>
                    <a:cubicBezTo>
                      <a:pt x="30" y="49"/>
                      <a:pt x="29" y="48"/>
                      <a:pt x="29" y="48"/>
                    </a:cubicBezTo>
                    <a:cubicBezTo>
                      <a:pt x="28" y="48"/>
                      <a:pt x="28" y="48"/>
                      <a:pt x="28" y="48"/>
                    </a:cubicBezTo>
                    <a:cubicBezTo>
                      <a:pt x="27" y="48"/>
                      <a:pt x="27" y="48"/>
                      <a:pt x="27" y="48"/>
                    </a:cubicBezTo>
                    <a:cubicBezTo>
                      <a:pt x="27" y="48"/>
                      <a:pt x="27" y="50"/>
                      <a:pt x="27" y="50"/>
                    </a:cubicBezTo>
                    <a:cubicBezTo>
                      <a:pt x="27" y="50"/>
                      <a:pt x="27" y="51"/>
                      <a:pt x="25" y="50"/>
                    </a:cubicBezTo>
                    <a:cubicBezTo>
                      <a:pt x="23" y="50"/>
                      <a:pt x="24" y="49"/>
                      <a:pt x="24" y="49"/>
                    </a:cubicBezTo>
                    <a:cubicBezTo>
                      <a:pt x="24" y="49"/>
                      <a:pt x="25" y="48"/>
                      <a:pt x="25" y="48"/>
                    </a:cubicBezTo>
                    <a:cubicBezTo>
                      <a:pt x="25" y="47"/>
                      <a:pt x="26" y="47"/>
                      <a:pt x="26" y="47"/>
                    </a:cubicBezTo>
                    <a:cubicBezTo>
                      <a:pt x="25" y="44"/>
                      <a:pt x="25" y="44"/>
                      <a:pt x="25" y="44"/>
                    </a:cubicBezTo>
                    <a:cubicBezTo>
                      <a:pt x="25" y="44"/>
                      <a:pt x="25" y="44"/>
                      <a:pt x="26" y="43"/>
                    </a:cubicBezTo>
                    <a:cubicBezTo>
                      <a:pt x="26" y="43"/>
                      <a:pt x="26" y="42"/>
                      <a:pt x="26" y="42"/>
                    </a:cubicBezTo>
                    <a:cubicBezTo>
                      <a:pt x="26" y="42"/>
                      <a:pt x="24" y="40"/>
                      <a:pt x="23" y="40"/>
                    </a:cubicBezTo>
                    <a:cubicBezTo>
                      <a:pt x="22" y="40"/>
                      <a:pt x="22" y="41"/>
                      <a:pt x="21" y="41"/>
                    </a:cubicBezTo>
                    <a:cubicBezTo>
                      <a:pt x="21" y="42"/>
                      <a:pt x="20" y="42"/>
                      <a:pt x="20" y="43"/>
                    </a:cubicBezTo>
                    <a:cubicBezTo>
                      <a:pt x="19" y="44"/>
                      <a:pt x="20" y="44"/>
                      <a:pt x="20" y="45"/>
                    </a:cubicBezTo>
                    <a:cubicBezTo>
                      <a:pt x="20" y="45"/>
                      <a:pt x="21" y="46"/>
                      <a:pt x="21" y="46"/>
                    </a:cubicBezTo>
                    <a:cubicBezTo>
                      <a:pt x="19" y="47"/>
                      <a:pt x="19" y="47"/>
                      <a:pt x="19" y="47"/>
                    </a:cubicBezTo>
                    <a:cubicBezTo>
                      <a:pt x="19" y="47"/>
                      <a:pt x="19" y="46"/>
                      <a:pt x="19" y="45"/>
                    </a:cubicBezTo>
                    <a:cubicBezTo>
                      <a:pt x="19" y="45"/>
                      <a:pt x="17" y="44"/>
                      <a:pt x="17" y="44"/>
                    </a:cubicBezTo>
                    <a:cubicBezTo>
                      <a:pt x="19" y="42"/>
                      <a:pt x="19" y="42"/>
                      <a:pt x="19" y="42"/>
                    </a:cubicBezTo>
                    <a:cubicBezTo>
                      <a:pt x="19" y="42"/>
                      <a:pt x="19" y="41"/>
                      <a:pt x="19" y="41"/>
                    </a:cubicBezTo>
                    <a:cubicBezTo>
                      <a:pt x="19" y="40"/>
                      <a:pt x="19" y="39"/>
                      <a:pt x="19" y="39"/>
                    </a:cubicBezTo>
                    <a:cubicBezTo>
                      <a:pt x="20" y="37"/>
                      <a:pt x="20" y="37"/>
                      <a:pt x="20" y="37"/>
                    </a:cubicBezTo>
                    <a:cubicBezTo>
                      <a:pt x="20" y="37"/>
                      <a:pt x="21" y="35"/>
                      <a:pt x="20" y="35"/>
                    </a:cubicBezTo>
                    <a:cubicBezTo>
                      <a:pt x="20" y="34"/>
                      <a:pt x="19" y="35"/>
                      <a:pt x="19" y="35"/>
                    </a:cubicBezTo>
                    <a:cubicBezTo>
                      <a:pt x="19" y="35"/>
                      <a:pt x="18" y="36"/>
                      <a:pt x="18" y="36"/>
                    </a:cubicBezTo>
                    <a:cubicBezTo>
                      <a:pt x="18" y="36"/>
                      <a:pt x="16" y="36"/>
                      <a:pt x="15" y="36"/>
                    </a:cubicBezTo>
                    <a:cubicBezTo>
                      <a:pt x="14" y="37"/>
                      <a:pt x="14" y="38"/>
                      <a:pt x="14" y="38"/>
                    </a:cubicBezTo>
                    <a:cubicBezTo>
                      <a:pt x="14" y="38"/>
                      <a:pt x="14" y="41"/>
                      <a:pt x="13" y="41"/>
                    </a:cubicBezTo>
                    <a:cubicBezTo>
                      <a:pt x="13" y="41"/>
                      <a:pt x="12" y="43"/>
                      <a:pt x="12" y="43"/>
                    </a:cubicBezTo>
                    <a:cubicBezTo>
                      <a:pt x="12" y="43"/>
                      <a:pt x="13" y="44"/>
                      <a:pt x="13" y="45"/>
                    </a:cubicBezTo>
                    <a:cubicBezTo>
                      <a:pt x="13" y="45"/>
                      <a:pt x="14" y="46"/>
                      <a:pt x="14" y="46"/>
                    </a:cubicBezTo>
                    <a:cubicBezTo>
                      <a:pt x="14" y="46"/>
                      <a:pt x="16" y="45"/>
                      <a:pt x="17" y="45"/>
                    </a:cubicBezTo>
                    <a:cubicBezTo>
                      <a:pt x="18" y="45"/>
                      <a:pt x="17" y="46"/>
                      <a:pt x="17" y="46"/>
                    </a:cubicBezTo>
                    <a:cubicBezTo>
                      <a:pt x="16" y="48"/>
                      <a:pt x="16" y="48"/>
                      <a:pt x="16" y="48"/>
                    </a:cubicBezTo>
                    <a:cubicBezTo>
                      <a:pt x="15" y="50"/>
                      <a:pt x="15" y="50"/>
                      <a:pt x="15" y="50"/>
                    </a:cubicBezTo>
                    <a:cubicBezTo>
                      <a:pt x="15" y="50"/>
                      <a:pt x="15" y="51"/>
                      <a:pt x="15" y="51"/>
                    </a:cubicBezTo>
                    <a:cubicBezTo>
                      <a:pt x="15" y="51"/>
                      <a:pt x="16" y="52"/>
                      <a:pt x="16" y="53"/>
                    </a:cubicBezTo>
                    <a:cubicBezTo>
                      <a:pt x="16" y="53"/>
                      <a:pt x="16" y="53"/>
                      <a:pt x="16" y="53"/>
                    </a:cubicBezTo>
                    <a:cubicBezTo>
                      <a:pt x="15" y="55"/>
                      <a:pt x="15" y="55"/>
                      <a:pt x="15" y="55"/>
                    </a:cubicBezTo>
                    <a:cubicBezTo>
                      <a:pt x="14" y="55"/>
                      <a:pt x="14" y="55"/>
                      <a:pt x="14" y="55"/>
                    </a:cubicBezTo>
                    <a:cubicBezTo>
                      <a:pt x="12" y="54"/>
                      <a:pt x="12" y="54"/>
                      <a:pt x="12" y="54"/>
                    </a:cubicBezTo>
                    <a:cubicBezTo>
                      <a:pt x="10" y="52"/>
                      <a:pt x="10" y="52"/>
                      <a:pt x="10" y="52"/>
                    </a:cubicBezTo>
                    <a:cubicBezTo>
                      <a:pt x="8" y="51"/>
                      <a:pt x="8" y="51"/>
                      <a:pt x="8" y="51"/>
                    </a:cubicBezTo>
                    <a:cubicBezTo>
                      <a:pt x="8" y="51"/>
                      <a:pt x="7" y="50"/>
                      <a:pt x="7" y="50"/>
                    </a:cubicBezTo>
                    <a:cubicBezTo>
                      <a:pt x="6" y="50"/>
                      <a:pt x="6" y="50"/>
                      <a:pt x="5" y="49"/>
                    </a:cubicBezTo>
                    <a:cubicBezTo>
                      <a:pt x="4" y="49"/>
                      <a:pt x="5" y="48"/>
                      <a:pt x="5" y="48"/>
                    </a:cubicBezTo>
                    <a:cubicBezTo>
                      <a:pt x="4" y="46"/>
                      <a:pt x="4" y="46"/>
                      <a:pt x="4" y="46"/>
                    </a:cubicBezTo>
                    <a:cubicBezTo>
                      <a:pt x="3" y="47"/>
                      <a:pt x="3" y="47"/>
                      <a:pt x="3" y="47"/>
                    </a:cubicBezTo>
                    <a:cubicBezTo>
                      <a:pt x="3" y="47"/>
                      <a:pt x="2" y="50"/>
                      <a:pt x="1" y="50"/>
                    </a:cubicBezTo>
                    <a:cubicBezTo>
                      <a:pt x="1" y="51"/>
                      <a:pt x="2" y="54"/>
                      <a:pt x="2" y="54"/>
                    </a:cubicBezTo>
                    <a:cubicBezTo>
                      <a:pt x="1" y="58"/>
                      <a:pt x="1" y="58"/>
                      <a:pt x="1" y="58"/>
                    </a:cubicBezTo>
                    <a:cubicBezTo>
                      <a:pt x="2" y="64"/>
                      <a:pt x="2" y="64"/>
                      <a:pt x="2" y="64"/>
                    </a:cubicBezTo>
                    <a:cubicBezTo>
                      <a:pt x="2" y="67"/>
                      <a:pt x="2" y="67"/>
                      <a:pt x="2" y="67"/>
                    </a:cubicBezTo>
                    <a:cubicBezTo>
                      <a:pt x="2" y="67"/>
                      <a:pt x="1" y="69"/>
                      <a:pt x="1" y="70"/>
                    </a:cubicBezTo>
                    <a:cubicBezTo>
                      <a:pt x="1" y="70"/>
                      <a:pt x="2" y="71"/>
                      <a:pt x="2" y="71"/>
                    </a:cubicBezTo>
                    <a:cubicBezTo>
                      <a:pt x="3" y="71"/>
                      <a:pt x="3" y="71"/>
                      <a:pt x="3" y="71"/>
                    </a:cubicBezTo>
                    <a:cubicBezTo>
                      <a:pt x="3" y="71"/>
                      <a:pt x="6" y="75"/>
                      <a:pt x="6" y="76"/>
                    </a:cubicBezTo>
                    <a:cubicBezTo>
                      <a:pt x="6" y="77"/>
                      <a:pt x="6" y="77"/>
                      <a:pt x="6" y="77"/>
                    </a:cubicBezTo>
                    <a:cubicBezTo>
                      <a:pt x="7" y="78"/>
                      <a:pt x="7" y="80"/>
                      <a:pt x="7" y="80"/>
                    </a:cubicBezTo>
                    <a:cubicBezTo>
                      <a:pt x="7" y="81"/>
                      <a:pt x="7" y="81"/>
                      <a:pt x="7" y="81"/>
                    </a:cubicBezTo>
                    <a:cubicBezTo>
                      <a:pt x="7" y="81"/>
                      <a:pt x="5" y="83"/>
                      <a:pt x="4" y="83"/>
                    </a:cubicBezTo>
                    <a:cubicBezTo>
                      <a:pt x="3" y="83"/>
                      <a:pt x="4" y="83"/>
                      <a:pt x="3" y="83"/>
                    </a:cubicBezTo>
                    <a:cubicBezTo>
                      <a:pt x="3" y="83"/>
                      <a:pt x="3" y="84"/>
                      <a:pt x="3" y="84"/>
                    </a:cubicBezTo>
                    <a:cubicBezTo>
                      <a:pt x="3" y="84"/>
                      <a:pt x="3" y="87"/>
                      <a:pt x="3" y="87"/>
                    </a:cubicBezTo>
                    <a:cubicBezTo>
                      <a:pt x="3" y="88"/>
                      <a:pt x="2" y="90"/>
                      <a:pt x="2" y="9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1" name="Freeform 46"/>
              <p:cNvSpPr>
                <a:spLocks/>
              </p:cNvSpPr>
              <p:nvPr/>
            </p:nvSpPr>
            <p:spPr bwMode="auto">
              <a:xfrm>
                <a:off x="2734" y="1711"/>
                <a:ext cx="87" cy="102"/>
              </a:xfrm>
              <a:custGeom>
                <a:avLst/>
                <a:gdLst>
                  <a:gd name="T0" fmla="*/ 2 w 43"/>
                  <a:gd name="T1" fmla="*/ 21 h 51"/>
                  <a:gd name="T2" fmla="*/ 5 w 43"/>
                  <a:gd name="T3" fmla="*/ 24 h 51"/>
                  <a:gd name="T4" fmla="*/ 6 w 43"/>
                  <a:gd name="T5" fmla="*/ 29 h 51"/>
                  <a:gd name="T6" fmla="*/ 7 w 43"/>
                  <a:gd name="T7" fmla="*/ 33 h 51"/>
                  <a:gd name="T8" fmla="*/ 6 w 43"/>
                  <a:gd name="T9" fmla="*/ 36 h 51"/>
                  <a:gd name="T10" fmla="*/ 8 w 43"/>
                  <a:gd name="T11" fmla="*/ 41 h 51"/>
                  <a:gd name="T12" fmla="*/ 15 w 43"/>
                  <a:gd name="T13" fmla="*/ 41 h 51"/>
                  <a:gd name="T14" fmla="*/ 22 w 43"/>
                  <a:gd name="T15" fmla="*/ 43 h 51"/>
                  <a:gd name="T16" fmla="*/ 23 w 43"/>
                  <a:gd name="T17" fmla="*/ 47 h 51"/>
                  <a:gd name="T18" fmla="*/ 26 w 43"/>
                  <a:gd name="T19" fmla="*/ 50 h 51"/>
                  <a:gd name="T20" fmla="*/ 29 w 43"/>
                  <a:gd name="T21" fmla="*/ 51 h 51"/>
                  <a:gd name="T22" fmla="*/ 32 w 43"/>
                  <a:gd name="T23" fmla="*/ 48 h 51"/>
                  <a:gd name="T24" fmla="*/ 32 w 43"/>
                  <a:gd name="T25" fmla="*/ 45 h 51"/>
                  <a:gd name="T26" fmla="*/ 31 w 43"/>
                  <a:gd name="T27" fmla="*/ 43 h 51"/>
                  <a:gd name="T28" fmla="*/ 29 w 43"/>
                  <a:gd name="T29" fmla="*/ 42 h 51"/>
                  <a:gd name="T30" fmla="*/ 34 w 43"/>
                  <a:gd name="T31" fmla="*/ 39 h 51"/>
                  <a:gd name="T32" fmla="*/ 39 w 43"/>
                  <a:gd name="T33" fmla="*/ 36 h 51"/>
                  <a:gd name="T34" fmla="*/ 36 w 43"/>
                  <a:gd name="T35" fmla="*/ 31 h 51"/>
                  <a:gd name="T36" fmla="*/ 33 w 43"/>
                  <a:gd name="T37" fmla="*/ 26 h 51"/>
                  <a:gd name="T38" fmla="*/ 40 w 43"/>
                  <a:gd name="T39" fmla="*/ 24 h 51"/>
                  <a:gd name="T40" fmla="*/ 43 w 43"/>
                  <a:gd name="T41" fmla="*/ 22 h 51"/>
                  <a:gd name="T42" fmla="*/ 41 w 43"/>
                  <a:gd name="T43" fmla="*/ 19 h 51"/>
                  <a:gd name="T44" fmla="*/ 41 w 43"/>
                  <a:gd name="T45" fmla="*/ 13 h 51"/>
                  <a:gd name="T46" fmla="*/ 39 w 43"/>
                  <a:gd name="T47" fmla="*/ 8 h 51"/>
                  <a:gd name="T48" fmla="*/ 40 w 43"/>
                  <a:gd name="T49" fmla="*/ 2 h 51"/>
                  <a:gd name="T50" fmla="*/ 35 w 43"/>
                  <a:gd name="T51" fmla="*/ 0 h 51"/>
                  <a:gd name="T52" fmla="*/ 27 w 43"/>
                  <a:gd name="T53" fmla="*/ 4 h 51"/>
                  <a:gd name="T54" fmla="*/ 23 w 43"/>
                  <a:gd name="T55" fmla="*/ 9 h 51"/>
                  <a:gd name="T56" fmla="*/ 26 w 43"/>
                  <a:gd name="T57" fmla="*/ 9 h 51"/>
                  <a:gd name="T58" fmla="*/ 25 w 43"/>
                  <a:gd name="T59" fmla="*/ 13 h 51"/>
                  <a:gd name="T60" fmla="*/ 22 w 43"/>
                  <a:gd name="T61" fmla="*/ 16 h 51"/>
                  <a:gd name="T62" fmla="*/ 22 w 43"/>
                  <a:gd name="T63" fmla="*/ 19 h 51"/>
                  <a:gd name="T64" fmla="*/ 19 w 43"/>
                  <a:gd name="T65" fmla="*/ 18 h 51"/>
                  <a:gd name="T66" fmla="*/ 21 w 43"/>
                  <a:gd name="T67" fmla="*/ 15 h 51"/>
                  <a:gd name="T68" fmla="*/ 18 w 43"/>
                  <a:gd name="T69" fmla="*/ 15 h 51"/>
                  <a:gd name="T70" fmla="*/ 20 w 43"/>
                  <a:gd name="T71" fmla="*/ 10 h 51"/>
                  <a:gd name="T72" fmla="*/ 19 w 43"/>
                  <a:gd name="T73" fmla="*/ 7 h 51"/>
                  <a:gd name="T74" fmla="*/ 14 w 43"/>
                  <a:gd name="T75" fmla="*/ 9 h 51"/>
                  <a:gd name="T76" fmla="*/ 11 w 43"/>
                  <a:gd name="T77" fmla="*/ 9 h 51"/>
                  <a:gd name="T78" fmla="*/ 15 w 43"/>
                  <a:gd name="T79" fmla="*/ 11 h 51"/>
                  <a:gd name="T80" fmla="*/ 10 w 43"/>
                  <a:gd name="T81" fmla="*/ 14 h 51"/>
                  <a:gd name="T82" fmla="*/ 9 w 43"/>
                  <a:gd name="T83" fmla="*/ 17 h 51"/>
                  <a:gd name="T84" fmla="*/ 5 w 43"/>
                  <a:gd name="T85" fmla="*/ 18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3" h="51">
                    <a:moveTo>
                      <a:pt x="1" y="18"/>
                    </a:moveTo>
                    <a:cubicBezTo>
                      <a:pt x="0" y="18"/>
                      <a:pt x="1" y="20"/>
                      <a:pt x="1" y="20"/>
                    </a:cubicBezTo>
                    <a:cubicBezTo>
                      <a:pt x="2" y="21"/>
                      <a:pt x="2" y="21"/>
                      <a:pt x="2" y="21"/>
                    </a:cubicBezTo>
                    <a:cubicBezTo>
                      <a:pt x="1" y="22"/>
                      <a:pt x="1" y="22"/>
                      <a:pt x="1" y="22"/>
                    </a:cubicBezTo>
                    <a:cubicBezTo>
                      <a:pt x="3" y="23"/>
                      <a:pt x="3" y="23"/>
                      <a:pt x="3" y="23"/>
                    </a:cubicBezTo>
                    <a:cubicBezTo>
                      <a:pt x="5" y="24"/>
                      <a:pt x="5" y="24"/>
                      <a:pt x="5" y="24"/>
                    </a:cubicBezTo>
                    <a:cubicBezTo>
                      <a:pt x="6" y="26"/>
                      <a:pt x="6" y="26"/>
                      <a:pt x="6" y="26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6" y="29"/>
                      <a:pt x="6" y="29"/>
                      <a:pt x="6" y="29"/>
                    </a:cubicBezTo>
                    <a:cubicBezTo>
                      <a:pt x="6" y="29"/>
                      <a:pt x="7" y="30"/>
                      <a:pt x="7" y="30"/>
                    </a:cubicBezTo>
                    <a:cubicBezTo>
                      <a:pt x="7" y="31"/>
                      <a:pt x="7" y="32"/>
                      <a:pt x="7" y="32"/>
                    </a:cubicBezTo>
                    <a:cubicBezTo>
                      <a:pt x="7" y="33"/>
                      <a:pt x="7" y="33"/>
                      <a:pt x="7" y="33"/>
                    </a:cubicBezTo>
                    <a:cubicBezTo>
                      <a:pt x="7" y="34"/>
                      <a:pt x="7" y="34"/>
                      <a:pt x="7" y="34"/>
                    </a:cubicBezTo>
                    <a:cubicBezTo>
                      <a:pt x="7" y="34"/>
                      <a:pt x="6" y="35"/>
                      <a:pt x="6" y="36"/>
                    </a:cubicBezTo>
                    <a:cubicBezTo>
                      <a:pt x="6" y="36"/>
                      <a:pt x="6" y="36"/>
                      <a:pt x="6" y="36"/>
                    </a:cubicBezTo>
                    <a:cubicBezTo>
                      <a:pt x="8" y="38"/>
                      <a:pt x="8" y="38"/>
                      <a:pt x="8" y="38"/>
                    </a:cubicBezTo>
                    <a:cubicBezTo>
                      <a:pt x="9" y="39"/>
                      <a:pt x="9" y="39"/>
                      <a:pt x="9" y="39"/>
                    </a:cubicBezTo>
                    <a:cubicBezTo>
                      <a:pt x="9" y="39"/>
                      <a:pt x="8" y="41"/>
                      <a:pt x="8" y="41"/>
                    </a:cubicBezTo>
                    <a:cubicBezTo>
                      <a:pt x="8" y="41"/>
                      <a:pt x="9" y="42"/>
                      <a:pt x="9" y="42"/>
                    </a:cubicBezTo>
                    <a:cubicBezTo>
                      <a:pt x="13" y="42"/>
                      <a:pt x="13" y="42"/>
                      <a:pt x="13" y="42"/>
                    </a:cubicBezTo>
                    <a:cubicBezTo>
                      <a:pt x="15" y="41"/>
                      <a:pt x="15" y="41"/>
                      <a:pt x="15" y="41"/>
                    </a:cubicBezTo>
                    <a:cubicBezTo>
                      <a:pt x="15" y="41"/>
                      <a:pt x="17" y="42"/>
                      <a:pt x="17" y="42"/>
                    </a:cubicBezTo>
                    <a:cubicBezTo>
                      <a:pt x="18" y="42"/>
                      <a:pt x="20" y="41"/>
                      <a:pt x="20" y="41"/>
                    </a:cubicBezTo>
                    <a:cubicBezTo>
                      <a:pt x="20" y="41"/>
                      <a:pt x="21" y="42"/>
                      <a:pt x="22" y="43"/>
                    </a:cubicBezTo>
                    <a:cubicBezTo>
                      <a:pt x="23" y="43"/>
                      <a:pt x="23" y="44"/>
                      <a:pt x="23" y="44"/>
                    </a:cubicBezTo>
                    <a:cubicBezTo>
                      <a:pt x="23" y="45"/>
                      <a:pt x="22" y="45"/>
                      <a:pt x="22" y="45"/>
                    </a:cubicBezTo>
                    <a:cubicBezTo>
                      <a:pt x="22" y="45"/>
                      <a:pt x="22" y="47"/>
                      <a:pt x="23" y="47"/>
                    </a:cubicBezTo>
                    <a:cubicBezTo>
                      <a:pt x="23" y="48"/>
                      <a:pt x="23" y="47"/>
                      <a:pt x="23" y="47"/>
                    </a:cubicBezTo>
                    <a:cubicBezTo>
                      <a:pt x="23" y="47"/>
                      <a:pt x="24" y="48"/>
                      <a:pt x="24" y="49"/>
                    </a:cubicBezTo>
                    <a:cubicBezTo>
                      <a:pt x="25" y="50"/>
                      <a:pt x="26" y="50"/>
                      <a:pt x="26" y="50"/>
                    </a:cubicBezTo>
                    <a:cubicBezTo>
                      <a:pt x="27" y="49"/>
                      <a:pt x="27" y="49"/>
                      <a:pt x="27" y="49"/>
                    </a:cubicBezTo>
                    <a:cubicBezTo>
                      <a:pt x="27" y="49"/>
                      <a:pt x="27" y="50"/>
                      <a:pt x="27" y="51"/>
                    </a:cubicBezTo>
                    <a:cubicBezTo>
                      <a:pt x="28" y="51"/>
                      <a:pt x="28" y="51"/>
                      <a:pt x="29" y="51"/>
                    </a:cubicBezTo>
                    <a:cubicBezTo>
                      <a:pt x="30" y="51"/>
                      <a:pt x="30" y="50"/>
                      <a:pt x="30" y="50"/>
                    </a:cubicBezTo>
                    <a:cubicBezTo>
                      <a:pt x="31" y="50"/>
                      <a:pt x="31" y="50"/>
                      <a:pt x="32" y="49"/>
                    </a:cubicBezTo>
                    <a:cubicBezTo>
                      <a:pt x="32" y="49"/>
                      <a:pt x="32" y="48"/>
                      <a:pt x="32" y="48"/>
                    </a:cubicBezTo>
                    <a:cubicBezTo>
                      <a:pt x="32" y="48"/>
                      <a:pt x="32" y="48"/>
                      <a:pt x="32" y="48"/>
                    </a:cubicBezTo>
                    <a:cubicBezTo>
                      <a:pt x="32" y="46"/>
                      <a:pt x="32" y="46"/>
                      <a:pt x="32" y="46"/>
                    </a:cubicBezTo>
                    <a:cubicBezTo>
                      <a:pt x="32" y="45"/>
                      <a:pt x="32" y="45"/>
                      <a:pt x="32" y="45"/>
                    </a:cubicBezTo>
                    <a:cubicBezTo>
                      <a:pt x="32" y="44"/>
                      <a:pt x="32" y="44"/>
                      <a:pt x="32" y="44"/>
                    </a:cubicBezTo>
                    <a:cubicBezTo>
                      <a:pt x="31" y="44"/>
                      <a:pt x="31" y="44"/>
                      <a:pt x="31" y="44"/>
                    </a:cubicBezTo>
                    <a:cubicBezTo>
                      <a:pt x="31" y="44"/>
                      <a:pt x="31" y="43"/>
                      <a:pt x="31" y="43"/>
                    </a:cubicBezTo>
                    <a:cubicBezTo>
                      <a:pt x="31" y="42"/>
                      <a:pt x="30" y="43"/>
                      <a:pt x="30" y="43"/>
                    </a:cubicBezTo>
                    <a:cubicBezTo>
                      <a:pt x="30" y="43"/>
                      <a:pt x="29" y="43"/>
                      <a:pt x="29" y="43"/>
                    </a:cubicBezTo>
                    <a:cubicBezTo>
                      <a:pt x="29" y="43"/>
                      <a:pt x="29" y="42"/>
                      <a:pt x="29" y="42"/>
                    </a:cubicBezTo>
                    <a:cubicBezTo>
                      <a:pt x="30" y="42"/>
                      <a:pt x="30" y="42"/>
                      <a:pt x="30" y="41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1" y="41"/>
                      <a:pt x="33" y="39"/>
                      <a:pt x="34" y="39"/>
                    </a:cubicBezTo>
                    <a:cubicBezTo>
                      <a:pt x="36" y="38"/>
                      <a:pt x="36" y="38"/>
                      <a:pt x="36" y="38"/>
                    </a:cubicBezTo>
                    <a:cubicBezTo>
                      <a:pt x="38" y="37"/>
                      <a:pt x="38" y="37"/>
                      <a:pt x="38" y="37"/>
                    </a:cubicBezTo>
                    <a:cubicBezTo>
                      <a:pt x="38" y="37"/>
                      <a:pt x="38" y="36"/>
                      <a:pt x="39" y="36"/>
                    </a:cubicBezTo>
                    <a:cubicBezTo>
                      <a:pt x="39" y="36"/>
                      <a:pt x="39" y="35"/>
                      <a:pt x="39" y="35"/>
                    </a:cubicBezTo>
                    <a:cubicBezTo>
                      <a:pt x="38" y="33"/>
                      <a:pt x="38" y="33"/>
                      <a:pt x="38" y="33"/>
                    </a:cubicBezTo>
                    <a:cubicBezTo>
                      <a:pt x="38" y="33"/>
                      <a:pt x="36" y="32"/>
                      <a:pt x="36" y="31"/>
                    </a:cubicBezTo>
                    <a:cubicBezTo>
                      <a:pt x="36" y="31"/>
                      <a:pt x="33" y="30"/>
                      <a:pt x="33" y="30"/>
                    </a:cubicBezTo>
                    <a:cubicBezTo>
                      <a:pt x="33" y="30"/>
                      <a:pt x="32" y="28"/>
                      <a:pt x="32" y="28"/>
                    </a:cubicBezTo>
                    <a:cubicBezTo>
                      <a:pt x="32" y="28"/>
                      <a:pt x="33" y="26"/>
                      <a:pt x="33" y="26"/>
                    </a:cubicBezTo>
                    <a:cubicBezTo>
                      <a:pt x="33" y="26"/>
                      <a:pt x="35" y="24"/>
                      <a:pt x="36" y="23"/>
                    </a:cubicBezTo>
                    <a:cubicBezTo>
                      <a:pt x="37" y="22"/>
                      <a:pt x="37" y="23"/>
                      <a:pt x="38" y="23"/>
                    </a:cubicBezTo>
                    <a:cubicBezTo>
                      <a:pt x="38" y="23"/>
                      <a:pt x="39" y="24"/>
                      <a:pt x="40" y="24"/>
                    </a:cubicBezTo>
                    <a:cubicBezTo>
                      <a:pt x="40" y="24"/>
                      <a:pt x="41" y="24"/>
                      <a:pt x="41" y="24"/>
                    </a:cubicBezTo>
                    <a:cubicBezTo>
                      <a:pt x="42" y="24"/>
                      <a:pt x="43" y="24"/>
                      <a:pt x="43" y="24"/>
                    </a:cubicBezTo>
                    <a:cubicBezTo>
                      <a:pt x="43" y="24"/>
                      <a:pt x="43" y="23"/>
                      <a:pt x="43" y="22"/>
                    </a:cubicBezTo>
                    <a:cubicBezTo>
                      <a:pt x="43" y="21"/>
                      <a:pt x="43" y="21"/>
                      <a:pt x="43" y="21"/>
                    </a:cubicBezTo>
                    <a:cubicBezTo>
                      <a:pt x="42" y="21"/>
                      <a:pt x="42" y="20"/>
                      <a:pt x="42" y="20"/>
                    </a:cubicBezTo>
                    <a:cubicBezTo>
                      <a:pt x="42" y="20"/>
                      <a:pt x="41" y="19"/>
                      <a:pt x="41" y="19"/>
                    </a:cubicBezTo>
                    <a:cubicBezTo>
                      <a:pt x="41" y="19"/>
                      <a:pt x="42" y="18"/>
                      <a:pt x="42" y="18"/>
                    </a:cubicBezTo>
                    <a:cubicBezTo>
                      <a:pt x="42" y="18"/>
                      <a:pt x="42" y="15"/>
                      <a:pt x="42" y="15"/>
                    </a:cubicBezTo>
                    <a:cubicBezTo>
                      <a:pt x="41" y="15"/>
                      <a:pt x="41" y="13"/>
                      <a:pt x="41" y="13"/>
                    </a:cubicBezTo>
                    <a:cubicBezTo>
                      <a:pt x="41" y="12"/>
                      <a:pt x="40" y="11"/>
                      <a:pt x="40" y="11"/>
                    </a:cubicBezTo>
                    <a:cubicBezTo>
                      <a:pt x="39" y="10"/>
                      <a:pt x="39" y="10"/>
                      <a:pt x="39" y="10"/>
                    </a:cubicBezTo>
                    <a:cubicBezTo>
                      <a:pt x="39" y="10"/>
                      <a:pt x="39" y="10"/>
                      <a:pt x="39" y="8"/>
                    </a:cubicBezTo>
                    <a:cubicBezTo>
                      <a:pt x="39" y="7"/>
                      <a:pt x="40" y="6"/>
                      <a:pt x="40" y="5"/>
                    </a:cubicBezTo>
                    <a:cubicBezTo>
                      <a:pt x="41" y="5"/>
                      <a:pt x="41" y="4"/>
                      <a:pt x="41" y="4"/>
                    </a:cubicBezTo>
                    <a:cubicBezTo>
                      <a:pt x="40" y="2"/>
                      <a:pt x="40" y="2"/>
                      <a:pt x="40" y="2"/>
                    </a:cubicBezTo>
                    <a:cubicBezTo>
                      <a:pt x="40" y="2"/>
                      <a:pt x="37" y="2"/>
                      <a:pt x="37" y="2"/>
                    </a:cubicBezTo>
                    <a:cubicBezTo>
                      <a:pt x="37" y="2"/>
                      <a:pt x="36" y="1"/>
                      <a:pt x="36" y="0"/>
                    </a:cubicBezTo>
                    <a:cubicBezTo>
                      <a:pt x="36" y="0"/>
                      <a:pt x="35" y="0"/>
                      <a:pt x="35" y="0"/>
                    </a:cubicBezTo>
                    <a:cubicBezTo>
                      <a:pt x="35" y="0"/>
                      <a:pt x="32" y="1"/>
                      <a:pt x="32" y="1"/>
                    </a:cubicBezTo>
                    <a:cubicBezTo>
                      <a:pt x="32" y="1"/>
                      <a:pt x="31" y="1"/>
                      <a:pt x="30" y="2"/>
                    </a:cubicBezTo>
                    <a:cubicBezTo>
                      <a:pt x="28" y="3"/>
                      <a:pt x="28" y="3"/>
                      <a:pt x="27" y="4"/>
                    </a:cubicBezTo>
                    <a:cubicBezTo>
                      <a:pt x="26" y="4"/>
                      <a:pt x="25" y="5"/>
                      <a:pt x="25" y="5"/>
                    </a:cubicBezTo>
                    <a:cubicBezTo>
                      <a:pt x="24" y="6"/>
                      <a:pt x="23" y="7"/>
                      <a:pt x="23" y="7"/>
                    </a:cubicBezTo>
                    <a:cubicBezTo>
                      <a:pt x="22" y="8"/>
                      <a:pt x="23" y="8"/>
                      <a:pt x="23" y="9"/>
                    </a:cubicBezTo>
                    <a:cubicBezTo>
                      <a:pt x="23" y="10"/>
                      <a:pt x="24" y="9"/>
                      <a:pt x="24" y="9"/>
                    </a:cubicBezTo>
                    <a:cubicBezTo>
                      <a:pt x="24" y="9"/>
                      <a:pt x="25" y="9"/>
                      <a:pt x="26" y="9"/>
                    </a:cubicBezTo>
                    <a:cubicBezTo>
                      <a:pt x="26" y="9"/>
                      <a:pt x="26" y="9"/>
                      <a:pt x="26" y="9"/>
                    </a:cubicBezTo>
                    <a:cubicBezTo>
                      <a:pt x="26" y="9"/>
                      <a:pt x="26" y="10"/>
                      <a:pt x="26" y="10"/>
                    </a:cubicBezTo>
                    <a:cubicBezTo>
                      <a:pt x="26" y="10"/>
                      <a:pt x="25" y="11"/>
                      <a:pt x="25" y="11"/>
                    </a:cubicBezTo>
                    <a:cubicBezTo>
                      <a:pt x="25" y="11"/>
                      <a:pt x="25" y="12"/>
                      <a:pt x="25" y="13"/>
                    </a:cubicBezTo>
                    <a:cubicBezTo>
                      <a:pt x="25" y="13"/>
                      <a:pt x="24" y="14"/>
                      <a:pt x="24" y="14"/>
                    </a:cubicBezTo>
                    <a:cubicBezTo>
                      <a:pt x="23" y="14"/>
                      <a:pt x="23" y="14"/>
                      <a:pt x="22" y="15"/>
                    </a:cubicBezTo>
                    <a:cubicBezTo>
                      <a:pt x="21" y="15"/>
                      <a:pt x="22" y="16"/>
                      <a:pt x="22" y="16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3" y="18"/>
                      <a:pt x="23" y="18"/>
                      <a:pt x="23" y="19"/>
                    </a:cubicBezTo>
                    <a:cubicBezTo>
                      <a:pt x="23" y="19"/>
                      <a:pt x="22" y="20"/>
                      <a:pt x="22" y="19"/>
                    </a:cubicBezTo>
                    <a:cubicBezTo>
                      <a:pt x="21" y="19"/>
                      <a:pt x="21" y="19"/>
                      <a:pt x="21" y="19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18" y="18"/>
                      <a:pt x="20" y="17"/>
                      <a:pt x="20" y="17"/>
                    </a:cubicBezTo>
                    <a:cubicBezTo>
                      <a:pt x="21" y="16"/>
                      <a:pt x="21" y="16"/>
                      <a:pt x="21" y="16"/>
                    </a:cubicBezTo>
                    <a:cubicBezTo>
                      <a:pt x="21" y="15"/>
                      <a:pt x="21" y="15"/>
                      <a:pt x="21" y="15"/>
                    </a:cubicBezTo>
                    <a:cubicBezTo>
                      <a:pt x="19" y="15"/>
                      <a:pt x="19" y="15"/>
                      <a:pt x="19" y="15"/>
                    </a:cubicBezTo>
                    <a:cubicBezTo>
                      <a:pt x="18" y="15"/>
                      <a:pt x="18" y="15"/>
                      <a:pt x="18" y="15"/>
                    </a:cubicBezTo>
                    <a:cubicBezTo>
                      <a:pt x="18" y="15"/>
                      <a:pt x="18" y="15"/>
                      <a:pt x="18" y="15"/>
                    </a:cubicBezTo>
                    <a:cubicBezTo>
                      <a:pt x="18" y="13"/>
                      <a:pt x="18" y="13"/>
                      <a:pt x="18" y="13"/>
                    </a:cubicBezTo>
                    <a:cubicBezTo>
                      <a:pt x="19" y="11"/>
                      <a:pt x="19" y="11"/>
                      <a:pt x="19" y="11"/>
                    </a:cubicBezTo>
                    <a:cubicBezTo>
                      <a:pt x="19" y="11"/>
                      <a:pt x="19" y="10"/>
                      <a:pt x="20" y="10"/>
                    </a:cubicBezTo>
                    <a:cubicBezTo>
                      <a:pt x="20" y="10"/>
                      <a:pt x="21" y="9"/>
                      <a:pt x="21" y="8"/>
                    </a:cubicBezTo>
                    <a:cubicBezTo>
                      <a:pt x="22" y="8"/>
                      <a:pt x="21" y="7"/>
                      <a:pt x="21" y="7"/>
                    </a:cubicBezTo>
                    <a:cubicBezTo>
                      <a:pt x="19" y="7"/>
                      <a:pt x="19" y="7"/>
                      <a:pt x="19" y="7"/>
                    </a:cubicBezTo>
                    <a:cubicBezTo>
                      <a:pt x="17" y="8"/>
                      <a:pt x="17" y="8"/>
                      <a:pt x="17" y="8"/>
                    </a:cubicBezTo>
                    <a:cubicBezTo>
                      <a:pt x="17" y="8"/>
                      <a:pt x="15" y="9"/>
                      <a:pt x="15" y="9"/>
                    </a:cubicBezTo>
                    <a:cubicBezTo>
                      <a:pt x="14" y="9"/>
                      <a:pt x="14" y="9"/>
                      <a:pt x="14" y="9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8"/>
                      <a:pt x="11" y="8"/>
                      <a:pt x="11" y="8"/>
                    </a:cubicBezTo>
                    <a:cubicBezTo>
                      <a:pt x="11" y="8"/>
                      <a:pt x="11" y="9"/>
                      <a:pt x="11" y="9"/>
                    </a:cubicBezTo>
                    <a:cubicBezTo>
                      <a:pt x="11" y="9"/>
                      <a:pt x="13" y="10"/>
                      <a:pt x="13" y="10"/>
                    </a:cubicBezTo>
                    <a:cubicBezTo>
                      <a:pt x="14" y="10"/>
                      <a:pt x="14" y="11"/>
                      <a:pt x="14" y="11"/>
                    </a:cubicBezTo>
                    <a:cubicBezTo>
                      <a:pt x="15" y="11"/>
                      <a:pt x="15" y="11"/>
                      <a:pt x="15" y="11"/>
                    </a:cubicBezTo>
                    <a:cubicBezTo>
                      <a:pt x="15" y="11"/>
                      <a:pt x="13" y="13"/>
                      <a:pt x="13" y="13"/>
                    </a:cubicBezTo>
                    <a:cubicBezTo>
                      <a:pt x="12" y="13"/>
                      <a:pt x="12" y="14"/>
                      <a:pt x="12" y="14"/>
                    </a:cubicBezTo>
                    <a:cubicBezTo>
                      <a:pt x="10" y="14"/>
                      <a:pt x="10" y="14"/>
                      <a:pt x="10" y="14"/>
                    </a:cubicBezTo>
                    <a:cubicBezTo>
                      <a:pt x="10" y="14"/>
                      <a:pt x="11" y="16"/>
                      <a:pt x="11" y="16"/>
                    </a:cubicBezTo>
                    <a:cubicBezTo>
                      <a:pt x="11" y="16"/>
                      <a:pt x="11" y="17"/>
                      <a:pt x="11" y="17"/>
                    </a:cubicBezTo>
                    <a:cubicBezTo>
                      <a:pt x="9" y="17"/>
                      <a:pt x="9" y="17"/>
                      <a:pt x="9" y="17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7" y="18"/>
                      <a:pt x="6" y="18"/>
                      <a:pt x="6" y="18"/>
                    </a:cubicBezTo>
                    <a:cubicBezTo>
                      <a:pt x="6" y="18"/>
                      <a:pt x="5" y="18"/>
                      <a:pt x="5" y="18"/>
                    </a:cubicBezTo>
                    <a:cubicBezTo>
                      <a:pt x="4" y="19"/>
                      <a:pt x="4" y="19"/>
                      <a:pt x="4" y="19"/>
                    </a:cubicBezTo>
                    <a:cubicBezTo>
                      <a:pt x="4" y="19"/>
                      <a:pt x="2" y="18"/>
                      <a:pt x="1" y="18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2" name="Freeform 47"/>
              <p:cNvSpPr>
                <a:spLocks/>
              </p:cNvSpPr>
              <p:nvPr/>
            </p:nvSpPr>
            <p:spPr bwMode="auto">
              <a:xfrm>
                <a:off x="2714" y="1807"/>
                <a:ext cx="12" cy="12"/>
              </a:xfrm>
              <a:custGeom>
                <a:avLst/>
                <a:gdLst>
                  <a:gd name="T0" fmla="*/ 3 w 6"/>
                  <a:gd name="T1" fmla="*/ 1 h 6"/>
                  <a:gd name="T2" fmla="*/ 2 w 6"/>
                  <a:gd name="T3" fmla="*/ 2 h 6"/>
                  <a:gd name="T4" fmla="*/ 0 w 6"/>
                  <a:gd name="T5" fmla="*/ 2 h 6"/>
                  <a:gd name="T6" fmla="*/ 1 w 6"/>
                  <a:gd name="T7" fmla="*/ 4 h 6"/>
                  <a:gd name="T8" fmla="*/ 2 w 6"/>
                  <a:gd name="T9" fmla="*/ 6 h 6"/>
                  <a:gd name="T10" fmla="*/ 5 w 6"/>
                  <a:gd name="T11" fmla="*/ 3 h 6"/>
                  <a:gd name="T12" fmla="*/ 5 w 6"/>
                  <a:gd name="T13" fmla="*/ 2 h 6"/>
                  <a:gd name="T14" fmla="*/ 6 w 6"/>
                  <a:gd name="T15" fmla="*/ 0 h 6"/>
                  <a:gd name="T16" fmla="*/ 3 w 6"/>
                  <a:gd name="T17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" h="6">
                    <a:moveTo>
                      <a:pt x="3" y="1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2" y="6"/>
                      <a:pt x="2" y="6"/>
                    </a:cubicBezTo>
                    <a:cubicBezTo>
                      <a:pt x="3" y="6"/>
                      <a:pt x="5" y="3"/>
                      <a:pt x="5" y="3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6" y="0"/>
                      <a:pt x="6" y="0"/>
                      <a:pt x="6" y="0"/>
                    </a:cubicBezTo>
                    <a:lnTo>
                      <a:pt x="3" y="1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3" name="Freeform 48"/>
              <p:cNvSpPr>
                <a:spLocks/>
              </p:cNvSpPr>
              <p:nvPr/>
            </p:nvSpPr>
            <p:spPr bwMode="auto">
              <a:xfrm>
                <a:off x="2722" y="1799"/>
                <a:ext cx="16" cy="36"/>
              </a:xfrm>
              <a:custGeom>
                <a:avLst/>
                <a:gdLst>
                  <a:gd name="T0" fmla="*/ 6 w 8"/>
                  <a:gd name="T1" fmla="*/ 1 h 18"/>
                  <a:gd name="T2" fmla="*/ 6 w 8"/>
                  <a:gd name="T3" fmla="*/ 3 h 18"/>
                  <a:gd name="T4" fmla="*/ 4 w 8"/>
                  <a:gd name="T5" fmla="*/ 6 h 18"/>
                  <a:gd name="T6" fmla="*/ 3 w 8"/>
                  <a:gd name="T7" fmla="*/ 8 h 18"/>
                  <a:gd name="T8" fmla="*/ 2 w 8"/>
                  <a:gd name="T9" fmla="*/ 9 h 18"/>
                  <a:gd name="T10" fmla="*/ 2 w 8"/>
                  <a:gd name="T11" fmla="*/ 10 h 18"/>
                  <a:gd name="T12" fmla="*/ 2 w 8"/>
                  <a:gd name="T13" fmla="*/ 11 h 18"/>
                  <a:gd name="T14" fmla="*/ 1 w 8"/>
                  <a:gd name="T15" fmla="*/ 12 h 18"/>
                  <a:gd name="T16" fmla="*/ 1 w 8"/>
                  <a:gd name="T17" fmla="*/ 13 h 18"/>
                  <a:gd name="T18" fmla="*/ 0 w 8"/>
                  <a:gd name="T19" fmla="*/ 14 h 18"/>
                  <a:gd name="T20" fmla="*/ 1 w 8"/>
                  <a:gd name="T21" fmla="*/ 17 h 18"/>
                  <a:gd name="T22" fmla="*/ 2 w 8"/>
                  <a:gd name="T23" fmla="*/ 18 h 18"/>
                  <a:gd name="T24" fmla="*/ 3 w 8"/>
                  <a:gd name="T25" fmla="*/ 18 h 18"/>
                  <a:gd name="T26" fmla="*/ 3 w 8"/>
                  <a:gd name="T27" fmla="*/ 16 h 18"/>
                  <a:gd name="T28" fmla="*/ 4 w 8"/>
                  <a:gd name="T29" fmla="*/ 12 h 18"/>
                  <a:gd name="T30" fmla="*/ 5 w 8"/>
                  <a:gd name="T31" fmla="*/ 10 h 18"/>
                  <a:gd name="T32" fmla="*/ 7 w 8"/>
                  <a:gd name="T33" fmla="*/ 7 h 18"/>
                  <a:gd name="T34" fmla="*/ 7 w 8"/>
                  <a:gd name="T35" fmla="*/ 4 h 18"/>
                  <a:gd name="T36" fmla="*/ 8 w 8"/>
                  <a:gd name="T37" fmla="*/ 2 h 18"/>
                  <a:gd name="T38" fmla="*/ 7 w 8"/>
                  <a:gd name="T39" fmla="*/ 0 h 18"/>
                  <a:gd name="T40" fmla="*/ 6 w 8"/>
                  <a:gd name="T41" fmla="*/ 1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" h="18">
                    <a:moveTo>
                      <a:pt x="6" y="1"/>
                    </a:moveTo>
                    <a:cubicBezTo>
                      <a:pt x="6" y="3"/>
                      <a:pt x="6" y="3"/>
                      <a:pt x="6" y="3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10"/>
                      <a:pt x="2" y="10"/>
                      <a:pt x="2" y="10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2" y="18"/>
                      <a:pt x="2" y="18"/>
                      <a:pt x="2" y="18"/>
                    </a:cubicBezTo>
                    <a:cubicBezTo>
                      <a:pt x="2" y="18"/>
                      <a:pt x="3" y="18"/>
                      <a:pt x="3" y="18"/>
                    </a:cubicBezTo>
                    <a:cubicBezTo>
                      <a:pt x="3" y="17"/>
                      <a:pt x="3" y="16"/>
                      <a:pt x="3" y="16"/>
                    </a:cubicBezTo>
                    <a:cubicBezTo>
                      <a:pt x="3" y="15"/>
                      <a:pt x="4" y="13"/>
                      <a:pt x="4" y="12"/>
                    </a:cubicBezTo>
                    <a:cubicBezTo>
                      <a:pt x="4" y="12"/>
                      <a:pt x="5" y="10"/>
                      <a:pt x="5" y="10"/>
                    </a:cubicBezTo>
                    <a:cubicBezTo>
                      <a:pt x="6" y="9"/>
                      <a:pt x="7" y="8"/>
                      <a:pt x="7" y="7"/>
                    </a:cubicBezTo>
                    <a:cubicBezTo>
                      <a:pt x="7" y="6"/>
                      <a:pt x="7" y="5"/>
                      <a:pt x="7" y="4"/>
                    </a:cubicBezTo>
                    <a:cubicBezTo>
                      <a:pt x="7" y="4"/>
                      <a:pt x="8" y="2"/>
                      <a:pt x="8" y="2"/>
                    </a:cubicBezTo>
                    <a:cubicBezTo>
                      <a:pt x="8" y="1"/>
                      <a:pt x="7" y="0"/>
                      <a:pt x="7" y="0"/>
                    </a:cubicBezTo>
                    <a:lnTo>
                      <a:pt x="6" y="1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4" name="Freeform 49"/>
              <p:cNvSpPr>
                <a:spLocks/>
              </p:cNvSpPr>
              <p:nvPr/>
            </p:nvSpPr>
            <p:spPr bwMode="auto">
              <a:xfrm>
                <a:off x="2700" y="1815"/>
                <a:ext cx="14" cy="12"/>
              </a:xfrm>
              <a:custGeom>
                <a:avLst/>
                <a:gdLst>
                  <a:gd name="T0" fmla="*/ 4 w 7"/>
                  <a:gd name="T1" fmla="*/ 2 h 6"/>
                  <a:gd name="T2" fmla="*/ 3 w 7"/>
                  <a:gd name="T3" fmla="*/ 2 h 6"/>
                  <a:gd name="T4" fmla="*/ 1 w 7"/>
                  <a:gd name="T5" fmla="*/ 0 h 6"/>
                  <a:gd name="T6" fmla="*/ 0 w 7"/>
                  <a:gd name="T7" fmla="*/ 0 h 6"/>
                  <a:gd name="T8" fmla="*/ 1 w 7"/>
                  <a:gd name="T9" fmla="*/ 3 h 6"/>
                  <a:gd name="T10" fmla="*/ 2 w 7"/>
                  <a:gd name="T11" fmla="*/ 4 h 6"/>
                  <a:gd name="T12" fmla="*/ 4 w 7"/>
                  <a:gd name="T13" fmla="*/ 5 h 6"/>
                  <a:gd name="T14" fmla="*/ 4 w 7"/>
                  <a:gd name="T15" fmla="*/ 6 h 6"/>
                  <a:gd name="T16" fmla="*/ 6 w 7"/>
                  <a:gd name="T17" fmla="*/ 5 h 6"/>
                  <a:gd name="T18" fmla="*/ 7 w 7"/>
                  <a:gd name="T19" fmla="*/ 4 h 6"/>
                  <a:gd name="T20" fmla="*/ 5 w 7"/>
                  <a:gd name="T21" fmla="*/ 3 h 6"/>
                  <a:gd name="T22" fmla="*/ 4 w 7"/>
                  <a:gd name="T23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" h="6">
                    <a:moveTo>
                      <a:pt x="4" y="2"/>
                    </a:moveTo>
                    <a:cubicBezTo>
                      <a:pt x="4" y="2"/>
                      <a:pt x="3" y="2"/>
                      <a:pt x="3" y="2"/>
                    </a:cubicBezTo>
                    <a:cubicBezTo>
                      <a:pt x="2" y="1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2"/>
                      <a:pt x="1" y="3"/>
                    </a:cubicBezTo>
                    <a:cubicBezTo>
                      <a:pt x="1" y="3"/>
                      <a:pt x="2" y="4"/>
                      <a:pt x="2" y="4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5" y="6"/>
                      <a:pt x="6" y="5"/>
                      <a:pt x="6" y="5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4"/>
                      <a:pt x="6" y="3"/>
                      <a:pt x="5" y="3"/>
                    </a:cubicBezTo>
                    <a:cubicBezTo>
                      <a:pt x="5" y="3"/>
                      <a:pt x="4" y="2"/>
                      <a:pt x="4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5" name="Freeform 50"/>
              <p:cNvSpPr>
                <a:spLocks/>
              </p:cNvSpPr>
              <p:nvPr/>
            </p:nvSpPr>
            <p:spPr bwMode="auto">
              <a:xfrm>
                <a:off x="2470" y="1940"/>
                <a:ext cx="16" cy="4"/>
              </a:xfrm>
              <a:custGeom>
                <a:avLst/>
                <a:gdLst>
                  <a:gd name="T0" fmla="*/ 0 w 8"/>
                  <a:gd name="T1" fmla="*/ 2 h 2"/>
                  <a:gd name="T2" fmla="*/ 2 w 8"/>
                  <a:gd name="T3" fmla="*/ 2 h 2"/>
                  <a:gd name="T4" fmla="*/ 3 w 8"/>
                  <a:gd name="T5" fmla="*/ 2 h 2"/>
                  <a:gd name="T6" fmla="*/ 4 w 8"/>
                  <a:gd name="T7" fmla="*/ 2 h 2"/>
                  <a:gd name="T8" fmla="*/ 4 w 8"/>
                  <a:gd name="T9" fmla="*/ 2 h 2"/>
                  <a:gd name="T10" fmla="*/ 6 w 8"/>
                  <a:gd name="T11" fmla="*/ 2 h 2"/>
                  <a:gd name="T12" fmla="*/ 7 w 8"/>
                  <a:gd name="T13" fmla="*/ 2 h 2"/>
                  <a:gd name="T14" fmla="*/ 8 w 8"/>
                  <a:gd name="T15" fmla="*/ 2 h 2"/>
                  <a:gd name="T16" fmla="*/ 8 w 8"/>
                  <a:gd name="T17" fmla="*/ 1 h 2"/>
                  <a:gd name="T18" fmla="*/ 6 w 8"/>
                  <a:gd name="T19" fmla="*/ 1 h 2"/>
                  <a:gd name="T20" fmla="*/ 5 w 8"/>
                  <a:gd name="T21" fmla="*/ 1 h 2"/>
                  <a:gd name="T22" fmla="*/ 4 w 8"/>
                  <a:gd name="T23" fmla="*/ 1 h 2"/>
                  <a:gd name="T24" fmla="*/ 3 w 8"/>
                  <a:gd name="T25" fmla="*/ 1 h 2"/>
                  <a:gd name="T26" fmla="*/ 1 w 8"/>
                  <a:gd name="T27" fmla="*/ 0 h 2"/>
                  <a:gd name="T28" fmla="*/ 1 w 8"/>
                  <a:gd name="T29" fmla="*/ 0 h 2"/>
                  <a:gd name="T30" fmla="*/ 0 w 8"/>
                  <a:gd name="T31" fmla="*/ 1 h 2"/>
                  <a:gd name="T32" fmla="*/ 0 w 8"/>
                  <a:gd name="T33" fmla="*/ 2 h 2"/>
                  <a:gd name="T34" fmla="*/ 0 w 8"/>
                  <a:gd name="T3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" h="2">
                    <a:moveTo>
                      <a:pt x="0" y="2"/>
                    </a:moveTo>
                    <a:cubicBezTo>
                      <a:pt x="0" y="2"/>
                      <a:pt x="0" y="2"/>
                      <a:pt x="2" y="2"/>
                    </a:cubicBezTo>
                    <a:cubicBezTo>
                      <a:pt x="4" y="1"/>
                      <a:pt x="3" y="2"/>
                      <a:pt x="3" y="2"/>
                    </a:cubicBezTo>
                    <a:cubicBezTo>
                      <a:pt x="4" y="2"/>
                      <a:pt x="3" y="2"/>
                      <a:pt x="4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5" y="2"/>
                      <a:pt x="5" y="2"/>
                      <a:pt x="6" y="2"/>
                    </a:cubicBezTo>
                    <a:cubicBezTo>
                      <a:pt x="7" y="2"/>
                      <a:pt x="6" y="2"/>
                      <a:pt x="7" y="2"/>
                    </a:cubicBezTo>
                    <a:cubicBezTo>
                      <a:pt x="7" y="2"/>
                      <a:pt x="7" y="2"/>
                      <a:pt x="8" y="2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1"/>
                      <a:pt x="7" y="1"/>
                      <a:pt x="6" y="1"/>
                    </a:cubicBezTo>
                    <a:cubicBezTo>
                      <a:pt x="5" y="1"/>
                      <a:pt x="6" y="1"/>
                      <a:pt x="5" y="1"/>
                    </a:cubicBezTo>
                    <a:cubicBezTo>
                      <a:pt x="4" y="0"/>
                      <a:pt x="4" y="1"/>
                      <a:pt x="4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2" y="1"/>
                      <a:pt x="2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6" name="Freeform 51"/>
              <p:cNvSpPr>
                <a:spLocks/>
              </p:cNvSpPr>
              <p:nvPr/>
            </p:nvSpPr>
            <p:spPr bwMode="auto">
              <a:xfrm>
                <a:off x="2490" y="1940"/>
                <a:ext cx="4" cy="4"/>
              </a:xfrm>
              <a:custGeom>
                <a:avLst/>
                <a:gdLst>
                  <a:gd name="T0" fmla="*/ 1 w 2"/>
                  <a:gd name="T1" fmla="*/ 2 h 2"/>
                  <a:gd name="T2" fmla="*/ 1 w 2"/>
                  <a:gd name="T3" fmla="*/ 1 h 2"/>
                  <a:gd name="T4" fmla="*/ 0 w 2"/>
                  <a:gd name="T5" fmla="*/ 1 h 2"/>
                  <a:gd name="T6" fmla="*/ 0 w 2"/>
                  <a:gd name="T7" fmla="*/ 1 h 2"/>
                  <a:gd name="T8" fmla="*/ 1 w 2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2" y="2"/>
                      <a:pt x="1" y="2"/>
                      <a:pt x="1" y="1"/>
                    </a:cubicBezTo>
                    <a:cubicBezTo>
                      <a:pt x="0" y="0"/>
                      <a:pt x="1" y="1"/>
                      <a:pt x="0" y="1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2"/>
                      <a:pt x="1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7" name="Freeform 52"/>
              <p:cNvSpPr>
                <a:spLocks/>
              </p:cNvSpPr>
              <p:nvPr/>
            </p:nvSpPr>
            <p:spPr bwMode="auto">
              <a:xfrm>
                <a:off x="2494" y="1938"/>
                <a:ext cx="12" cy="6"/>
              </a:xfrm>
              <a:custGeom>
                <a:avLst/>
                <a:gdLst>
                  <a:gd name="T0" fmla="*/ 1 w 6"/>
                  <a:gd name="T1" fmla="*/ 2 h 3"/>
                  <a:gd name="T2" fmla="*/ 2 w 6"/>
                  <a:gd name="T3" fmla="*/ 2 h 3"/>
                  <a:gd name="T4" fmla="*/ 4 w 6"/>
                  <a:gd name="T5" fmla="*/ 2 h 3"/>
                  <a:gd name="T6" fmla="*/ 5 w 6"/>
                  <a:gd name="T7" fmla="*/ 1 h 3"/>
                  <a:gd name="T8" fmla="*/ 6 w 6"/>
                  <a:gd name="T9" fmla="*/ 1 h 3"/>
                  <a:gd name="T10" fmla="*/ 5 w 6"/>
                  <a:gd name="T11" fmla="*/ 0 h 3"/>
                  <a:gd name="T12" fmla="*/ 5 w 6"/>
                  <a:gd name="T13" fmla="*/ 1 h 3"/>
                  <a:gd name="T14" fmla="*/ 3 w 6"/>
                  <a:gd name="T15" fmla="*/ 0 h 3"/>
                  <a:gd name="T16" fmla="*/ 1 w 6"/>
                  <a:gd name="T17" fmla="*/ 1 h 3"/>
                  <a:gd name="T18" fmla="*/ 0 w 6"/>
                  <a:gd name="T19" fmla="*/ 1 h 3"/>
                  <a:gd name="T20" fmla="*/ 0 w 6"/>
                  <a:gd name="T21" fmla="*/ 2 h 3"/>
                  <a:gd name="T22" fmla="*/ 1 w 6"/>
                  <a:gd name="T2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3">
                    <a:moveTo>
                      <a:pt x="1" y="2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3" y="2"/>
                      <a:pt x="4" y="2"/>
                    </a:cubicBezTo>
                    <a:cubicBezTo>
                      <a:pt x="4" y="2"/>
                      <a:pt x="5" y="2"/>
                      <a:pt x="5" y="1"/>
                    </a:cubicBezTo>
                    <a:cubicBezTo>
                      <a:pt x="5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5" y="0"/>
                    </a:cubicBezTo>
                    <a:cubicBezTo>
                      <a:pt x="5" y="0"/>
                      <a:pt x="5" y="1"/>
                      <a:pt x="5" y="1"/>
                    </a:cubicBezTo>
                    <a:cubicBezTo>
                      <a:pt x="5" y="1"/>
                      <a:pt x="4" y="1"/>
                      <a:pt x="3" y="0"/>
                    </a:cubicBezTo>
                    <a:cubicBezTo>
                      <a:pt x="2" y="0"/>
                      <a:pt x="2" y="1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1" y="3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8" name="Freeform 53"/>
              <p:cNvSpPr>
                <a:spLocks/>
              </p:cNvSpPr>
              <p:nvPr/>
            </p:nvSpPr>
            <p:spPr bwMode="auto">
              <a:xfrm>
                <a:off x="2510" y="1936"/>
                <a:ext cx="4" cy="4"/>
              </a:xfrm>
              <a:custGeom>
                <a:avLst/>
                <a:gdLst>
                  <a:gd name="T0" fmla="*/ 2 w 2"/>
                  <a:gd name="T1" fmla="*/ 2 h 2"/>
                  <a:gd name="T2" fmla="*/ 2 w 2"/>
                  <a:gd name="T3" fmla="*/ 1 h 2"/>
                  <a:gd name="T4" fmla="*/ 1 w 2"/>
                  <a:gd name="T5" fmla="*/ 0 h 2"/>
                  <a:gd name="T6" fmla="*/ 1 w 2"/>
                  <a:gd name="T7" fmla="*/ 0 h 2"/>
                  <a:gd name="T8" fmla="*/ 0 w 2"/>
                  <a:gd name="T9" fmla="*/ 1 h 2"/>
                  <a:gd name="T10" fmla="*/ 1 w 2"/>
                  <a:gd name="T11" fmla="*/ 1 h 2"/>
                  <a:gd name="T12" fmla="*/ 2 w 2"/>
                  <a:gd name="T13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2" y="2"/>
                      <a:pt x="2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19" name="Freeform 54"/>
              <p:cNvSpPr>
                <a:spLocks/>
              </p:cNvSpPr>
              <p:nvPr/>
            </p:nvSpPr>
            <p:spPr bwMode="auto">
              <a:xfrm>
                <a:off x="2528" y="1928"/>
                <a:ext cx="4" cy="4"/>
              </a:xfrm>
              <a:custGeom>
                <a:avLst/>
                <a:gdLst>
                  <a:gd name="T0" fmla="*/ 1 w 2"/>
                  <a:gd name="T1" fmla="*/ 2 h 2"/>
                  <a:gd name="T2" fmla="*/ 2 w 2"/>
                  <a:gd name="T3" fmla="*/ 2 h 2"/>
                  <a:gd name="T4" fmla="*/ 2 w 2"/>
                  <a:gd name="T5" fmla="*/ 0 h 2"/>
                  <a:gd name="T6" fmla="*/ 1 w 2"/>
                  <a:gd name="T7" fmla="*/ 0 h 2"/>
                  <a:gd name="T8" fmla="*/ 0 w 2"/>
                  <a:gd name="T9" fmla="*/ 1 h 2"/>
                  <a:gd name="T10" fmla="*/ 1 w 2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2" y="1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0" name="Freeform 55"/>
              <p:cNvSpPr>
                <a:spLocks/>
              </p:cNvSpPr>
              <p:nvPr/>
            </p:nvSpPr>
            <p:spPr bwMode="auto">
              <a:xfrm>
                <a:off x="2446" y="1940"/>
                <a:ext cx="22" cy="8"/>
              </a:xfrm>
              <a:custGeom>
                <a:avLst/>
                <a:gdLst>
                  <a:gd name="T0" fmla="*/ 2 w 11"/>
                  <a:gd name="T1" fmla="*/ 4 h 4"/>
                  <a:gd name="T2" fmla="*/ 3 w 11"/>
                  <a:gd name="T3" fmla="*/ 3 h 4"/>
                  <a:gd name="T4" fmla="*/ 4 w 11"/>
                  <a:gd name="T5" fmla="*/ 3 h 4"/>
                  <a:gd name="T6" fmla="*/ 5 w 11"/>
                  <a:gd name="T7" fmla="*/ 2 h 4"/>
                  <a:gd name="T8" fmla="*/ 7 w 11"/>
                  <a:gd name="T9" fmla="*/ 2 h 4"/>
                  <a:gd name="T10" fmla="*/ 8 w 11"/>
                  <a:gd name="T11" fmla="*/ 1 h 4"/>
                  <a:gd name="T12" fmla="*/ 10 w 11"/>
                  <a:gd name="T13" fmla="*/ 1 h 4"/>
                  <a:gd name="T14" fmla="*/ 11 w 11"/>
                  <a:gd name="T15" fmla="*/ 1 h 4"/>
                  <a:gd name="T16" fmla="*/ 9 w 11"/>
                  <a:gd name="T17" fmla="*/ 0 h 4"/>
                  <a:gd name="T18" fmla="*/ 6 w 11"/>
                  <a:gd name="T19" fmla="*/ 1 h 4"/>
                  <a:gd name="T20" fmla="*/ 2 w 11"/>
                  <a:gd name="T21" fmla="*/ 1 h 4"/>
                  <a:gd name="T22" fmla="*/ 1 w 11"/>
                  <a:gd name="T23" fmla="*/ 2 h 4"/>
                  <a:gd name="T24" fmla="*/ 0 w 11"/>
                  <a:gd name="T25" fmla="*/ 2 h 4"/>
                  <a:gd name="T26" fmla="*/ 1 w 11"/>
                  <a:gd name="T27" fmla="*/ 4 h 4"/>
                  <a:gd name="T28" fmla="*/ 2 w 11"/>
                  <a:gd name="T29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" h="4">
                    <a:moveTo>
                      <a:pt x="2" y="4"/>
                    </a:moveTo>
                    <a:cubicBezTo>
                      <a:pt x="3" y="3"/>
                      <a:pt x="3" y="3"/>
                      <a:pt x="3" y="3"/>
                    </a:cubicBezTo>
                    <a:cubicBezTo>
                      <a:pt x="3" y="3"/>
                      <a:pt x="4" y="3"/>
                      <a:pt x="4" y="3"/>
                    </a:cubicBezTo>
                    <a:cubicBezTo>
                      <a:pt x="5" y="3"/>
                      <a:pt x="5" y="2"/>
                      <a:pt x="5" y="2"/>
                    </a:cubicBezTo>
                    <a:cubicBezTo>
                      <a:pt x="5" y="2"/>
                      <a:pt x="6" y="2"/>
                      <a:pt x="7" y="2"/>
                    </a:cubicBezTo>
                    <a:cubicBezTo>
                      <a:pt x="7" y="2"/>
                      <a:pt x="8" y="1"/>
                      <a:pt x="8" y="1"/>
                    </a:cubicBezTo>
                    <a:cubicBezTo>
                      <a:pt x="8" y="1"/>
                      <a:pt x="9" y="1"/>
                      <a:pt x="10" y="1"/>
                    </a:cubicBezTo>
                    <a:cubicBezTo>
                      <a:pt x="10" y="2"/>
                      <a:pt x="11" y="1"/>
                      <a:pt x="11" y="1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4" y="2"/>
                      <a:pt x="2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4"/>
                      <a:pt x="1" y="4"/>
                    </a:cubicBezTo>
                    <a:cubicBezTo>
                      <a:pt x="1" y="4"/>
                      <a:pt x="2" y="4"/>
                      <a:pt x="2" y="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1" name="Freeform 56"/>
              <p:cNvSpPr>
                <a:spLocks/>
              </p:cNvSpPr>
              <p:nvPr/>
            </p:nvSpPr>
            <p:spPr bwMode="auto">
              <a:xfrm>
                <a:off x="2518" y="1932"/>
                <a:ext cx="8" cy="4"/>
              </a:xfrm>
              <a:custGeom>
                <a:avLst/>
                <a:gdLst>
                  <a:gd name="T0" fmla="*/ 1 w 4"/>
                  <a:gd name="T1" fmla="*/ 2 h 2"/>
                  <a:gd name="T2" fmla="*/ 2 w 4"/>
                  <a:gd name="T3" fmla="*/ 2 h 2"/>
                  <a:gd name="T4" fmla="*/ 2 w 4"/>
                  <a:gd name="T5" fmla="*/ 1 h 2"/>
                  <a:gd name="T6" fmla="*/ 3 w 4"/>
                  <a:gd name="T7" fmla="*/ 1 h 2"/>
                  <a:gd name="T8" fmla="*/ 4 w 4"/>
                  <a:gd name="T9" fmla="*/ 1 h 2"/>
                  <a:gd name="T10" fmla="*/ 4 w 4"/>
                  <a:gd name="T11" fmla="*/ 0 h 2"/>
                  <a:gd name="T12" fmla="*/ 3 w 4"/>
                  <a:gd name="T13" fmla="*/ 0 h 2"/>
                  <a:gd name="T14" fmla="*/ 2 w 4"/>
                  <a:gd name="T15" fmla="*/ 0 h 2"/>
                  <a:gd name="T16" fmla="*/ 1 w 4"/>
                  <a:gd name="T17" fmla="*/ 0 h 2"/>
                  <a:gd name="T18" fmla="*/ 0 w 4"/>
                  <a:gd name="T19" fmla="*/ 1 h 2"/>
                  <a:gd name="T20" fmla="*/ 1 w 4"/>
                  <a:gd name="T2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" h="2">
                    <a:moveTo>
                      <a:pt x="1" y="2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3" y="1"/>
                      <a:pt x="3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2" name="Freeform 57"/>
              <p:cNvSpPr>
                <a:spLocks/>
              </p:cNvSpPr>
              <p:nvPr/>
            </p:nvSpPr>
            <p:spPr bwMode="auto">
              <a:xfrm>
                <a:off x="2462" y="2150"/>
                <a:ext cx="20" cy="22"/>
              </a:xfrm>
              <a:custGeom>
                <a:avLst/>
                <a:gdLst>
                  <a:gd name="T0" fmla="*/ 3 w 10"/>
                  <a:gd name="T1" fmla="*/ 4 h 11"/>
                  <a:gd name="T2" fmla="*/ 2 w 10"/>
                  <a:gd name="T3" fmla="*/ 5 h 11"/>
                  <a:gd name="T4" fmla="*/ 0 w 10"/>
                  <a:gd name="T5" fmla="*/ 8 h 11"/>
                  <a:gd name="T6" fmla="*/ 1 w 10"/>
                  <a:gd name="T7" fmla="*/ 9 h 11"/>
                  <a:gd name="T8" fmla="*/ 1 w 10"/>
                  <a:gd name="T9" fmla="*/ 9 h 11"/>
                  <a:gd name="T10" fmla="*/ 2 w 10"/>
                  <a:gd name="T11" fmla="*/ 9 h 11"/>
                  <a:gd name="T12" fmla="*/ 3 w 10"/>
                  <a:gd name="T13" fmla="*/ 10 h 11"/>
                  <a:gd name="T14" fmla="*/ 4 w 10"/>
                  <a:gd name="T15" fmla="*/ 10 h 11"/>
                  <a:gd name="T16" fmla="*/ 4 w 10"/>
                  <a:gd name="T17" fmla="*/ 10 h 11"/>
                  <a:gd name="T18" fmla="*/ 5 w 10"/>
                  <a:gd name="T19" fmla="*/ 10 h 11"/>
                  <a:gd name="T20" fmla="*/ 5 w 10"/>
                  <a:gd name="T21" fmla="*/ 10 h 11"/>
                  <a:gd name="T22" fmla="*/ 8 w 10"/>
                  <a:gd name="T23" fmla="*/ 11 h 11"/>
                  <a:gd name="T24" fmla="*/ 9 w 10"/>
                  <a:gd name="T25" fmla="*/ 9 h 11"/>
                  <a:gd name="T26" fmla="*/ 10 w 10"/>
                  <a:gd name="T27" fmla="*/ 9 h 11"/>
                  <a:gd name="T28" fmla="*/ 10 w 10"/>
                  <a:gd name="T29" fmla="*/ 8 h 11"/>
                  <a:gd name="T30" fmla="*/ 10 w 10"/>
                  <a:gd name="T31" fmla="*/ 6 h 11"/>
                  <a:gd name="T32" fmla="*/ 9 w 10"/>
                  <a:gd name="T33" fmla="*/ 5 h 11"/>
                  <a:gd name="T34" fmla="*/ 9 w 10"/>
                  <a:gd name="T35" fmla="*/ 5 h 11"/>
                  <a:gd name="T36" fmla="*/ 9 w 10"/>
                  <a:gd name="T37" fmla="*/ 4 h 11"/>
                  <a:gd name="T38" fmla="*/ 7 w 10"/>
                  <a:gd name="T39" fmla="*/ 3 h 11"/>
                  <a:gd name="T40" fmla="*/ 6 w 10"/>
                  <a:gd name="T41" fmla="*/ 3 h 11"/>
                  <a:gd name="T42" fmla="*/ 5 w 10"/>
                  <a:gd name="T43" fmla="*/ 1 h 11"/>
                  <a:gd name="T44" fmla="*/ 5 w 10"/>
                  <a:gd name="T45" fmla="*/ 0 h 11"/>
                  <a:gd name="T46" fmla="*/ 5 w 10"/>
                  <a:gd name="T47" fmla="*/ 0 h 11"/>
                  <a:gd name="T48" fmla="*/ 3 w 10"/>
                  <a:gd name="T49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" h="11">
                    <a:moveTo>
                      <a:pt x="3" y="4"/>
                    </a:moveTo>
                    <a:cubicBezTo>
                      <a:pt x="3" y="4"/>
                      <a:pt x="2" y="5"/>
                      <a:pt x="2" y="5"/>
                    </a:cubicBezTo>
                    <a:cubicBezTo>
                      <a:pt x="1" y="7"/>
                      <a:pt x="0" y="8"/>
                      <a:pt x="0" y="8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3" y="10"/>
                    </a:cubicBezTo>
                    <a:cubicBezTo>
                      <a:pt x="3" y="10"/>
                      <a:pt x="4" y="10"/>
                      <a:pt x="4" y="10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6" y="10"/>
                      <a:pt x="7" y="10"/>
                      <a:pt x="8" y="11"/>
                    </a:cubicBezTo>
                    <a:cubicBezTo>
                      <a:pt x="8" y="10"/>
                      <a:pt x="8" y="10"/>
                      <a:pt x="9" y="9"/>
                    </a:cubicBezTo>
                    <a:cubicBezTo>
                      <a:pt x="9" y="9"/>
                      <a:pt x="9" y="9"/>
                      <a:pt x="10" y="9"/>
                    </a:cubicBezTo>
                    <a:cubicBezTo>
                      <a:pt x="10" y="10"/>
                      <a:pt x="10" y="9"/>
                      <a:pt x="10" y="8"/>
                    </a:cubicBezTo>
                    <a:cubicBezTo>
                      <a:pt x="10" y="8"/>
                      <a:pt x="10" y="6"/>
                      <a:pt x="10" y="6"/>
                    </a:cubicBezTo>
                    <a:cubicBezTo>
                      <a:pt x="10" y="6"/>
                      <a:pt x="10" y="6"/>
                      <a:pt x="9" y="5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8" y="4"/>
                      <a:pt x="9" y="4"/>
                      <a:pt x="9" y="4"/>
                    </a:cubicBezTo>
                    <a:cubicBezTo>
                      <a:pt x="9" y="4"/>
                      <a:pt x="8" y="3"/>
                      <a:pt x="7" y="3"/>
                    </a:cubicBezTo>
                    <a:cubicBezTo>
                      <a:pt x="7" y="3"/>
                      <a:pt x="6" y="3"/>
                      <a:pt x="6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4" y="3"/>
                      <a:pt x="3" y="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3" name="Freeform 58"/>
              <p:cNvSpPr>
                <a:spLocks noEditPoints="1"/>
              </p:cNvSpPr>
              <p:nvPr/>
            </p:nvSpPr>
            <p:spPr bwMode="auto">
              <a:xfrm>
                <a:off x="2345" y="1948"/>
                <a:ext cx="203" cy="202"/>
              </a:xfrm>
              <a:custGeom>
                <a:avLst/>
                <a:gdLst>
                  <a:gd name="T0" fmla="*/ 93 w 101"/>
                  <a:gd name="T1" fmla="*/ 3 h 101"/>
                  <a:gd name="T2" fmla="*/ 74 w 101"/>
                  <a:gd name="T3" fmla="*/ 0 h 101"/>
                  <a:gd name="T4" fmla="*/ 55 w 101"/>
                  <a:gd name="T5" fmla="*/ 11 h 101"/>
                  <a:gd name="T6" fmla="*/ 55 w 101"/>
                  <a:gd name="T7" fmla="*/ 15 h 101"/>
                  <a:gd name="T8" fmla="*/ 57 w 101"/>
                  <a:gd name="T9" fmla="*/ 22 h 101"/>
                  <a:gd name="T10" fmla="*/ 59 w 101"/>
                  <a:gd name="T11" fmla="*/ 28 h 101"/>
                  <a:gd name="T12" fmla="*/ 66 w 101"/>
                  <a:gd name="T13" fmla="*/ 35 h 101"/>
                  <a:gd name="T14" fmla="*/ 62 w 101"/>
                  <a:gd name="T15" fmla="*/ 35 h 101"/>
                  <a:gd name="T16" fmla="*/ 50 w 101"/>
                  <a:gd name="T17" fmla="*/ 40 h 101"/>
                  <a:gd name="T18" fmla="*/ 54 w 101"/>
                  <a:gd name="T19" fmla="*/ 46 h 101"/>
                  <a:gd name="T20" fmla="*/ 46 w 101"/>
                  <a:gd name="T21" fmla="*/ 43 h 101"/>
                  <a:gd name="T22" fmla="*/ 46 w 101"/>
                  <a:gd name="T23" fmla="*/ 38 h 101"/>
                  <a:gd name="T24" fmla="*/ 47 w 101"/>
                  <a:gd name="T25" fmla="*/ 31 h 101"/>
                  <a:gd name="T26" fmla="*/ 49 w 101"/>
                  <a:gd name="T27" fmla="*/ 25 h 101"/>
                  <a:gd name="T28" fmla="*/ 43 w 101"/>
                  <a:gd name="T29" fmla="*/ 16 h 101"/>
                  <a:gd name="T30" fmla="*/ 37 w 101"/>
                  <a:gd name="T31" fmla="*/ 19 h 101"/>
                  <a:gd name="T32" fmla="*/ 18 w 101"/>
                  <a:gd name="T33" fmla="*/ 54 h 101"/>
                  <a:gd name="T34" fmla="*/ 21 w 101"/>
                  <a:gd name="T35" fmla="*/ 63 h 101"/>
                  <a:gd name="T36" fmla="*/ 31 w 101"/>
                  <a:gd name="T37" fmla="*/ 68 h 101"/>
                  <a:gd name="T38" fmla="*/ 31 w 101"/>
                  <a:gd name="T39" fmla="*/ 69 h 101"/>
                  <a:gd name="T40" fmla="*/ 23 w 101"/>
                  <a:gd name="T41" fmla="*/ 70 h 101"/>
                  <a:gd name="T42" fmla="*/ 16 w 101"/>
                  <a:gd name="T43" fmla="*/ 66 h 101"/>
                  <a:gd name="T44" fmla="*/ 7 w 101"/>
                  <a:gd name="T45" fmla="*/ 65 h 101"/>
                  <a:gd name="T46" fmla="*/ 13 w 101"/>
                  <a:gd name="T47" fmla="*/ 69 h 101"/>
                  <a:gd name="T48" fmla="*/ 20 w 101"/>
                  <a:gd name="T49" fmla="*/ 71 h 101"/>
                  <a:gd name="T50" fmla="*/ 20 w 101"/>
                  <a:gd name="T51" fmla="*/ 74 h 101"/>
                  <a:gd name="T52" fmla="*/ 17 w 101"/>
                  <a:gd name="T53" fmla="*/ 76 h 101"/>
                  <a:gd name="T54" fmla="*/ 11 w 101"/>
                  <a:gd name="T55" fmla="*/ 72 h 101"/>
                  <a:gd name="T56" fmla="*/ 3 w 101"/>
                  <a:gd name="T57" fmla="*/ 69 h 101"/>
                  <a:gd name="T58" fmla="*/ 4 w 101"/>
                  <a:gd name="T59" fmla="*/ 75 h 101"/>
                  <a:gd name="T60" fmla="*/ 14 w 101"/>
                  <a:gd name="T61" fmla="*/ 76 h 101"/>
                  <a:gd name="T62" fmla="*/ 20 w 101"/>
                  <a:gd name="T63" fmla="*/ 80 h 101"/>
                  <a:gd name="T64" fmla="*/ 19 w 101"/>
                  <a:gd name="T65" fmla="*/ 81 h 101"/>
                  <a:gd name="T66" fmla="*/ 28 w 101"/>
                  <a:gd name="T67" fmla="*/ 79 h 101"/>
                  <a:gd name="T68" fmla="*/ 34 w 101"/>
                  <a:gd name="T69" fmla="*/ 77 h 101"/>
                  <a:gd name="T70" fmla="*/ 44 w 101"/>
                  <a:gd name="T71" fmla="*/ 84 h 101"/>
                  <a:gd name="T72" fmla="*/ 48 w 101"/>
                  <a:gd name="T73" fmla="*/ 88 h 101"/>
                  <a:gd name="T74" fmla="*/ 52 w 101"/>
                  <a:gd name="T75" fmla="*/ 87 h 101"/>
                  <a:gd name="T76" fmla="*/ 62 w 101"/>
                  <a:gd name="T77" fmla="*/ 94 h 101"/>
                  <a:gd name="T78" fmla="*/ 65 w 101"/>
                  <a:gd name="T79" fmla="*/ 101 h 101"/>
                  <a:gd name="T80" fmla="*/ 69 w 101"/>
                  <a:gd name="T81" fmla="*/ 97 h 101"/>
                  <a:gd name="T82" fmla="*/ 72 w 101"/>
                  <a:gd name="T83" fmla="*/ 87 h 101"/>
                  <a:gd name="T84" fmla="*/ 69 w 101"/>
                  <a:gd name="T85" fmla="*/ 75 h 101"/>
                  <a:gd name="T86" fmla="*/ 71 w 101"/>
                  <a:gd name="T87" fmla="*/ 68 h 101"/>
                  <a:gd name="T88" fmla="*/ 78 w 101"/>
                  <a:gd name="T89" fmla="*/ 69 h 101"/>
                  <a:gd name="T90" fmla="*/ 87 w 101"/>
                  <a:gd name="T91" fmla="*/ 65 h 101"/>
                  <a:gd name="T92" fmla="*/ 87 w 101"/>
                  <a:gd name="T93" fmla="*/ 58 h 101"/>
                  <a:gd name="T94" fmla="*/ 96 w 101"/>
                  <a:gd name="T95" fmla="*/ 52 h 101"/>
                  <a:gd name="T96" fmla="*/ 88 w 101"/>
                  <a:gd name="T97" fmla="*/ 43 h 101"/>
                  <a:gd name="T98" fmla="*/ 91 w 101"/>
                  <a:gd name="T99" fmla="*/ 35 h 101"/>
                  <a:gd name="T100" fmla="*/ 101 w 101"/>
                  <a:gd name="T101" fmla="*/ 15 h 101"/>
                  <a:gd name="T102" fmla="*/ 58 w 101"/>
                  <a:gd name="T103" fmla="*/ 46 h 101"/>
                  <a:gd name="T104" fmla="*/ 54 w 101"/>
                  <a:gd name="T105" fmla="*/ 47 h 101"/>
                  <a:gd name="T106" fmla="*/ 61 w 101"/>
                  <a:gd name="T107" fmla="*/ 42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01" h="101">
                    <a:moveTo>
                      <a:pt x="101" y="12"/>
                    </a:moveTo>
                    <a:cubicBezTo>
                      <a:pt x="101" y="11"/>
                      <a:pt x="101" y="11"/>
                      <a:pt x="101" y="11"/>
                    </a:cubicBezTo>
                    <a:cubicBezTo>
                      <a:pt x="101" y="11"/>
                      <a:pt x="98" y="9"/>
                      <a:pt x="98" y="9"/>
                    </a:cubicBezTo>
                    <a:cubicBezTo>
                      <a:pt x="97" y="9"/>
                      <a:pt x="98" y="8"/>
                      <a:pt x="98" y="8"/>
                    </a:cubicBezTo>
                    <a:cubicBezTo>
                      <a:pt x="94" y="6"/>
                      <a:pt x="94" y="6"/>
                      <a:pt x="94" y="6"/>
                    </a:cubicBezTo>
                    <a:cubicBezTo>
                      <a:pt x="93" y="3"/>
                      <a:pt x="93" y="3"/>
                      <a:pt x="93" y="3"/>
                    </a:cubicBezTo>
                    <a:cubicBezTo>
                      <a:pt x="91" y="0"/>
                      <a:pt x="91" y="0"/>
                      <a:pt x="91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88" y="0"/>
                      <a:pt x="86" y="1"/>
                      <a:pt x="85" y="1"/>
                    </a:cubicBezTo>
                    <a:cubicBezTo>
                      <a:pt x="84" y="1"/>
                      <a:pt x="83" y="0"/>
                      <a:pt x="83" y="0"/>
                    </a:cubicBezTo>
                    <a:cubicBezTo>
                      <a:pt x="82" y="0"/>
                      <a:pt x="80" y="1"/>
                      <a:pt x="80" y="1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74" y="0"/>
                      <a:pt x="68" y="1"/>
                      <a:pt x="68" y="1"/>
                    </a:cubicBezTo>
                    <a:cubicBezTo>
                      <a:pt x="67" y="1"/>
                      <a:pt x="64" y="3"/>
                      <a:pt x="64" y="3"/>
                    </a:cubicBezTo>
                    <a:cubicBezTo>
                      <a:pt x="64" y="3"/>
                      <a:pt x="60" y="4"/>
                      <a:pt x="60" y="4"/>
                    </a:cubicBezTo>
                    <a:cubicBezTo>
                      <a:pt x="59" y="5"/>
                      <a:pt x="57" y="6"/>
                      <a:pt x="57" y="6"/>
                    </a:cubicBezTo>
                    <a:cubicBezTo>
                      <a:pt x="55" y="9"/>
                      <a:pt x="55" y="9"/>
                      <a:pt x="55" y="9"/>
                    </a:cubicBezTo>
                    <a:cubicBezTo>
                      <a:pt x="55" y="11"/>
                      <a:pt x="55" y="11"/>
                      <a:pt x="55" y="11"/>
                    </a:cubicBezTo>
                    <a:cubicBezTo>
                      <a:pt x="54" y="12"/>
                      <a:pt x="54" y="12"/>
                      <a:pt x="54" y="12"/>
                    </a:cubicBezTo>
                    <a:cubicBezTo>
                      <a:pt x="50" y="13"/>
                      <a:pt x="50" y="13"/>
                      <a:pt x="50" y="13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53" y="13"/>
                      <a:pt x="53" y="13"/>
                      <a:pt x="53" y="13"/>
                    </a:cubicBezTo>
                    <a:cubicBezTo>
                      <a:pt x="54" y="13"/>
                      <a:pt x="54" y="13"/>
                      <a:pt x="54" y="13"/>
                    </a:cubicBezTo>
                    <a:cubicBezTo>
                      <a:pt x="55" y="15"/>
                      <a:pt x="55" y="15"/>
                      <a:pt x="55" y="15"/>
                    </a:cubicBezTo>
                    <a:cubicBezTo>
                      <a:pt x="55" y="15"/>
                      <a:pt x="55" y="15"/>
                      <a:pt x="55" y="15"/>
                    </a:cubicBezTo>
                    <a:cubicBezTo>
                      <a:pt x="55" y="15"/>
                      <a:pt x="55" y="17"/>
                      <a:pt x="55" y="18"/>
                    </a:cubicBezTo>
                    <a:cubicBezTo>
                      <a:pt x="55" y="18"/>
                      <a:pt x="54" y="19"/>
                      <a:pt x="54" y="20"/>
                    </a:cubicBezTo>
                    <a:cubicBezTo>
                      <a:pt x="54" y="20"/>
                      <a:pt x="54" y="21"/>
                      <a:pt x="54" y="21"/>
                    </a:cubicBezTo>
                    <a:cubicBezTo>
                      <a:pt x="54" y="21"/>
                      <a:pt x="55" y="22"/>
                      <a:pt x="55" y="21"/>
                    </a:cubicBezTo>
                    <a:cubicBezTo>
                      <a:pt x="56" y="21"/>
                      <a:pt x="56" y="21"/>
                      <a:pt x="57" y="22"/>
                    </a:cubicBezTo>
                    <a:cubicBezTo>
                      <a:pt x="57" y="22"/>
                      <a:pt x="57" y="23"/>
                      <a:pt x="59" y="23"/>
                    </a:cubicBezTo>
                    <a:cubicBezTo>
                      <a:pt x="60" y="24"/>
                      <a:pt x="59" y="23"/>
                      <a:pt x="60" y="23"/>
                    </a:cubicBezTo>
                    <a:cubicBezTo>
                      <a:pt x="60" y="23"/>
                      <a:pt x="61" y="23"/>
                      <a:pt x="61" y="23"/>
                    </a:cubicBezTo>
                    <a:cubicBezTo>
                      <a:pt x="62" y="24"/>
                      <a:pt x="61" y="24"/>
                      <a:pt x="60" y="25"/>
                    </a:cubicBezTo>
                    <a:cubicBezTo>
                      <a:pt x="60" y="25"/>
                      <a:pt x="60" y="25"/>
                      <a:pt x="59" y="26"/>
                    </a:cubicBezTo>
                    <a:cubicBezTo>
                      <a:pt x="58" y="27"/>
                      <a:pt x="59" y="27"/>
                      <a:pt x="59" y="28"/>
                    </a:cubicBezTo>
                    <a:cubicBezTo>
                      <a:pt x="59" y="28"/>
                      <a:pt x="59" y="29"/>
                      <a:pt x="59" y="30"/>
                    </a:cubicBezTo>
                    <a:cubicBezTo>
                      <a:pt x="59" y="31"/>
                      <a:pt x="59" y="31"/>
                      <a:pt x="59" y="31"/>
                    </a:cubicBezTo>
                    <a:cubicBezTo>
                      <a:pt x="59" y="32"/>
                      <a:pt x="60" y="33"/>
                      <a:pt x="61" y="33"/>
                    </a:cubicBezTo>
                    <a:cubicBezTo>
                      <a:pt x="61" y="33"/>
                      <a:pt x="61" y="33"/>
                      <a:pt x="62" y="34"/>
                    </a:cubicBezTo>
                    <a:cubicBezTo>
                      <a:pt x="64" y="34"/>
                      <a:pt x="65" y="34"/>
                      <a:pt x="65" y="34"/>
                    </a:cubicBezTo>
                    <a:cubicBezTo>
                      <a:pt x="65" y="34"/>
                      <a:pt x="66" y="34"/>
                      <a:pt x="66" y="35"/>
                    </a:cubicBezTo>
                    <a:cubicBezTo>
                      <a:pt x="66" y="36"/>
                      <a:pt x="66" y="37"/>
                      <a:pt x="66" y="39"/>
                    </a:cubicBezTo>
                    <a:cubicBezTo>
                      <a:pt x="66" y="39"/>
                      <a:pt x="65" y="40"/>
                      <a:pt x="65" y="40"/>
                    </a:cubicBezTo>
                    <a:cubicBezTo>
                      <a:pt x="65" y="40"/>
                      <a:pt x="66" y="39"/>
                      <a:pt x="66" y="38"/>
                    </a:cubicBezTo>
                    <a:cubicBezTo>
                      <a:pt x="66" y="37"/>
                      <a:pt x="65" y="36"/>
                      <a:pt x="65" y="36"/>
                    </a:cubicBezTo>
                    <a:cubicBezTo>
                      <a:pt x="65" y="35"/>
                      <a:pt x="64" y="35"/>
                      <a:pt x="64" y="35"/>
                    </a:cubicBezTo>
                    <a:cubicBezTo>
                      <a:pt x="64" y="35"/>
                      <a:pt x="63" y="35"/>
                      <a:pt x="62" y="35"/>
                    </a:cubicBezTo>
                    <a:cubicBezTo>
                      <a:pt x="62" y="35"/>
                      <a:pt x="62" y="34"/>
                      <a:pt x="61" y="34"/>
                    </a:cubicBezTo>
                    <a:cubicBezTo>
                      <a:pt x="61" y="33"/>
                      <a:pt x="60" y="33"/>
                      <a:pt x="60" y="33"/>
                    </a:cubicBezTo>
                    <a:cubicBezTo>
                      <a:pt x="59" y="33"/>
                      <a:pt x="57" y="34"/>
                      <a:pt x="57" y="34"/>
                    </a:cubicBezTo>
                    <a:cubicBezTo>
                      <a:pt x="54" y="36"/>
                      <a:pt x="54" y="36"/>
                      <a:pt x="54" y="36"/>
                    </a:cubicBezTo>
                    <a:cubicBezTo>
                      <a:pt x="52" y="37"/>
                      <a:pt x="52" y="37"/>
                      <a:pt x="52" y="37"/>
                    </a:cubicBezTo>
                    <a:cubicBezTo>
                      <a:pt x="52" y="37"/>
                      <a:pt x="51" y="39"/>
                      <a:pt x="50" y="40"/>
                    </a:cubicBezTo>
                    <a:cubicBezTo>
                      <a:pt x="49" y="40"/>
                      <a:pt x="49" y="40"/>
                      <a:pt x="47" y="40"/>
                    </a:cubicBezTo>
                    <a:cubicBezTo>
                      <a:pt x="46" y="40"/>
                      <a:pt x="46" y="41"/>
                      <a:pt x="46" y="41"/>
                    </a:cubicBezTo>
                    <a:cubicBezTo>
                      <a:pt x="45" y="41"/>
                      <a:pt x="46" y="42"/>
                      <a:pt x="46" y="42"/>
                    </a:cubicBezTo>
                    <a:cubicBezTo>
                      <a:pt x="46" y="43"/>
                      <a:pt x="48" y="43"/>
                      <a:pt x="48" y="43"/>
                    </a:cubicBezTo>
                    <a:cubicBezTo>
                      <a:pt x="49" y="43"/>
                      <a:pt x="50" y="44"/>
                      <a:pt x="51" y="44"/>
                    </a:cubicBezTo>
                    <a:cubicBezTo>
                      <a:pt x="52" y="45"/>
                      <a:pt x="53" y="46"/>
                      <a:pt x="54" y="46"/>
                    </a:cubicBezTo>
                    <a:cubicBezTo>
                      <a:pt x="54" y="47"/>
                      <a:pt x="54" y="48"/>
                      <a:pt x="54" y="48"/>
                    </a:cubicBezTo>
                    <a:cubicBezTo>
                      <a:pt x="54" y="48"/>
                      <a:pt x="52" y="47"/>
                      <a:pt x="52" y="47"/>
                    </a:cubicBezTo>
                    <a:cubicBezTo>
                      <a:pt x="51" y="46"/>
                      <a:pt x="51" y="46"/>
                      <a:pt x="51" y="46"/>
                    </a:cubicBezTo>
                    <a:cubicBezTo>
                      <a:pt x="51" y="46"/>
                      <a:pt x="49" y="45"/>
                      <a:pt x="49" y="45"/>
                    </a:cubicBezTo>
                    <a:cubicBezTo>
                      <a:pt x="49" y="45"/>
                      <a:pt x="47" y="45"/>
                      <a:pt x="47" y="45"/>
                    </a:cubicBezTo>
                    <a:cubicBezTo>
                      <a:pt x="46" y="43"/>
                      <a:pt x="46" y="43"/>
                      <a:pt x="46" y="43"/>
                    </a:cubicBezTo>
                    <a:cubicBezTo>
                      <a:pt x="46" y="43"/>
                      <a:pt x="44" y="43"/>
                      <a:pt x="43" y="43"/>
                    </a:cubicBezTo>
                    <a:cubicBezTo>
                      <a:pt x="43" y="43"/>
                      <a:pt x="42" y="42"/>
                      <a:pt x="42" y="41"/>
                    </a:cubicBezTo>
                    <a:cubicBezTo>
                      <a:pt x="42" y="41"/>
                      <a:pt x="42" y="41"/>
                      <a:pt x="43" y="41"/>
                    </a:cubicBezTo>
                    <a:cubicBezTo>
                      <a:pt x="43" y="41"/>
                      <a:pt x="45" y="40"/>
                      <a:pt x="45" y="40"/>
                    </a:cubicBezTo>
                    <a:cubicBezTo>
                      <a:pt x="46" y="39"/>
                      <a:pt x="46" y="39"/>
                      <a:pt x="46" y="39"/>
                    </a:cubicBezTo>
                    <a:cubicBezTo>
                      <a:pt x="46" y="38"/>
                      <a:pt x="46" y="38"/>
                      <a:pt x="46" y="38"/>
                    </a:cubicBezTo>
                    <a:cubicBezTo>
                      <a:pt x="45" y="36"/>
                      <a:pt x="45" y="36"/>
                      <a:pt x="45" y="36"/>
                    </a:cubicBezTo>
                    <a:cubicBezTo>
                      <a:pt x="46" y="35"/>
                      <a:pt x="46" y="35"/>
                      <a:pt x="46" y="35"/>
                    </a:cubicBezTo>
                    <a:cubicBezTo>
                      <a:pt x="45" y="33"/>
                      <a:pt x="45" y="33"/>
                      <a:pt x="45" y="33"/>
                    </a:cubicBezTo>
                    <a:cubicBezTo>
                      <a:pt x="45" y="30"/>
                      <a:pt x="45" y="30"/>
                      <a:pt x="45" y="30"/>
                    </a:cubicBezTo>
                    <a:cubicBezTo>
                      <a:pt x="45" y="30"/>
                      <a:pt x="45" y="30"/>
                      <a:pt x="45" y="30"/>
                    </a:cubicBezTo>
                    <a:cubicBezTo>
                      <a:pt x="46" y="30"/>
                      <a:pt x="47" y="31"/>
                      <a:pt x="47" y="31"/>
                    </a:cubicBezTo>
                    <a:cubicBezTo>
                      <a:pt x="47" y="31"/>
                      <a:pt x="49" y="30"/>
                      <a:pt x="49" y="30"/>
                    </a:cubicBezTo>
                    <a:cubicBezTo>
                      <a:pt x="49" y="30"/>
                      <a:pt x="49" y="29"/>
                      <a:pt x="49" y="29"/>
                    </a:cubicBezTo>
                    <a:cubicBezTo>
                      <a:pt x="49" y="29"/>
                      <a:pt x="50" y="29"/>
                      <a:pt x="51" y="29"/>
                    </a:cubicBezTo>
                    <a:cubicBezTo>
                      <a:pt x="51" y="29"/>
                      <a:pt x="51" y="26"/>
                      <a:pt x="51" y="26"/>
                    </a:cubicBezTo>
                    <a:cubicBezTo>
                      <a:pt x="51" y="26"/>
                      <a:pt x="51" y="26"/>
                      <a:pt x="51" y="26"/>
                    </a:cubicBezTo>
                    <a:cubicBezTo>
                      <a:pt x="51" y="26"/>
                      <a:pt x="50" y="25"/>
                      <a:pt x="49" y="25"/>
                    </a:cubicBezTo>
                    <a:cubicBezTo>
                      <a:pt x="48" y="25"/>
                      <a:pt x="48" y="25"/>
                      <a:pt x="48" y="25"/>
                    </a:cubicBezTo>
                    <a:cubicBezTo>
                      <a:pt x="47" y="25"/>
                      <a:pt x="47" y="24"/>
                      <a:pt x="47" y="24"/>
                    </a:cubicBezTo>
                    <a:cubicBezTo>
                      <a:pt x="47" y="24"/>
                      <a:pt x="48" y="23"/>
                      <a:pt x="48" y="22"/>
                    </a:cubicBezTo>
                    <a:cubicBezTo>
                      <a:pt x="48" y="22"/>
                      <a:pt x="47" y="20"/>
                      <a:pt x="47" y="20"/>
                    </a:cubicBezTo>
                    <a:cubicBezTo>
                      <a:pt x="47" y="20"/>
                      <a:pt x="47" y="18"/>
                      <a:pt x="47" y="18"/>
                    </a:cubicBezTo>
                    <a:cubicBezTo>
                      <a:pt x="47" y="18"/>
                      <a:pt x="44" y="16"/>
                      <a:pt x="43" y="16"/>
                    </a:cubicBezTo>
                    <a:cubicBezTo>
                      <a:pt x="43" y="16"/>
                      <a:pt x="41" y="17"/>
                      <a:pt x="41" y="17"/>
                    </a:cubicBezTo>
                    <a:cubicBezTo>
                      <a:pt x="41" y="17"/>
                      <a:pt x="41" y="17"/>
                      <a:pt x="41" y="17"/>
                    </a:cubicBezTo>
                    <a:cubicBezTo>
                      <a:pt x="39" y="16"/>
                      <a:pt x="39" y="16"/>
                      <a:pt x="39" y="16"/>
                    </a:cubicBezTo>
                    <a:cubicBezTo>
                      <a:pt x="39" y="16"/>
                      <a:pt x="39" y="15"/>
                      <a:pt x="39" y="14"/>
                    </a:cubicBezTo>
                    <a:cubicBezTo>
                      <a:pt x="38" y="14"/>
                      <a:pt x="38" y="14"/>
                      <a:pt x="38" y="14"/>
                    </a:cubicBezTo>
                    <a:cubicBezTo>
                      <a:pt x="37" y="19"/>
                      <a:pt x="37" y="19"/>
                      <a:pt x="37" y="19"/>
                    </a:cubicBezTo>
                    <a:cubicBezTo>
                      <a:pt x="35" y="25"/>
                      <a:pt x="35" y="25"/>
                      <a:pt x="35" y="25"/>
                    </a:cubicBezTo>
                    <a:cubicBezTo>
                      <a:pt x="32" y="37"/>
                      <a:pt x="32" y="37"/>
                      <a:pt x="32" y="37"/>
                    </a:cubicBezTo>
                    <a:cubicBezTo>
                      <a:pt x="27" y="45"/>
                      <a:pt x="27" y="45"/>
                      <a:pt x="27" y="45"/>
                    </a:cubicBezTo>
                    <a:cubicBezTo>
                      <a:pt x="20" y="54"/>
                      <a:pt x="20" y="54"/>
                      <a:pt x="20" y="54"/>
                    </a:cubicBezTo>
                    <a:cubicBezTo>
                      <a:pt x="19" y="55"/>
                      <a:pt x="19" y="55"/>
                      <a:pt x="19" y="55"/>
                    </a:cubicBezTo>
                    <a:cubicBezTo>
                      <a:pt x="19" y="55"/>
                      <a:pt x="18" y="54"/>
                      <a:pt x="18" y="54"/>
                    </a:cubicBezTo>
                    <a:cubicBezTo>
                      <a:pt x="18" y="54"/>
                      <a:pt x="17" y="55"/>
                      <a:pt x="17" y="55"/>
                    </a:cubicBezTo>
                    <a:cubicBezTo>
                      <a:pt x="17" y="55"/>
                      <a:pt x="17" y="57"/>
                      <a:pt x="17" y="57"/>
                    </a:cubicBezTo>
                    <a:cubicBezTo>
                      <a:pt x="17" y="57"/>
                      <a:pt x="17" y="59"/>
                      <a:pt x="17" y="60"/>
                    </a:cubicBezTo>
                    <a:cubicBezTo>
                      <a:pt x="17" y="60"/>
                      <a:pt x="17" y="60"/>
                      <a:pt x="17" y="60"/>
                    </a:cubicBezTo>
                    <a:cubicBezTo>
                      <a:pt x="17" y="60"/>
                      <a:pt x="20" y="61"/>
                      <a:pt x="20" y="62"/>
                    </a:cubicBezTo>
                    <a:cubicBezTo>
                      <a:pt x="21" y="62"/>
                      <a:pt x="21" y="63"/>
                      <a:pt x="21" y="63"/>
                    </a:cubicBezTo>
                    <a:cubicBezTo>
                      <a:pt x="22" y="64"/>
                      <a:pt x="22" y="64"/>
                      <a:pt x="22" y="64"/>
                    </a:cubicBezTo>
                    <a:cubicBezTo>
                      <a:pt x="22" y="64"/>
                      <a:pt x="23" y="65"/>
                      <a:pt x="24" y="65"/>
                    </a:cubicBezTo>
                    <a:cubicBezTo>
                      <a:pt x="26" y="66"/>
                      <a:pt x="25" y="66"/>
                      <a:pt x="26" y="66"/>
                    </a:cubicBezTo>
                    <a:cubicBezTo>
                      <a:pt x="26" y="66"/>
                      <a:pt x="28" y="67"/>
                      <a:pt x="28" y="68"/>
                    </a:cubicBezTo>
                    <a:cubicBezTo>
                      <a:pt x="28" y="68"/>
                      <a:pt x="29" y="68"/>
                      <a:pt x="30" y="68"/>
                    </a:cubicBezTo>
                    <a:cubicBezTo>
                      <a:pt x="30" y="68"/>
                      <a:pt x="31" y="68"/>
                      <a:pt x="31" y="68"/>
                    </a:cubicBezTo>
                    <a:cubicBezTo>
                      <a:pt x="32" y="67"/>
                      <a:pt x="32" y="67"/>
                      <a:pt x="32" y="67"/>
                    </a:cubicBezTo>
                    <a:cubicBezTo>
                      <a:pt x="34" y="67"/>
                      <a:pt x="34" y="67"/>
                      <a:pt x="34" y="67"/>
                    </a:cubicBezTo>
                    <a:cubicBezTo>
                      <a:pt x="34" y="67"/>
                      <a:pt x="35" y="67"/>
                      <a:pt x="35" y="67"/>
                    </a:cubicBezTo>
                    <a:cubicBezTo>
                      <a:pt x="36" y="67"/>
                      <a:pt x="35" y="68"/>
                      <a:pt x="35" y="68"/>
                    </a:cubicBezTo>
                    <a:cubicBezTo>
                      <a:pt x="32" y="68"/>
                      <a:pt x="32" y="68"/>
                      <a:pt x="32" y="68"/>
                    </a:cubicBezTo>
                    <a:cubicBezTo>
                      <a:pt x="32" y="68"/>
                      <a:pt x="31" y="68"/>
                      <a:pt x="31" y="69"/>
                    </a:cubicBezTo>
                    <a:cubicBezTo>
                      <a:pt x="31" y="69"/>
                      <a:pt x="30" y="70"/>
                      <a:pt x="31" y="70"/>
                    </a:cubicBezTo>
                    <a:cubicBezTo>
                      <a:pt x="31" y="70"/>
                      <a:pt x="28" y="69"/>
                      <a:pt x="28" y="69"/>
                    </a:cubicBezTo>
                    <a:cubicBezTo>
                      <a:pt x="28" y="68"/>
                      <a:pt x="27" y="68"/>
                      <a:pt x="27" y="68"/>
                    </a:cubicBezTo>
                    <a:cubicBezTo>
                      <a:pt x="26" y="68"/>
                      <a:pt x="25" y="69"/>
                      <a:pt x="24" y="69"/>
                    </a:cubicBezTo>
                    <a:cubicBezTo>
                      <a:pt x="24" y="69"/>
                      <a:pt x="24" y="69"/>
                      <a:pt x="24" y="69"/>
                    </a:cubicBezTo>
                    <a:cubicBezTo>
                      <a:pt x="23" y="69"/>
                      <a:pt x="23" y="70"/>
                      <a:pt x="23" y="70"/>
                    </a:cubicBezTo>
                    <a:cubicBezTo>
                      <a:pt x="22" y="70"/>
                      <a:pt x="22" y="70"/>
                      <a:pt x="22" y="70"/>
                    </a:cubicBezTo>
                    <a:cubicBezTo>
                      <a:pt x="22" y="70"/>
                      <a:pt x="20" y="69"/>
                      <a:pt x="20" y="69"/>
                    </a:cubicBezTo>
                    <a:cubicBezTo>
                      <a:pt x="18" y="69"/>
                      <a:pt x="18" y="69"/>
                      <a:pt x="18" y="69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17" y="67"/>
                      <a:pt x="17" y="67"/>
                      <a:pt x="17" y="67"/>
                    </a:cubicBezTo>
                    <a:cubicBezTo>
                      <a:pt x="17" y="67"/>
                      <a:pt x="16" y="67"/>
                      <a:pt x="16" y="66"/>
                    </a:cubicBezTo>
                    <a:cubicBezTo>
                      <a:pt x="16" y="66"/>
                      <a:pt x="16" y="66"/>
                      <a:pt x="15" y="66"/>
                    </a:cubicBezTo>
                    <a:cubicBezTo>
                      <a:pt x="15" y="65"/>
                      <a:pt x="15" y="65"/>
                      <a:pt x="14" y="65"/>
                    </a:cubicBezTo>
                    <a:cubicBezTo>
                      <a:pt x="13" y="64"/>
                      <a:pt x="13" y="64"/>
                      <a:pt x="13" y="64"/>
                    </a:cubicBezTo>
                    <a:cubicBezTo>
                      <a:pt x="12" y="64"/>
                      <a:pt x="12" y="63"/>
                      <a:pt x="11" y="63"/>
                    </a:cubicBezTo>
                    <a:cubicBezTo>
                      <a:pt x="10" y="63"/>
                      <a:pt x="9" y="64"/>
                      <a:pt x="8" y="64"/>
                    </a:cubicBezTo>
                    <a:cubicBezTo>
                      <a:pt x="8" y="64"/>
                      <a:pt x="7" y="64"/>
                      <a:pt x="7" y="65"/>
                    </a:cubicBezTo>
                    <a:cubicBezTo>
                      <a:pt x="7" y="65"/>
                      <a:pt x="7" y="66"/>
                      <a:pt x="7" y="66"/>
                    </a:cubicBezTo>
                    <a:cubicBezTo>
                      <a:pt x="8" y="66"/>
                      <a:pt x="8" y="66"/>
                      <a:pt x="9" y="66"/>
                    </a:cubicBezTo>
                    <a:cubicBezTo>
                      <a:pt x="9" y="66"/>
                      <a:pt x="10" y="66"/>
                      <a:pt x="10" y="66"/>
                    </a:cubicBezTo>
                    <a:cubicBezTo>
                      <a:pt x="11" y="66"/>
                      <a:pt x="11" y="66"/>
                      <a:pt x="11" y="66"/>
                    </a:cubicBezTo>
                    <a:cubicBezTo>
                      <a:pt x="11" y="66"/>
                      <a:pt x="11" y="67"/>
                      <a:pt x="12" y="67"/>
                    </a:cubicBezTo>
                    <a:cubicBezTo>
                      <a:pt x="12" y="67"/>
                      <a:pt x="13" y="68"/>
                      <a:pt x="13" y="69"/>
                    </a:cubicBezTo>
                    <a:cubicBezTo>
                      <a:pt x="13" y="69"/>
                      <a:pt x="14" y="69"/>
                      <a:pt x="14" y="69"/>
                    </a:cubicBezTo>
                    <a:cubicBezTo>
                      <a:pt x="15" y="70"/>
                      <a:pt x="15" y="69"/>
                      <a:pt x="15" y="69"/>
                    </a:cubicBezTo>
                    <a:cubicBezTo>
                      <a:pt x="16" y="69"/>
                      <a:pt x="16" y="69"/>
                      <a:pt x="16" y="69"/>
                    </a:cubicBezTo>
                    <a:cubicBezTo>
                      <a:pt x="18" y="69"/>
                      <a:pt x="18" y="69"/>
                      <a:pt x="18" y="69"/>
                    </a:cubicBezTo>
                    <a:cubicBezTo>
                      <a:pt x="18" y="69"/>
                      <a:pt x="18" y="70"/>
                      <a:pt x="20" y="70"/>
                    </a:cubicBezTo>
                    <a:cubicBezTo>
                      <a:pt x="21" y="71"/>
                      <a:pt x="20" y="71"/>
                      <a:pt x="20" y="71"/>
                    </a:cubicBezTo>
                    <a:cubicBezTo>
                      <a:pt x="20" y="71"/>
                      <a:pt x="19" y="71"/>
                      <a:pt x="17" y="70"/>
                    </a:cubicBezTo>
                    <a:cubicBezTo>
                      <a:pt x="15" y="69"/>
                      <a:pt x="17" y="70"/>
                      <a:pt x="16" y="70"/>
                    </a:cubicBezTo>
                    <a:cubicBezTo>
                      <a:pt x="15" y="70"/>
                      <a:pt x="15" y="71"/>
                      <a:pt x="15" y="71"/>
                    </a:cubicBezTo>
                    <a:cubicBezTo>
                      <a:pt x="15" y="71"/>
                      <a:pt x="15" y="72"/>
                      <a:pt x="16" y="73"/>
                    </a:cubicBezTo>
                    <a:cubicBezTo>
                      <a:pt x="17" y="74"/>
                      <a:pt x="17" y="73"/>
                      <a:pt x="19" y="74"/>
                    </a:cubicBezTo>
                    <a:cubicBezTo>
                      <a:pt x="20" y="75"/>
                      <a:pt x="19" y="74"/>
                      <a:pt x="20" y="74"/>
                    </a:cubicBezTo>
                    <a:cubicBezTo>
                      <a:pt x="20" y="74"/>
                      <a:pt x="21" y="74"/>
                      <a:pt x="22" y="76"/>
                    </a:cubicBezTo>
                    <a:cubicBezTo>
                      <a:pt x="23" y="77"/>
                      <a:pt x="22" y="78"/>
                      <a:pt x="22" y="78"/>
                    </a:cubicBezTo>
                    <a:cubicBezTo>
                      <a:pt x="22" y="78"/>
                      <a:pt x="21" y="78"/>
                      <a:pt x="20" y="78"/>
                    </a:cubicBezTo>
                    <a:cubicBezTo>
                      <a:pt x="20" y="78"/>
                      <a:pt x="20" y="78"/>
                      <a:pt x="20" y="78"/>
                    </a:cubicBezTo>
                    <a:cubicBezTo>
                      <a:pt x="18" y="78"/>
                      <a:pt x="18" y="78"/>
                      <a:pt x="18" y="78"/>
                    </a:cubicBezTo>
                    <a:cubicBezTo>
                      <a:pt x="18" y="78"/>
                      <a:pt x="18" y="78"/>
                      <a:pt x="17" y="76"/>
                    </a:cubicBezTo>
                    <a:cubicBezTo>
                      <a:pt x="16" y="74"/>
                      <a:pt x="17" y="75"/>
                      <a:pt x="18" y="75"/>
                    </a:cubicBezTo>
                    <a:cubicBezTo>
                      <a:pt x="18" y="75"/>
                      <a:pt x="16" y="75"/>
                      <a:pt x="16" y="75"/>
                    </a:cubicBezTo>
                    <a:cubicBezTo>
                      <a:pt x="15" y="73"/>
                      <a:pt x="15" y="73"/>
                      <a:pt x="15" y="73"/>
                    </a:cubicBezTo>
                    <a:cubicBezTo>
                      <a:pt x="14" y="73"/>
                      <a:pt x="14" y="73"/>
                      <a:pt x="14" y="73"/>
                    </a:cubicBezTo>
                    <a:cubicBezTo>
                      <a:pt x="14" y="73"/>
                      <a:pt x="13" y="73"/>
                      <a:pt x="13" y="73"/>
                    </a:cubicBezTo>
                    <a:cubicBezTo>
                      <a:pt x="13" y="73"/>
                      <a:pt x="11" y="72"/>
                      <a:pt x="11" y="72"/>
                    </a:cubicBezTo>
                    <a:cubicBezTo>
                      <a:pt x="11" y="72"/>
                      <a:pt x="12" y="72"/>
                      <a:pt x="12" y="71"/>
                    </a:cubicBezTo>
                    <a:cubicBezTo>
                      <a:pt x="13" y="70"/>
                      <a:pt x="10" y="69"/>
                      <a:pt x="10" y="69"/>
                    </a:cubicBezTo>
                    <a:cubicBezTo>
                      <a:pt x="8" y="68"/>
                      <a:pt x="9" y="69"/>
                      <a:pt x="9" y="69"/>
                    </a:cubicBezTo>
                    <a:cubicBezTo>
                      <a:pt x="9" y="69"/>
                      <a:pt x="8" y="69"/>
                      <a:pt x="7" y="69"/>
                    </a:cubicBezTo>
                    <a:cubicBezTo>
                      <a:pt x="6" y="69"/>
                      <a:pt x="6" y="69"/>
                      <a:pt x="5" y="69"/>
                    </a:cubicBezTo>
                    <a:cubicBezTo>
                      <a:pt x="4" y="69"/>
                      <a:pt x="4" y="69"/>
                      <a:pt x="3" y="69"/>
                    </a:cubicBezTo>
                    <a:cubicBezTo>
                      <a:pt x="3" y="69"/>
                      <a:pt x="2" y="69"/>
                      <a:pt x="1" y="70"/>
                    </a:cubicBezTo>
                    <a:cubicBezTo>
                      <a:pt x="0" y="70"/>
                      <a:pt x="0" y="70"/>
                      <a:pt x="0" y="71"/>
                    </a:cubicBezTo>
                    <a:cubicBezTo>
                      <a:pt x="1" y="71"/>
                      <a:pt x="1" y="71"/>
                      <a:pt x="1" y="72"/>
                    </a:cubicBezTo>
                    <a:cubicBezTo>
                      <a:pt x="1" y="72"/>
                      <a:pt x="1" y="73"/>
                      <a:pt x="2" y="73"/>
                    </a:cubicBezTo>
                    <a:cubicBezTo>
                      <a:pt x="2" y="73"/>
                      <a:pt x="2" y="74"/>
                      <a:pt x="3" y="74"/>
                    </a:cubicBezTo>
                    <a:cubicBezTo>
                      <a:pt x="3" y="75"/>
                      <a:pt x="4" y="75"/>
                      <a:pt x="4" y="75"/>
                    </a:cubicBezTo>
                    <a:cubicBezTo>
                      <a:pt x="5" y="75"/>
                      <a:pt x="6" y="75"/>
                      <a:pt x="6" y="75"/>
                    </a:cubicBezTo>
                    <a:cubicBezTo>
                      <a:pt x="9" y="78"/>
                      <a:pt x="9" y="78"/>
                      <a:pt x="9" y="78"/>
                    </a:cubicBezTo>
                    <a:cubicBezTo>
                      <a:pt x="9" y="78"/>
                      <a:pt x="10" y="78"/>
                      <a:pt x="12" y="78"/>
                    </a:cubicBezTo>
                    <a:cubicBezTo>
                      <a:pt x="13" y="79"/>
                      <a:pt x="12" y="78"/>
                      <a:pt x="12" y="78"/>
                    </a:cubicBezTo>
                    <a:cubicBezTo>
                      <a:pt x="12" y="77"/>
                      <a:pt x="13" y="77"/>
                      <a:pt x="13" y="77"/>
                    </a:cubicBezTo>
                    <a:cubicBezTo>
                      <a:pt x="13" y="76"/>
                      <a:pt x="13" y="76"/>
                      <a:pt x="14" y="76"/>
                    </a:cubicBezTo>
                    <a:cubicBezTo>
                      <a:pt x="15" y="77"/>
                      <a:pt x="15" y="77"/>
                      <a:pt x="15" y="78"/>
                    </a:cubicBezTo>
                    <a:cubicBezTo>
                      <a:pt x="16" y="78"/>
                      <a:pt x="16" y="78"/>
                      <a:pt x="16" y="79"/>
                    </a:cubicBezTo>
                    <a:cubicBezTo>
                      <a:pt x="17" y="79"/>
                      <a:pt x="18" y="79"/>
                      <a:pt x="19" y="79"/>
                    </a:cubicBezTo>
                    <a:cubicBezTo>
                      <a:pt x="19" y="79"/>
                      <a:pt x="20" y="79"/>
                      <a:pt x="20" y="79"/>
                    </a:cubicBezTo>
                    <a:cubicBezTo>
                      <a:pt x="20" y="79"/>
                      <a:pt x="20" y="80"/>
                      <a:pt x="21" y="80"/>
                    </a:cubicBezTo>
                    <a:cubicBezTo>
                      <a:pt x="21" y="80"/>
                      <a:pt x="20" y="80"/>
                      <a:pt x="20" y="80"/>
                    </a:cubicBezTo>
                    <a:cubicBezTo>
                      <a:pt x="20" y="80"/>
                      <a:pt x="20" y="81"/>
                      <a:pt x="19" y="81"/>
                    </a:cubicBezTo>
                    <a:cubicBezTo>
                      <a:pt x="19" y="81"/>
                      <a:pt x="19" y="81"/>
                      <a:pt x="19" y="81"/>
                    </a:cubicBezTo>
                    <a:cubicBezTo>
                      <a:pt x="19" y="81"/>
                      <a:pt x="18" y="81"/>
                      <a:pt x="18" y="81"/>
                    </a:cubicBezTo>
                    <a:cubicBezTo>
                      <a:pt x="18" y="81"/>
                      <a:pt x="19" y="81"/>
                      <a:pt x="19" y="81"/>
                    </a:cubicBezTo>
                    <a:cubicBezTo>
                      <a:pt x="19" y="81"/>
                      <a:pt x="19" y="81"/>
                      <a:pt x="19" y="81"/>
                    </a:cubicBezTo>
                    <a:cubicBezTo>
                      <a:pt x="19" y="81"/>
                      <a:pt x="19" y="81"/>
                      <a:pt x="19" y="81"/>
                    </a:cubicBezTo>
                    <a:cubicBezTo>
                      <a:pt x="20" y="82"/>
                      <a:pt x="20" y="82"/>
                      <a:pt x="21" y="82"/>
                    </a:cubicBezTo>
                    <a:cubicBezTo>
                      <a:pt x="21" y="81"/>
                      <a:pt x="21" y="80"/>
                      <a:pt x="22" y="79"/>
                    </a:cubicBezTo>
                    <a:cubicBezTo>
                      <a:pt x="23" y="78"/>
                      <a:pt x="25" y="78"/>
                      <a:pt x="25" y="78"/>
                    </a:cubicBezTo>
                    <a:cubicBezTo>
                      <a:pt x="25" y="77"/>
                      <a:pt x="25" y="77"/>
                      <a:pt x="25" y="77"/>
                    </a:cubicBezTo>
                    <a:cubicBezTo>
                      <a:pt x="25" y="77"/>
                      <a:pt x="25" y="77"/>
                      <a:pt x="25" y="77"/>
                    </a:cubicBezTo>
                    <a:cubicBezTo>
                      <a:pt x="26" y="77"/>
                      <a:pt x="27" y="78"/>
                      <a:pt x="28" y="79"/>
                    </a:cubicBezTo>
                    <a:cubicBezTo>
                      <a:pt x="29" y="80"/>
                      <a:pt x="29" y="80"/>
                      <a:pt x="29" y="80"/>
                    </a:cubicBezTo>
                    <a:cubicBezTo>
                      <a:pt x="29" y="80"/>
                      <a:pt x="29" y="80"/>
                      <a:pt x="29" y="80"/>
                    </a:cubicBezTo>
                    <a:cubicBezTo>
                      <a:pt x="29" y="80"/>
                      <a:pt x="29" y="80"/>
                      <a:pt x="29" y="80"/>
                    </a:cubicBezTo>
                    <a:cubicBezTo>
                      <a:pt x="30" y="79"/>
                      <a:pt x="30" y="79"/>
                      <a:pt x="30" y="79"/>
                    </a:cubicBezTo>
                    <a:cubicBezTo>
                      <a:pt x="31" y="78"/>
                      <a:pt x="32" y="77"/>
                      <a:pt x="33" y="77"/>
                    </a:cubicBezTo>
                    <a:cubicBezTo>
                      <a:pt x="34" y="77"/>
                      <a:pt x="34" y="77"/>
                      <a:pt x="34" y="77"/>
                    </a:cubicBezTo>
                    <a:cubicBezTo>
                      <a:pt x="36" y="77"/>
                      <a:pt x="36" y="78"/>
                      <a:pt x="37" y="78"/>
                    </a:cubicBezTo>
                    <a:cubicBezTo>
                      <a:pt x="39" y="79"/>
                      <a:pt x="39" y="79"/>
                      <a:pt x="39" y="79"/>
                    </a:cubicBezTo>
                    <a:cubicBezTo>
                      <a:pt x="39" y="78"/>
                      <a:pt x="40" y="78"/>
                      <a:pt x="41" y="78"/>
                    </a:cubicBezTo>
                    <a:cubicBezTo>
                      <a:pt x="42" y="78"/>
                      <a:pt x="43" y="80"/>
                      <a:pt x="43" y="80"/>
                    </a:cubicBezTo>
                    <a:cubicBezTo>
                      <a:pt x="44" y="83"/>
                      <a:pt x="44" y="83"/>
                      <a:pt x="44" y="83"/>
                    </a:cubicBezTo>
                    <a:cubicBezTo>
                      <a:pt x="44" y="83"/>
                      <a:pt x="44" y="84"/>
                      <a:pt x="44" y="84"/>
                    </a:cubicBezTo>
                    <a:cubicBezTo>
                      <a:pt x="45" y="84"/>
                      <a:pt x="45" y="84"/>
                      <a:pt x="45" y="84"/>
                    </a:cubicBezTo>
                    <a:cubicBezTo>
                      <a:pt x="46" y="85"/>
                      <a:pt x="46" y="85"/>
                      <a:pt x="46" y="85"/>
                    </a:cubicBezTo>
                    <a:cubicBezTo>
                      <a:pt x="46" y="86"/>
                      <a:pt x="46" y="86"/>
                      <a:pt x="46" y="86"/>
                    </a:cubicBezTo>
                    <a:cubicBezTo>
                      <a:pt x="46" y="86"/>
                      <a:pt x="46" y="86"/>
                      <a:pt x="46" y="86"/>
                    </a:cubicBezTo>
                    <a:cubicBezTo>
                      <a:pt x="48" y="86"/>
                      <a:pt x="48" y="86"/>
                      <a:pt x="48" y="86"/>
                    </a:cubicBezTo>
                    <a:cubicBezTo>
                      <a:pt x="48" y="86"/>
                      <a:pt x="48" y="88"/>
                      <a:pt x="48" y="88"/>
                    </a:cubicBezTo>
                    <a:cubicBezTo>
                      <a:pt x="48" y="88"/>
                      <a:pt x="49" y="88"/>
                      <a:pt x="49" y="88"/>
                    </a:cubicBezTo>
                    <a:cubicBezTo>
                      <a:pt x="49" y="88"/>
                      <a:pt x="49" y="88"/>
                      <a:pt x="49" y="88"/>
                    </a:cubicBezTo>
                    <a:cubicBezTo>
                      <a:pt x="49" y="88"/>
                      <a:pt x="50" y="88"/>
                      <a:pt x="50" y="88"/>
                    </a:cubicBezTo>
                    <a:cubicBezTo>
                      <a:pt x="50" y="88"/>
                      <a:pt x="50" y="88"/>
                      <a:pt x="50" y="88"/>
                    </a:cubicBezTo>
                    <a:cubicBezTo>
                      <a:pt x="50" y="88"/>
                      <a:pt x="50" y="88"/>
                      <a:pt x="50" y="88"/>
                    </a:cubicBezTo>
                    <a:cubicBezTo>
                      <a:pt x="50" y="88"/>
                      <a:pt x="51" y="87"/>
                      <a:pt x="52" y="87"/>
                    </a:cubicBezTo>
                    <a:cubicBezTo>
                      <a:pt x="53" y="87"/>
                      <a:pt x="53" y="87"/>
                      <a:pt x="53" y="87"/>
                    </a:cubicBezTo>
                    <a:cubicBezTo>
                      <a:pt x="54" y="88"/>
                      <a:pt x="54" y="88"/>
                      <a:pt x="54" y="88"/>
                    </a:cubicBezTo>
                    <a:cubicBezTo>
                      <a:pt x="56" y="89"/>
                      <a:pt x="56" y="90"/>
                      <a:pt x="56" y="91"/>
                    </a:cubicBezTo>
                    <a:cubicBezTo>
                      <a:pt x="56" y="91"/>
                      <a:pt x="56" y="91"/>
                      <a:pt x="56" y="91"/>
                    </a:cubicBezTo>
                    <a:cubicBezTo>
                      <a:pt x="58" y="92"/>
                      <a:pt x="59" y="92"/>
                      <a:pt x="60" y="93"/>
                    </a:cubicBezTo>
                    <a:cubicBezTo>
                      <a:pt x="60" y="93"/>
                      <a:pt x="61" y="93"/>
                      <a:pt x="62" y="94"/>
                    </a:cubicBezTo>
                    <a:cubicBezTo>
                      <a:pt x="63" y="94"/>
                      <a:pt x="63" y="94"/>
                      <a:pt x="63" y="94"/>
                    </a:cubicBezTo>
                    <a:cubicBezTo>
                      <a:pt x="63" y="94"/>
                      <a:pt x="63" y="94"/>
                      <a:pt x="63" y="94"/>
                    </a:cubicBezTo>
                    <a:cubicBezTo>
                      <a:pt x="64" y="94"/>
                      <a:pt x="65" y="95"/>
                      <a:pt x="65" y="97"/>
                    </a:cubicBezTo>
                    <a:cubicBezTo>
                      <a:pt x="65" y="98"/>
                      <a:pt x="64" y="99"/>
                      <a:pt x="64" y="100"/>
                    </a:cubicBezTo>
                    <a:cubicBezTo>
                      <a:pt x="64" y="100"/>
                      <a:pt x="64" y="100"/>
                      <a:pt x="64" y="100"/>
                    </a:cubicBezTo>
                    <a:cubicBezTo>
                      <a:pt x="65" y="101"/>
                      <a:pt x="65" y="101"/>
                      <a:pt x="65" y="101"/>
                    </a:cubicBezTo>
                    <a:cubicBezTo>
                      <a:pt x="65" y="101"/>
                      <a:pt x="65" y="101"/>
                      <a:pt x="66" y="100"/>
                    </a:cubicBezTo>
                    <a:cubicBezTo>
                      <a:pt x="66" y="100"/>
                      <a:pt x="67" y="98"/>
                      <a:pt x="67" y="98"/>
                    </a:cubicBezTo>
                    <a:cubicBezTo>
                      <a:pt x="69" y="98"/>
                      <a:pt x="69" y="98"/>
                      <a:pt x="69" y="98"/>
                    </a:cubicBezTo>
                    <a:cubicBezTo>
                      <a:pt x="69" y="98"/>
                      <a:pt x="71" y="98"/>
                      <a:pt x="72" y="98"/>
                    </a:cubicBezTo>
                    <a:cubicBezTo>
                      <a:pt x="72" y="98"/>
                      <a:pt x="71" y="96"/>
                      <a:pt x="71" y="96"/>
                    </a:cubicBezTo>
                    <a:cubicBezTo>
                      <a:pt x="71" y="96"/>
                      <a:pt x="70" y="97"/>
                      <a:pt x="69" y="97"/>
                    </a:cubicBezTo>
                    <a:cubicBezTo>
                      <a:pt x="68" y="97"/>
                      <a:pt x="69" y="95"/>
                      <a:pt x="69" y="95"/>
                    </a:cubicBezTo>
                    <a:cubicBezTo>
                      <a:pt x="69" y="94"/>
                      <a:pt x="69" y="94"/>
                      <a:pt x="69" y="94"/>
                    </a:cubicBezTo>
                    <a:cubicBezTo>
                      <a:pt x="70" y="92"/>
                      <a:pt x="70" y="92"/>
                      <a:pt x="70" y="92"/>
                    </a:cubicBezTo>
                    <a:cubicBezTo>
                      <a:pt x="71" y="91"/>
                      <a:pt x="71" y="91"/>
                      <a:pt x="71" y="91"/>
                    </a:cubicBezTo>
                    <a:cubicBezTo>
                      <a:pt x="71" y="91"/>
                      <a:pt x="72" y="89"/>
                      <a:pt x="73" y="89"/>
                    </a:cubicBezTo>
                    <a:cubicBezTo>
                      <a:pt x="73" y="89"/>
                      <a:pt x="72" y="87"/>
                      <a:pt x="72" y="87"/>
                    </a:cubicBezTo>
                    <a:cubicBezTo>
                      <a:pt x="73" y="84"/>
                      <a:pt x="73" y="84"/>
                      <a:pt x="73" y="84"/>
                    </a:cubicBezTo>
                    <a:cubicBezTo>
                      <a:pt x="72" y="82"/>
                      <a:pt x="72" y="82"/>
                      <a:pt x="72" y="82"/>
                    </a:cubicBezTo>
                    <a:cubicBezTo>
                      <a:pt x="72" y="80"/>
                      <a:pt x="72" y="80"/>
                      <a:pt x="72" y="80"/>
                    </a:cubicBezTo>
                    <a:cubicBezTo>
                      <a:pt x="70" y="77"/>
                      <a:pt x="70" y="77"/>
                      <a:pt x="70" y="77"/>
                    </a:cubicBezTo>
                    <a:cubicBezTo>
                      <a:pt x="70" y="76"/>
                      <a:pt x="70" y="76"/>
                      <a:pt x="70" y="76"/>
                    </a:cubicBezTo>
                    <a:cubicBezTo>
                      <a:pt x="69" y="75"/>
                      <a:pt x="69" y="75"/>
                      <a:pt x="69" y="75"/>
                    </a:cubicBezTo>
                    <a:cubicBezTo>
                      <a:pt x="70" y="73"/>
                      <a:pt x="70" y="73"/>
                      <a:pt x="70" y="73"/>
                    </a:cubicBezTo>
                    <a:cubicBezTo>
                      <a:pt x="70" y="73"/>
                      <a:pt x="68" y="72"/>
                      <a:pt x="67" y="72"/>
                    </a:cubicBezTo>
                    <a:cubicBezTo>
                      <a:pt x="66" y="71"/>
                      <a:pt x="67" y="71"/>
                      <a:pt x="67" y="71"/>
                    </a:cubicBezTo>
                    <a:cubicBezTo>
                      <a:pt x="67" y="69"/>
                      <a:pt x="67" y="69"/>
                      <a:pt x="67" y="69"/>
                    </a:cubicBezTo>
                    <a:cubicBezTo>
                      <a:pt x="67" y="67"/>
                      <a:pt x="67" y="67"/>
                      <a:pt x="67" y="67"/>
                    </a:cubicBezTo>
                    <a:cubicBezTo>
                      <a:pt x="71" y="68"/>
                      <a:pt x="71" y="68"/>
                      <a:pt x="71" y="68"/>
                    </a:cubicBezTo>
                    <a:cubicBezTo>
                      <a:pt x="73" y="67"/>
                      <a:pt x="73" y="67"/>
                      <a:pt x="73" y="67"/>
                    </a:cubicBezTo>
                    <a:cubicBezTo>
                      <a:pt x="70" y="66"/>
                      <a:pt x="70" y="66"/>
                      <a:pt x="70" y="66"/>
                    </a:cubicBezTo>
                    <a:cubicBezTo>
                      <a:pt x="73" y="65"/>
                      <a:pt x="73" y="65"/>
                      <a:pt x="73" y="65"/>
                    </a:cubicBezTo>
                    <a:cubicBezTo>
                      <a:pt x="74" y="67"/>
                      <a:pt x="74" y="67"/>
                      <a:pt x="74" y="67"/>
                    </a:cubicBezTo>
                    <a:cubicBezTo>
                      <a:pt x="76" y="68"/>
                      <a:pt x="76" y="68"/>
                      <a:pt x="76" y="68"/>
                    </a:cubicBezTo>
                    <a:cubicBezTo>
                      <a:pt x="78" y="69"/>
                      <a:pt x="78" y="69"/>
                      <a:pt x="78" y="69"/>
                    </a:cubicBezTo>
                    <a:cubicBezTo>
                      <a:pt x="78" y="68"/>
                      <a:pt x="78" y="68"/>
                      <a:pt x="78" y="68"/>
                    </a:cubicBezTo>
                    <a:cubicBezTo>
                      <a:pt x="80" y="68"/>
                      <a:pt x="80" y="68"/>
                      <a:pt x="80" y="68"/>
                    </a:cubicBezTo>
                    <a:cubicBezTo>
                      <a:pt x="81" y="67"/>
                      <a:pt x="81" y="67"/>
                      <a:pt x="81" y="67"/>
                    </a:cubicBezTo>
                    <a:cubicBezTo>
                      <a:pt x="84" y="66"/>
                      <a:pt x="84" y="66"/>
                      <a:pt x="84" y="66"/>
                    </a:cubicBezTo>
                    <a:cubicBezTo>
                      <a:pt x="86" y="67"/>
                      <a:pt x="86" y="67"/>
                      <a:pt x="86" y="67"/>
                    </a:cubicBezTo>
                    <a:cubicBezTo>
                      <a:pt x="87" y="65"/>
                      <a:pt x="87" y="65"/>
                      <a:pt x="87" y="65"/>
                    </a:cubicBezTo>
                    <a:cubicBezTo>
                      <a:pt x="89" y="65"/>
                      <a:pt x="89" y="65"/>
                      <a:pt x="89" y="65"/>
                    </a:cubicBezTo>
                    <a:cubicBezTo>
                      <a:pt x="89" y="63"/>
                      <a:pt x="89" y="63"/>
                      <a:pt x="89" y="63"/>
                    </a:cubicBezTo>
                    <a:cubicBezTo>
                      <a:pt x="87" y="62"/>
                      <a:pt x="87" y="62"/>
                      <a:pt x="87" y="62"/>
                    </a:cubicBezTo>
                    <a:cubicBezTo>
                      <a:pt x="85" y="60"/>
                      <a:pt x="85" y="60"/>
                      <a:pt x="85" y="60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7" y="58"/>
                      <a:pt x="87" y="58"/>
                      <a:pt x="87" y="58"/>
                    </a:cubicBezTo>
                    <a:cubicBezTo>
                      <a:pt x="87" y="58"/>
                      <a:pt x="90" y="58"/>
                      <a:pt x="90" y="58"/>
                    </a:cubicBezTo>
                    <a:cubicBezTo>
                      <a:pt x="90" y="57"/>
                      <a:pt x="90" y="57"/>
                      <a:pt x="91" y="57"/>
                    </a:cubicBezTo>
                    <a:cubicBezTo>
                      <a:pt x="92" y="56"/>
                      <a:pt x="93" y="55"/>
                      <a:pt x="93" y="55"/>
                    </a:cubicBezTo>
                    <a:cubicBezTo>
                      <a:pt x="94" y="54"/>
                      <a:pt x="94" y="54"/>
                      <a:pt x="94" y="54"/>
                    </a:cubicBezTo>
                    <a:cubicBezTo>
                      <a:pt x="94" y="54"/>
                      <a:pt x="96" y="53"/>
                      <a:pt x="96" y="53"/>
                    </a:cubicBezTo>
                    <a:cubicBezTo>
                      <a:pt x="97" y="53"/>
                      <a:pt x="96" y="52"/>
                      <a:pt x="96" y="52"/>
                    </a:cubicBezTo>
                    <a:cubicBezTo>
                      <a:pt x="96" y="51"/>
                      <a:pt x="95" y="49"/>
                      <a:pt x="95" y="49"/>
                    </a:cubicBezTo>
                    <a:cubicBezTo>
                      <a:pt x="97" y="47"/>
                      <a:pt x="97" y="47"/>
                      <a:pt x="97" y="47"/>
                    </a:cubicBezTo>
                    <a:cubicBezTo>
                      <a:pt x="95" y="44"/>
                      <a:pt x="95" y="44"/>
                      <a:pt x="95" y="44"/>
                    </a:cubicBezTo>
                    <a:cubicBezTo>
                      <a:pt x="93" y="45"/>
                      <a:pt x="93" y="45"/>
                      <a:pt x="93" y="45"/>
                    </a:cubicBezTo>
                    <a:cubicBezTo>
                      <a:pt x="91" y="43"/>
                      <a:pt x="91" y="43"/>
                      <a:pt x="91" y="43"/>
                    </a:cubicBezTo>
                    <a:cubicBezTo>
                      <a:pt x="91" y="43"/>
                      <a:pt x="89" y="43"/>
                      <a:pt x="88" y="43"/>
                    </a:cubicBezTo>
                    <a:cubicBezTo>
                      <a:pt x="88" y="42"/>
                      <a:pt x="87" y="41"/>
                      <a:pt x="87" y="41"/>
                    </a:cubicBezTo>
                    <a:cubicBezTo>
                      <a:pt x="87" y="39"/>
                      <a:pt x="87" y="39"/>
                      <a:pt x="87" y="39"/>
                    </a:cubicBezTo>
                    <a:cubicBezTo>
                      <a:pt x="89" y="38"/>
                      <a:pt x="89" y="38"/>
                      <a:pt x="89" y="38"/>
                    </a:cubicBezTo>
                    <a:cubicBezTo>
                      <a:pt x="88" y="37"/>
                      <a:pt x="88" y="37"/>
                      <a:pt x="88" y="37"/>
                    </a:cubicBezTo>
                    <a:cubicBezTo>
                      <a:pt x="88" y="35"/>
                      <a:pt x="88" y="35"/>
                      <a:pt x="88" y="35"/>
                    </a:cubicBezTo>
                    <a:cubicBezTo>
                      <a:pt x="91" y="35"/>
                      <a:pt x="91" y="35"/>
                      <a:pt x="91" y="35"/>
                    </a:cubicBezTo>
                    <a:cubicBezTo>
                      <a:pt x="91" y="35"/>
                      <a:pt x="95" y="36"/>
                      <a:pt x="96" y="37"/>
                    </a:cubicBezTo>
                    <a:cubicBezTo>
                      <a:pt x="96" y="37"/>
                      <a:pt x="97" y="34"/>
                      <a:pt x="97" y="34"/>
                    </a:cubicBezTo>
                    <a:cubicBezTo>
                      <a:pt x="98" y="30"/>
                      <a:pt x="98" y="30"/>
                      <a:pt x="98" y="30"/>
                    </a:cubicBezTo>
                    <a:cubicBezTo>
                      <a:pt x="98" y="30"/>
                      <a:pt x="97" y="26"/>
                      <a:pt x="97" y="26"/>
                    </a:cubicBezTo>
                    <a:cubicBezTo>
                      <a:pt x="98" y="26"/>
                      <a:pt x="101" y="21"/>
                      <a:pt x="101" y="21"/>
                    </a:cubicBezTo>
                    <a:cubicBezTo>
                      <a:pt x="101" y="21"/>
                      <a:pt x="101" y="16"/>
                      <a:pt x="101" y="15"/>
                    </a:cubicBezTo>
                    <a:cubicBezTo>
                      <a:pt x="101" y="15"/>
                      <a:pt x="101" y="12"/>
                      <a:pt x="101" y="12"/>
                    </a:cubicBezTo>
                    <a:close/>
                    <a:moveTo>
                      <a:pt x="62" y="43"/>
                    </a:moveTo>
                    <a:cubicBezTo>
                      <a:pt x="61" y="44"/>
                      <a:pt x="61" y="44"/>
                      <a:pt x="60" y="44"/>
                    </a:cubicBezTo>
                    <a:cubicBezTo>
                      <a:pt x="59" y="45"/>
                      <a:pt x="59" y="45"/>
                      <a:pt x="59" y="45"/>
                    </a:cubicBezTo>
                    <a:cubicBezTo>
                      <a:pt x="59" y="45"/>
                      <a:pt x="59" y="45"/>
                      <a:pt x="59" y="45"/>
                    </a:cubicBezTo>
                    <a:cubicBezTo>
                      <a:pt x="59" y="46"/>
                      <a:pt x="58" y="46"/>
                      <a:pt x="58" y="46"/>
                    </a:cubicBezTo>
                    <a:cubicBezTo>
                      <a:pt x="57" y="46"/>
                      <a:pt x="57" y="46"/>
                      <a:pt x="57" y="46"/>
                    </a:cubicBezTo>
                    <a:cubicBezTo>
                      <a:pt x="57" y="46"/>
                      <a:pt x="56" y="47"/>
                      <a:pt x="56" y="47"/>
                    </a:cubicBezTo>
                    <a:cubicBezTo>
                      <a:pt x="56" y="47"/>
                      <a:pt x="56" y="47"/>
                      <a:pt x="55" y="47"/>
                    </a:cubicBezTo>
                    <a:cubicBezTo>
                      <a:pt x="55" y="47"/>
                      <a:pt x="55" y="47"/>
                      <a:pt x="54" y="47"/>
                    </a:cubicBezTo>
                    <a:cubicBezTo>
                      <a:pt x="54" y="47"/>
                      <a:pt x="54" y="48"/>
                      <a:pt x="54" y="48"/>
                    </a:cubicBezTo>
                    <a:cubicBezTo>
                      <a:pt x="54" y="47"/>
                      <a:pt x="54" y="47"/>
                      <a:pt x="54" y="47"/>
                    </a:cubicBezTo>
                    <a:cubicBezTo>
                      <a:pt x="54" y="47"/>
                      <a:pt x="55" y="47"/>
                      <a:pt x="55" y="46"/>
                    </a:cubicBezTo>
                    <a:cubicBezTo>
                      <a:pt x="56" y="46"/>
                      <a:pt x="56" y="46"/>
                      <a:pt x="56" y="46"/>
                    </a:cubicBezTo>
                    <a:cubicBezTo>
                      <a:pt x="56" y="45"/>
                      <a:pt x="56" y="45"/>
                      <a:pt x="57" y="44"/>
                    </a:cubicBezTo>
                    <a:cubicBezTo>
                      <a:pt x="58" y="44"/>
                      <a:pt x="58" y="43"/>
                      <a:pt x="58" y="43"/>
                    </a:cubicBezTo>
                    <a:cubicBezTo>
                      <a:pt x="59" y="43"/>
                      <a:pt x="59" y="43"/>
                      <a:pt x="60" y="43"/>
                    </a:cubicBezTo>
                    <a:cubicBezTo>
                      <a:pt x="60" y="43"/>
                      <a:pt x="60" y="42"/>
                      <a:pt x="61" y="42"/>
                    </a:cubicBezTo>
                    <a:cubicBezTo>
                      <a:pt x="62" y="42"/>
                      <a:pt x="62" y="42"/>
                      <a:pt x="62" y="42"/>
                    </a:cubicBezTo>
                    <a:cubicBezTo>
                      <a:pt x="62" y="42"/>
                      <a:pt x="62" y="43"/>
                      <a:pt x="62" y="43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4" name="Freeform 59"/>
              <p:cNvSpPr>
                <a:spLocks/>
              </p:cNvSpPr>
              <p:nvPr/>
            </p:nvSpPr>
            <p:spPr bwMode="auto">
              <a:xfrm>
                <a:off x="2544" y="1919"/>
                <a:ext cx="14" cy="5"/>
              </a:xfrm>
              <a:custGeom>
                <a:avLst/>
                <a:gdLst>
                  <a:gd name="T0" fmla="*/ 7 w 7"/>
                  <a:gd name="T1" fmla="*/ 1 h 2"/>
                  <a:gd name="T2" fmla="*/ 5 w 7"/>
                  <a:gd name="T3" fmla="*/ 0 h 2"/>
                  <a:gd name="T4" fmla="*/ 4 w 7"/>
                  <a:gd name="T5" fmla="*/ 1 h 2"/>
                  <a:gd name="T6" fmla="*/ 2 w 7"/>
                  <a:gd name="T7" fmla="*/ 1 h 2"/>
                  <a:gd name="T8" fmla="*/ 1 w 7"/>
                  <a:gd name="T9" fmla="*/ 1 h 2"/>
                  <a:gd name="T10" fmla="*/ 0 w 7"/>
                  <a:gd name="T11" fmla="*/ 2 h 2"/>
                  <a:gd name="T12" fmla="*/ 0 w 7"/>
                  <a:gd name="T13" fmla="*/ 2 h 2"/>
                  <a:gd name="T14" fmla="*/ 1 w 7"/>
                  <a:gd name="T15" fmla="*/ 2 h 2"/>
                  <a:gd name="T16" fmla="*/ 2 w 7"/>
                  <a:gd name="T17" fmla="*/ 2 h 2"/>
                  <a:gd name="T18" fmla="*/ 4 w 7"/>
                  <a:gd name="T19" fmla="*/ 2 h 2"/>
                  <a:gd name="T20" fmla="*/ 5 w 7"/>
                  <a:gd name="T21" fmla="*/ 1 h 2"/>
                  <a:gd name="T22" fmla="*/ 7 w 7"/>
                  <a:gd name="T23" fmla="*/ 1 h 2"/>
                  <a:gd name="T24" fmla="*/ 7 w 7"/>
                  <a:gd name="T25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" h="2">
                    <a:moveTo>
                      <a:pt x="7" y="1"/>
                    </a:moveTo>
                    <a:cubicBezTo>
                      <a:pt x="7" y="0"/>
                      <a:pt x="6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ubicBezTo>
                      <a:pt x="4" y="0"/>
                      <a:pt x="3" y="1"/>
                      <a:pt x="2" y="1"/>
                    </a:cubicBezTo>
                    <a:cubicBezTo>
                      <a:pt x="2" y="0"/>
                      <a:pt x="1" y="1"/>
                      <a:pt x="1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3" y="2"/>
                      <a:pt x="3" y="2"/>
                      <a:pt x="4" y="2"/>
                    </a:cubicBezTo>
                    <a:cubicBezTo>
                      <a:pt x="4" y="1"/>
                      <a:pt x="5" y="1"/>
                      <a:pt x="5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5" name="Freeform 60"/>
              <p:cNvSpPr>
                <a:spLocks/>
              </p:cNvSpPr>
              <p:nvPr/>
            </p:nvSpPr>
            <p:spPr bwMode="auto">
              <a:xfrm>
                <a:off x="2339" y="2100"/>
                <a:ext cx="42" cy="20"/>
              </a:xfrm>
              <a:custGeom>
                <a:avLst/>
                <a:gdLst>
                  <a:gd name="T0" fmla="*/ 1 w 21"/>
                  <a:gd name="T1" fmla="*/ 3 h 10"/>
                  <a:gd name="T2" fmla="*/ 2 w 21"/>
                  <a:gd name="T3" fmla="*/ 5 h 10"/>
                  <a:gd name="T4" fmla="*/ 2 w 21"/>
                  <a:gd name="T5" fmla="*/ 6 h 10"/>
                  <a:gd name="T6" fmla="*/ 3 w 21"/>
                  <a:gd name="T7" fmla="*/ 6 h 10"/>
                  <a:gd name="T8" fmla="*/ 6 w 21"/>
                  <a:gd name="T9" fmla="*/ 4 h 10"/>
                  <a:gd name="T10" fmla="*/ 8 w 21"/>
                  <a:gd name="T11" fmla="*/ 5 h 10"/>
                  <a:gd name="T12" fmla="*/ 10 w 21"/>
                  <a:gd name="T13" fmla="*/ 7 h 10"/>
                  <a:gd name="T14" fmla="*/ 10 w 21"/>
                  <a:gd name="T15" fmla="*/ 7 h 10"/>
                  <a:gd name="T16" fmla="*/ 11 w 21"/>
                  <a:gd name="T17" fmla="*/ 8 h 10"/>
                  <a:gd name="T18" fmla="*/ 12 w 21"/>
                  <a:gd name="T19" fmla="*/ 10 h 10"/>
                  <a:gd name="T20" fmla="*/ 12 w 21"/>
                  <a:gd name="T21" fmla="*/ 10 h 10"/>
                  <a:gd name="T22" fmla="*/ 13 w 21"/>
                  <a:gd name="T23" fmla="*/ 10 h 10"/>
                  <a:gd name="T24" fmla="*/ 18 w 21"/>
                  <a:gd name="T25" fmla="*/ 9 h 10"/>
                  <a:gd name="T26" fmla="*/ 19 w 21"/>
                  <a:gd name="T27" fmla="*/ 8 h 10"/>
                  <a:gd name="T28" fmla="*/ 19 w 21"/>
                  <a:gd name="T29" fmla="*/ 6 h 10"/>
                  <a:gd name="T30" fmla="*/ 20 w 21"/>
                  <a:gd name="T31" fmla="*/ 5 h 10"/>
                  <a:gd name="T32" fmla="*/ 21 w 21"/>
                  <a:gd name="T33" fmla="*/ 5 h 10"/>
                  <a:gd name="T34" fmla="*/ 21 w 21"/>
                  <a:gd name="T35" fmla="*/ 5 h 10"/>
                  <a:gd name="T36" fmla="*/ 20 w 21"/>
                  <a:gd name="T37" fmla="*/ 5 h 10"/>
                  <a:gd name="T38" fmla="*/ 19 w 21"/>
                  <a:gd name="T39" fmla="*/ 4 h 10"/>
                  <a:gd name="T40" fmla="*/ 17 w 21"/>
                  <a:gd name="T41" fmla="*/ 2 h 10"/>
                  <a:gd name="T42" fmla="*/ 17 w 21"/>
                  <a:gd name="T43" fmla="*/ 2 h 10"/>
                  <a:gd name="T44" fmla="*/ 16 w 21"/>
                  <a:gd name="T45" fmla="*/ 3 h 10"/>
                  <a:gd name="T46" fmla="*/ 16 w 21"/>
                  <a:gd name="T47" fmla="*/ 4 h 10"/>
                  <a:gd name="T48" fmla="*/ 15 w 21"/>
                  <a:gd name="T49" fmla="*/ 4 h 10"/>
                  <a:gd name="T50" fmla="*/ 13 w 21"/>
                  <a:gd name="T51" fmla="*/ 5 h 10"/>
                  <a:gd name="T52" fmla="*/ 11 w 21"/>
                  <a:gd name="T53" fmla="*/ 4 h 10"/>
                  <a:gd name="T54" fmla="*/ 8 w 21"/>
                  <a:gd name="T55" fmla="*/ 3 h 10"/>
                  <a:gd name="T56" fmla="*/ 6 w 21"/>
                  <a:gd name="T57" fmla="*/ 1 h 10"/>
                  <a:gd name="T58" fmla="*/ 5 w 21"/>
                  <a:gd name="T59" fmla="*/ 0 h 10"/>
                  <a:gd name="T60" fmla="*/ 3 w 21"/>
                  <a:gd name="T61" fmla="*/ 0 h 10"/>
                  <a:gd name="T62" fmla="*/ 0 w 21"/>
                  <a:gd name="T63" fmla="*/ 1 h 10"/>
                  <a:gd name="T64" fmla="*/ 0 w 21"/>
                  <a:gd name="T65" fmla="*/ 4 h 10"/>
                  <a:gd name="T66" fmla="*/ 1 w 21"/>
                  <a:gd name="T67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1" h="10">
                    <a:moveTo>
                      <a:pt x="1" y="3"/>
                    </a:move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2" y="6"/>
                      <a:pt x="2" y="6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3" y="5"/>
                      <a:pt x="5" y="4"/>
                      <a:pt x="6" y="4"/>
                    </a:cubicBezTo>
                    <a:cubicBezTo>
                      <a:pt x="7" y="4"/>
                      <a:pt x="7" y="5"/>
                      <a:pt x="8" y="5"/>
                    </a:cubicBezTo>
                    <a:cubicBezTo>
                      <a:pt x="9" y="5"/>
                      <a:pt x="9" y="6"/>
                      <a:pt x="10" y="7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11" y="8"/>
                      <a:pt x="11" y="8"/>
                      <a:pt x="11" y="8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4" y="10"/>
                      <a:pt x="15" y="10"/>
                      <a:pt x="18" y="9"/>
                    </a:cubicBezTo>
                    <a:cubicBezTo>
                      <a:pt x="18" y="9"/>
                      <a:pt x="18" y="8"/>
                      <a:pt x="19" y="8"/>
                    </a:cubicBezTo>
                    <a:cubicBezTo>
                      <a:pt x="19" y="7"/>
                      <a:pt x="19" y="7"/>
                      <a:pt x="19" y="6"/>
                    </a:cubicBezTo>
                    <a:cubicBezTo>
                      <a:pt x="20" y="5"/>
                      <a:pt x="20" y="5"/>
                      <a:pt x="20" y="5"/>
                    </a:cubicBezTo>
                    <a:cubicBezTo>
                      <a:pt x="21" y="5"/>
                      <a:pt x="21" y="5"/>
                      <a:pt x="21" y="5"/>
                    </a:cubicBezTo>
                    <a:cubicBezTo>
                      <a:pt x="21" y="5"/>
                      <a:pt x="21" y="5"/>
                      <a:pt x="21" y="5"/>
                    </a:cubicBezTo>
                    <a:cubicBezTo>
                      <a:pt x="21" y="5"/>
                      <a:pt x="20" y="5"/>
                      <a:pt x="20" y="5"/>
                    </a:cubicBezTo>
                    <a:cubicBezTo>
                      <a:pt x="19" y="4"/>
                      <a:pt x="19" y="4"/>
                      <a:pt x="19" y="4"/>
                    </a:cubicBezTo>
                    <a:cubicBezTo>
                      <a:pt x="19" y="4"/>
                      <a:pt x="17" y="3"/>
                      <a:pt x="17" y="2"/>
                    </a:cubicBezTo>
                    <a:cubicBezTo>
                      <a:pt x="17" y="2"/>
                      <a:pt x="17" y="2"/>
                      <a:pt x="17" y="2"/>
                    </a:cubicBezTo>
                    <a:cubicBezTo>
                      <a:pt x="17" y="2"/>
                      <a:pt x="16" y="3"/>
                      <a:pt x="16" y="3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16" y="4"/>
                      <a:pt x="15" y="4"/>
                      <a:pt x="15" y="4"/>
                    </a:cubicBezTo>
                    <a:cubicBezTo>
                      <a:pt x="14" y="5"/>
                      <a:pt x="13" y="5"/>
                      <a:pt x="13" y="5"/>
                    </a:cubicBezTo>
                    <a:cubicBezTo>
                      <a:pt x="13" y="5"/>
                      <a:pt x="11" y="4"/>
                      <a:pt x="11" y="4"/>
                    </a:cubicBezTo>
                    <a:cubicBezTo>
                      <a:pt x="10" y="3"/>
                      <a:pt x="9" y="3"/>
                      <a:pt x="8" y="3"/>
                    </a:cubicBezTo>
                    <a:cubicBezTo>
                      <a:pt x="8" y="3"/>
                      <a:pt x="6" y="2"/>
                      <a:pt x="6" y="1"/>
                    </a:cubicBezTo>
                    <a:cubicBezTo>
                      <a:pt x="5" y="1"/>
                      <a:pt x="5" y="0"/>
                      <a:pt x="5" y="0"/>
                    </a:cubicBezTo>
                    <a:cubicBezTo>
                      <a:pt x="5" y="0"/>
                      <a:pt x="3" y="0"/>
                      <a:pt x="3" y="0"/>
                    </a:cubicBezTo>
                    <a:cubicBezTo>
                      <a:pt x="3" y="0"/>
                      <a:pt x="0" y="1"/>
                      <a:pt x="0" y="1"/>
                    </a:cubicBezTo>
                    <a:cubicBezTo>
                      <a:pt x="0" y="4"/>
                      <a:pt x="0" y="4"/>
                      <a:pt x="0" y="4"/>
                    </a:cubicBezTo>
                    <a:lnTo>
                      <a:pt x="1" y="3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6" name="Freeform 61"/>
              <p:cNvSpPr>
                <a:spLocks/>
              </p:cNvSpPr>
              <p:nvPr/>
            </p:nvSpPr>
            <p:spPr bwMode="auto">
              <a:xfrm>
                <a:off x="2419" y="1958"/>
                <a:ext cx="12" cy="16"/>
              </a:xfrm>
              <a:custGeom>
                <a:avLst/>
                <a:gdLst>
                  <a:gd name="T0" fmla="*/ 2 w 6"/>
                  <a:gd name="T1" fmla="*/ 8 h 8"/>
                  <a:gd name="T2" fmla="*/ 2 w 6"/>
                  <a:gd name="T3" fmla="*/ 8 h 8"/>
                  <a:gd name="T4" fmla="*/ 4 w 6"/>
                  <a:gd name="T5" fmla="*/ 7 h 8"/>
                  <a:gd name="T6" fmla="*/ 5 w 6"/>
                  <a:gd name="T7" fmla="*/ 5 h 8"/>
                  <a:gd name="T8" fmla="*/ 6 w 6"/>
                  <a:gd name="T9" fmla="*/ 3 h 8"/>
                  <a:gd name="T10" fmla="*/ 5 w 6"/>
                  <a:gd name="T11" fmla="*/ 1 h 8"/>
                  <a:gd name="T12" fmla="*/ 4 w 6"/>
                  <a:gd name="T13" fmla="*/ 0 h 8"/>
                  <a:gd name="T14" fmla="*/ 3 w 6"/>
                  <a:gd name="T15" fmla="*/ 2 h 8"/>
                  <a:gd name="T16" fmla="*/ 2 w 6"/>
                  <a:gd name="T17" fmla="*/ 3 h 8"/>
                  <a:gd name="T18" fmla="*/ 1 w 6"/>
                  <a:gd name="T19" fmla="*/ 5 h 8"/>
                  <a:gd name="T20" fmla="*/ 0 w 6"/>
                  <a:gd name="T21" fmla="*/ 7 h 8"/>
                  <a:gd name="T22" fmla="*/ 2 w 6"/>
                  <a:gd name="T2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8">
                    <a:moveTo>
                      <a:pt x="2" y="8"/>
                    </a:moveTo>
                    <a:cubicBezTo>
                      <a:pt x="2" y="8"/>
                      <a:pt x="2" y="8"/>
                      <a:pt x="2" y="8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7"/>
                      <a:pt x="5" y="5"/>
                      <a:pt x="5" y="5"/>
                    </a:cubicBezTo>
                    <a:cubicBezTo>
                      <a:pt x="6" y="5"/>
                      <a:pt x="6" y="3"/>
                      <a:pt x="6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2"/>
                      <a:pt x="3" y="2"/>
                    </a:cubicBezTo>
                    <a:cubicBezTo>
                      <a:pt x="3" y="2"/>
                      <a:pt x="3" y="3"/>
                      <a:pt x="2" y="3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6"/>
                      <a:pt x="0" y="7"/>
                      <a:pt x="0" y="7"/>
                    </a:cubicBezTo>
                    <a:cubicBezTo>
                      <a:pt x="0" y="8"/>
                      <a:pt x="1" y="8"/>
                      <a:pt x="2" y="8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7" name="Freeform 62"/>
              <p:cNvSpPr>
                <a:spLocks/>
              </p:cNvSpPr>
              <p:nvPr/>
            </p:nvSpPr>
            <p:spPr bwMode="auto">
              <a:xfrm>
                <a:off x="2369" y="2066"/>
                <a:ext cx="26" cy="20"/>
              </a:xfrm>
              <a:custGeom>
                <a:avLst/>
                <a:gdLst>
                  <a:gd name="T0" fmla="*/ 2 w 13"/>
                  <a:gd name="T1" fmla="*/ 3 h 10"/>
                  <a:gd name="T2" fmla="*/ 2 w 13"/>
                  <a:gd name="T3" fmla="*/ 3 h 10"/>
                  <a:gd name="T4" fmla="*/ 3 w 13"/>
                  <a:gd name="T5" fmla="*/ 2 h 10"/>
                  <a:gd name="T6" fmla="*/ 4 w 13"/>
                  <a:gd name="T7" fmla="*/ 3 h 10"/>
                  <a:gd name="T8" fmla="*/ 4 w 13"/>
                  <a:gd name="T9" fmla="*/ 4 h 10"/>
                  <a:gd name="T10" fmla="*/ 5 w 13"/>
                  <a:gd name="T11" fmla="*/ 5 h 10"/>
                  <a:gd name="T12" fmla="*/ 5 w 13"/>
                  <a:gd name="T13" fmla="*/ 6 h 10"/>
                  <a:gd name="T14" fmla="*/ 5 w 13"/>
                  <a:gd name="T15" fmla="*/ 7 h 10"/>
                  <a:gd name="T16" fmla="*/ 6 w 13"/>
                  <a:gd name="T17" fmla="*/ 7 h 10"/>
                  <a:gd name="T18" fmla="*/ 8 w 13"/>
                  <a:gd name="T19" fmla="*/ 8 h 10"/>
                  <a:gd name="T20" fmla="*/ 9 w 13"/>
                  <a:gd name="T21" fmla="*/ 9 h 10"/>
                  <a:gd name="T22" fmla="*/ 10 w 13"/>
                  <a:gd name="T23" fmla="*/ 10 h 10"/>
                  <a:gd name="T24" fmla="*/ 11 w 13"/>
                  <a:gd name="T25" fmla="*/ 10 h 10"/>
                  <a:gd name="T26" fmla="*/ 12 w 13"/>
                  <a:gd name="T27" fmla="*/ 10 h 10"/>
                  <a:gd name="T28" fmla="*/ 13 w 13"/>
                  <a:gd name="T29" fmla="*/ 9 h 10"/>
                  <a:gd name="T30" fmla="*/ 12 w 13"/>
                  <a:gd name="T31" fmla="*/ 8 h 10"/>
                  <a:gd name="T32" fmla="*/ 11 w 13"/>
                  <a:gd name="T33" fmla="*/ 7 h 10"/>
                  <a:gd name="T34" fmla="*/ 11 w 13"/>
                  <a:gd name="T35" fmla="*/ 6 h 10"/>
                  <a:gd name="T36" fmla="*/ 10 w 13"/>
                  <a:gd name="T37" fmla="*/ 6 h 10"/>
                  <a:gd name="T38" fmla="*/ 9 w 13"/>
                  <a:gd name="T39" fmla="*/ 5 h 10"/>
                  <a:gd name="T40" fmla="*/ 8 w 13"/>
                  <a:gd name="T41" fmla="*/ 4 h 10"/>
                  <a:gd name="T42" fmla="*/ 7 w 13"/>
                  <a:gd name="T43" fmla="*/ 3 h 10"/>
                  <a:gd name="T44" fmla="*/ 6 w 13"/>
                  <a:gd name="T45" fmla="*/ 3 h 10"/>
                  <a:gd name="T46" fmla="*/ 4 w 13"/>
                  <a:gd name="T47" fmla="*/ 1 h 10"/>
                  <a:gd name="T48" fmla="*/ 4 w 13"/>
                  <a:gd name="T49" fmla="*/ 0 h 10"/>
                  <a:gd name="T50" fmla="*/ 2 w 13"/>
                  <a:gd name="T51" fmla="*/ 1 h 10"/>
                  <a:gd name="T52" fmla="*/ 1 w 13"/>
                  <a:gd name="T53" fmla="*/ 1 h 10"/>
                  <a:gd name="T54" fmla="*/ 0 w 13"/>
                  <a:gd name="T55" fmla="*/ 2 h 10"/>
                  <a:gd name="T56" fmla="*/ 1 w 13"/>
                  <a:gd name="T57" fmla="*/ 3 h 10"/>
                  <a:gd name="T58" fmla="*/ 2 w 13"/>
                  <a:gd name="T59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3" h="10">
                    <a:moveTo>
                      <a:pt x="2" y="3"/>
                    </a:move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3" y="2"/>
                      <a:pt x="3" y="2"/>
                    </a:cubicBezTo>
                    <a:cubicBezTo>
                      <a:pt x="3" y="2"/>
                      <a:pt x="4" y="3"/>
                      <a:pt x="4" y="3"/>
                    </a:cubicBezTo>
                    <a:cubicBezTo>
                      <a:pt x="4" y="3"/>
                      <a:pt x="4" y="4"/>
                      <a:pt x="4" y="4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5" y="5"/>
                      <a:pt x="5" y="6"/>
                      <a:pt x="5" y="6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7"/>
                      <a:pt x="6" y="7"/>
                      <a:pt x="6" y="7"/>
                    </a:cubicBezTo>
                    <a:cubicBezTo>
                      <a:pt x="6" y="7"/>
                      <a:pt x="7" y="8"/>
                      <a:pt x="8" y="8"/>
                    </a:cubicBezTo>
                    <a:cubicBezTo>
                      <a:pt x="9" y="9"/>
                      <a:pt x="8" y="9"/>
                      <a:pt x="9" y="9"/>
                    </a:cubicBezTo>
                    <a:cubicBezTo>
                      <a:pt x="9" y="9"/>
                      <a:pt x="9" y="9"/>
                      <a:pt x="10" y="10"/>
                    </a:cubicBezTo>
                    <a:cubicBezTo>
                      <a:pt x="11" y="10"/>
                      <a:pt x="11" y="10"/>
                      <a:pt x="11" y="10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2" y="10"/>
                      <a:pt x="12" y="9"/>
                      <a:pt x="13" y="9"/>
                    </a:cubicBezTo>
                    <a:cubicBezTo>
                      <a:pt x="13" y="9"/>
                      <a:pt x="12" y="8"/>
                      <a:pt x="12" y="8"/>
                    </a:cubicBezTo>
                    <a:cubicBezTo>
                      <a:pt x="12" y="8"/>
                      <a:pt x="11" y="8"/>
                      <a:pt x="11" y="7"/>
                    </a:cubicBezTo>
                    <a:cubicBezTo>
                      <a:pt x="11" y="7"/>
                      <a:pt x="11" y="7"/>
                      <a:pt x="11" y="6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8" y="5"/>
                      <a:pt x="8" y="4"/>
                      <a:pt x="8" y="4"/>
                    </a:cubicBezTo>
                    <a:cubicBezTo>
                      <a:pt x="8" y="4"/>
                      <a:pt x="7" y="3"/>
                      <a:pt x="7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3"/>
                      <a:pt x="5" y="2"/>
                      <a:pt x="4" y="1"/>
                    </a:cubicBezTo>
                    <a:cubicBezTo>
                      <a:pt x="4" y="1"/>
                      <a:pt x="4" y="0"/>
                      <a:pt x="4" y="0"/>
                    </a:cubicBezTo>
                    <a:cubicBezTo>
                      <a:pt x="4" y="0"/>
                      <a:pt x="3" y="1"/>
                      <a:pt x="2" y="1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4"/>
                      <a:pt x="2" y="3"/>
                      <a:pt x="2" y="3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8" name="Freeform 63"/>
              <p:cNvSpPr>
                <a:spLocks/>
              </p:cNvSpPr>
              <p:nvPr/>
            </p:nvSpPr>
            <p:spPr bwMode="auto">
              <a:xfrm>
                <a:off x="2429" y="1950"/>
                <a:ext cx="12" cy="8"/>
              </a:xfrm>
              <a:custGeom>
                <a:avLst/>
                <a:gdLst>
                  <a:gd name="T0" fmla="*/ 1 w 6"/>
                  <a:gd name="T1" fmla="*/ 4 h 4"/>
                  <a:gd name="T2" fmla="*/ 2 w 6"/>
                  <a:gd name="T3" fmla="*/ 3 h 4"/>
                  <a:gd name="T4" fmla="*/ 2 w 6"/>
                  <a:gd name="T5" fmla="*/ 2 h 4"/>
                  <a:gd name="T6" fmla="*/ 4 w 6"/>
                  <a:gd name="T7" fmla="*/ 1 h 4"/>
                  <a:gd name="T8" fmla="*/ 6 w 6"/>
                  <a:gd name="T9" fmla="*/ 0 h 4"/>
                  <a:gd name="T10" fmla="*/ 5 w 6"/>
                  <a:gd name="T11" fmla="*/ 0 h 4"/>
                  <a:gd name="T12" fmla="*/ 3 w 6"/>
                  <a:gd name="T13" fmla="*/ 0 h 4"/>
                  <a:gd name="T14" fmla="*/ 2 w 6"/>
                  <a:gd name="T15" fmla="*/ 1 h 4"/>
                  <a:gd name="T16" fmla="*/ 0 w 6"/>
                  <a:gd name="T17" fmla="*/ 3 h 4"/>
                  <a:gd name="T18" fmla="*/ 0 w 6"/>
                  <a:gd name="T19" fmla="*/ 3 h 4"/>
                  <a:gd name="T20" fmla="*/ 1 w 6"/>
                  <a:gd name="T21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" h="4">
                    <a:moveTo>
                      <a:pt x="1" y="4"/>
                    </a:moveTo>
                    <a:cubicBezTo>
                      <a:pt x="1" y="4"/>
                      <a:pt x="1" y="3"/>
                      <a:pt x="2" y="3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3" y="1"/>
                      <a:pt x="4" y="1"/>
                    </a:cubicBezTo>
                    <a:cubicBezTo>
                      <a:pt x="4" y="1"/>
                      <a:pt x="6" y="0"/>
                      <a:pt x="6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4" y="0"/>
                      <a:pt x="3" y="0"/>
                    </a:cubicBezTo>
                    <a:cubicBezTo>
                      <a:pt x="3" y="0"/>
                      <a:pt x="2" y="1"/>
                      <a:pt x="2" y="1"/>
                    </a:cubicBezTo>
                    <a:cubicBezTo>
                      <a:pt x="2" y="1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lnTo>
                      <a:pt x="1" y="4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29" name="Freeform 64"/>
              <p:cNvSpPr>
                <a:spLocks/>
              </p:cNvSpPr>
              <p:nvPr/>
            </p:nvSpPr>
            <p:spPr bwMode="auto">
              <a:xfrm>
                <a:off x="2502" y="2496"/>
                <a:ext cx="786" cy="788"/>
              </a:xfrm>
              <a:custGeom>
                <a:avLst/>
                <a:gdLst>
                  <a:gd name="T0" fmla="*/ 322 w 392"/>
                  <a:gd name="T1" fmla="*/ 246 h 393"/>
                  <a:gd name="T2" fmla="*/ 306 w 392"/>
                  <a:gd name="T3" fmla="*/ 223 h 393"/>
                  <a:gd name="T4" fmla="*/ 250 w 392"/>
                  <a:gd name="T5" fmla="*/ 204 h 393"/>
                  <a:gd name="T6" fmla="*/ 217 w 392"/>
                  <a:gd name="T7" fmla="*/ 150 h 393"/>
                  <a:gd name="T8" fmla="*/ 176 w 392"/>
                  <a:gd name="T9" fmla="*/ 96 h 393"/>
                  <a:gd name="T10" fmla="*/ 178 w 392"/>
                  <a:gd name="T11" fmla="*/ 71 h 393"/>
                  <a:gd name="T12" fmla="*/ 204 w 392"/>
                  <a:gd name="T13" fmla="*/ 61 h 393"/>
                  <a:gd name="T14" fmla="*/ 211 w 392"/>
                  <a:gd name="T15" fmla="*/ 49 h 393"/>
                  <a:gd name="T16" fmla="*/ 206 w 392"/>
                  <a:gd name="T17" fmla="*/ 46 h 393"/>
                  <a:gd name="T18" fmla="*/ 209 w 392"/>
                  <a:gd name="T19" fmla="*/ 39 h 393"/>
                  <a:gd name="T20" fmla="*/ 204 w 392"/>
                  <a:gd name="T21" fmla="*/ 31 h 393"/>
                  <a:gd name="T22" fmla="*/ 206 w 392"/>
                  <a:gd name="T23" fmla="*/ 23 h 393"/>
                  <a:gd name="T24" fmla="*/ 167 w 392"/>
                  <a:gd name="T25" fmla="*/ 13 h 393"/>
                  <a:gd name="T26" fmla="*/ 152 w 392"/>
                  <a:gd name="T27" fmla="*/ 3 h 393"/>
                  <a:gd name="T28" fmla="*/ 128 w 392"/>
                  <a:gd name="T29" fmla="*/ 15 h 393"/>
                  <a:gd name="T30" fmla="*/ 113 w 392"/>
                  <a:gd name="T31" fmla="*/ 14 h 393"/>
                  <a:gd name="T32" fmla="*/ 115 w 392"/>
                  <a:gd name="T33" fmla="*/ 22 h 393"/>
                  <a:gd name="T34" fmla="*/ 108 w 392"/>
                  <a:gd name="T35" fmla="*/ 23 h 393"/>
                  <a:gd name="T36" fmla="*/ 102 w 392"/>
                  <a:gd name="T37" fmla="*/ 25 h 393"/>
                  <a:gd name="T38" fmla="*/ 105 w 392"/>
                  <a:gd name="T39" fmla="*/ 31 h 393"/>
                  <a:gd name="T40" fmla="*/ 104 w 392"/>
                  <a:gd name="T41" fmla="*/ 39 h 393"/>
                  <a:gd name="T42" fmla="*/ 99 w 392"/>
                  <a:gd name="T43" fmla="*/ 33 h 393"/>
                  <a:gd name="T44" fmla="*/ 92 w 392"/>
                  <a:gd name="T45" fmla="*/ 36 h 393"/>
                  <a:gd name="T46" fmla="*/ 84 w 392"/>
                  <a:gd name="T47" fmla="*/ 28 h 393"/>
                  <a:gd name="T48" fmla="*/ 78 w 392"/>
                  <a:gd name="T49" fmla="*/ 30 h 393"/>
                  <a:gd name="T50" fmla="*/ 77 w 392"/>
                  <a:gd name="T51" fmla="*/ 40 h 393"/>
                  <a:gd name="T52" fmla="*/ 71 w 392"/>
                  <a:gd name="T53" fmla="*/ 48 h 393"/>
                  <a:gd name="T54" fmla="*/ 72 w 392"/>
                  <a:gd name="T55" fmla="*/ 57 h 393"/>
                  <a:gd name="T56" fmla="*/ 67 w 392"/>
                  <a:gd name="T57" fmla="*/ 52 h 393"/>
                  <a:gd name="T58" fmla="*/ 64 w 392"/>
                  <a:gd name="T59" fmla="*/ 46 h 393"/>
                  <a:gd name="T60" fmla="*/ 55 w 392"/>
                  <a:gd name="T61" fmla="*/ 41 h 393"/>
                  <a:gd name="T62" fmla="*/ 52 w 392"/>
                  <a:gd name="T63" fmla="*/ 33 h 393"/>
                  <a:gd name="T64" fmla="*/ 43 w 392"/>
                  <a:gd name="T65" fmla="*/ 37 h 393"/>
                  <a:gd name="T66" fmla="*/ 41 w 392"/>
                  <a:gd name="T67" fmla="*/ 45 h 393"/>
                  <a:gd name="T68" fmla="*/ 35 w 392"/>
                  <a:gd name="T69" fmla="*/ 52 h 393"/>
                  <a:gd name="T70" fmla="*/ 27 w 392"/>
                  <a:gd name="T71" fmla="*/ 51 h 393"/>
                  <a:gd name="T72" fmla="*/ 16 w 392"/>
                  <a:gd name="T73" fmla="*/ 54 h 393"/>
                  <a:gd name="T74" fmla="*/ 4 w 392"/>
                  <a:gd name="T75" fmla="*/ 59 h 393"/>
                  <a:gd name="T76" fmla="*/ 9 w 392"/>
                  <a:gd name="T77" fmla="*/ 87 h 393"/>
                  <a:gd name="T78" fmla="*/ 10 w 392"/>
                  <a:gd name="T79" fmla="*/ 109 h 393"/>
                  <a:gd name="T80" fmla="*/ 26 w 392"/>
                  <a:gd name="T81" fmla="*/ 127 h 393"/>
                  <a:gd name="T82" fmla="*/ 37 w 392"/>
                  <a:gd name="T83" fmla="*/ 141 h 393"/>
                  <a:gd name="T84" fmla="*/ 86 w 392"/>
                  <a:gd name="T85" fmla="*/ 130 h 393"/>
                  <a:gd name="T86" fmla="*/ 110 w 392"/>
                  <a:gd name="T87" fmla="*/ 153 h 393"/>
                  <a:gd name="T88" fmla="*/ 125 w 392"/>
                  <a:gd name="T89" fmla="*/ 187 h 393"/>
                  <a:gd name="T90" fmla="*/ 147 w 392"/>
                  <a:gd name="T91" fmla="*/ 206 h 393"/>
                  <a:gd name="T92" fmla="*/ 181 w 392"/>
                  <a:gd name="T93" fmla="*/ 239 h 393"/>
                  <a:gd name="T94" fmla="*/ 203 w 392"/>
                  <a:gd name="T95" fmla="*/ 253 h 393"/>
                  <a:gd name="T96" fmla="*/ 229 w 392"/>
                  <a:gd name="T97" fmla="*/ 255 h 393"/>
                  <a:gd name="T98" fmla="*/ 257 w 392"/>
                  <a:gd name="T99" fmla="*/ 280 h 393"/>
                  <a:gd name="T100" fmla="*/ 271 w 392"/>
                  <a:gd name="T101" fmla="*/ 292 h 393"/>
                  <a:gd name="T102" fmla="*/ 297 w 392"/>
                  <a:gd name="T103" fmla="*/ 301 h 393"/>
                  <a:gd name="T104" fmla="*/ 317 w 392"/>
                  <a:gd name="T105" fmla="*/ 344 h 393"/>
                  <a:gd name="T106" fmla="*/ 311 w 392"/>
                  <a:gd name="T107" fmla="*/ 367 h 393"/>
                  <a:gd name="T108" fmla="*/ 314 w 392"/>
                  <a:gd name="T109" fmla="*/ 393 h 393"/>
                  <a:gd name="T110" fmla="*/ 334 w 392"/>
                  <a:gd name="T111" fmla="*/ 357 h 393"/>
                  <a:gd name="T112" fmla="*/ 349 w 392"/>
                  <a:gd name="T113" fmla="*/ 326 h 393"/>
                  <a:gd name="T114" fmla="*/ 329 w 392"/>
                  <a:gd name="T115" fmla="*/ 298 h 393"/>
                  <a:gd name="T116" fmla="*/ 354 w 392"/>
                  <a:gd name="T117" fmla="*/ 282 h 393"/>
                  <a:gd name="T118" fmla="*/ 388 w 392"/>
                  <a:gd name="T119" fmla="*/ 301 h 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92" h="393">
                    <a:moveTo>
                      <a:pt x="390" y="282"/>
                    </a:moveTo>
                    <a:cubicBezTo>
                      <a:pt x="384" y="276"/>
                      <a:pt x="384" y="276"/>
                      <a:pt x="384" y="276"/>
                    </a:cubicBezTo>
                    <a:cubicBezTo>
                      <a:pt x="379" y="272"/>
                      <a:pt x="379" y="272"/>
                      <a:pt x="379" y="272"/>
                    </a:cubicBezTo>
                    <a:cubicBezTo>
                      <a:pt x="365" y="263"/>
                      <a:pt x="365" y="263"/>
                      <a:pt x="365" y="263"/>
                    </a:cubicBezTo>
                    <a:cubicBezTo>
                      <a:pt x="346" y="257"/>
                      <a:pt x="346" y="257"/>
                      <a:pt x="346" y="257"/>
                    </a:cubicBezTo>
                    <a:cubicBezTo>
                      <a:pt x="333" y="249"/>
                      <a:pt x="333" y="249"/>
                      <a:pt x="333" y="249"/>
                    </a:cubicBezTo>
                    <a:cubicBezTo>
                      <a:pt x="322" y="246"/>
                      <a:pt x="322" y="246"/>
                      <a:pt x="322" y="246"/>
                    </a:cubicBezTo>
                    <a:cubicBezTo>
                      <a:pt x="322" y="246"/>
                      <a:pt x="311" y="241"/>
                      <a:pt x="310" y="241"/>
                    </a:cubicBezTo>
                    <a:cubicBezTo>
                      <a:pt x="310" y="241"/>
                      <a:pt x="307" y="240"/>
                      <a:pt x="307" y="240"/>
                    </a:cubicBezTo>
                    <a:cubicBezTo>
                      <a:pt x="307" y="240"/>
                      <a:pt x="301" y="238"/>
                      <a:pt x="300" y="237"/>
                    </a:cubicBezTo>
                    <a:cubicBezTo>
                      <a:pt x="300" y="237"/>
                      <a:pt x="299" y="234"/>
                      <a:pt x="299" y="233"/>
                    </a:cubicBezTo>
                    <a:cubicBezTo>
                      <a:pt x="299" y="233"/>
                      <a:pt x="299" y="230"/>
                      <a:pt x="299" y="230"/>
                    </a:cubicBezTo>
                    <a:cubicBezTo>
                      <a:pt x="303" y="227"/>
                      <a:pt x="303" y="227"/>
                      <a:pt x="303" y="227"/>
                    </a:cubicBezTo>
                    <a:cubicBezTo>
                      <a:pt x="303" y="227"/>
                      <a:pt x="306" y="224"/>
                      <a:pt x="306" y="223"/>
                    </a:cubicBezTo>
                    <a:cubicBezTo>
                      <a:pt x="306" y="222"/>
                      <a:pt x="306" y="217"/>
                      <a:pt x="306" y="217"/>
                    </a:cubicBezTo>
                    <a:cubicBezTo>
                      <a:pt x="302" y="216"/>
                      <a:pt x="302" y="216"/>
                      <a:pt x="302" y="216"/>
                    </a:cubicBezTo>
                    <a:cubicBezTo>
                      <a:pt x="293" y="217"/>
                      <a:pt x="293" y="217"/>
                      <a:pt x="293" y="217"/>
                    </a:cubicBezTo>
                    <a:cubicBezTo>
                      <a:pt x="278" y="218"/>
                      <a:pt x="278" y="218"/>
                      <a:pt x="278" y="218"/>
                    </a:cubicBezTo>
                    <a:cubicBezTo>
                      <a:pt x="270" y="218"/>
                      <a:pt x="270" y="218"/>
                      <a:pt x="270" y="218"/>
                    </a:cubicBezTo>
                    <a:cubicBezTo>
                      <a:pt x="259" y="212"/>
                      <a:pt x="259" y="212"/>
                      <a:pt x="259" y="212"/>
                    </a:cubicBezTo>
                    <a:cubicBezTo>
                      <a:pt x="250" y="204"/>
                      <a:pt x="250" y="204"/>
                      <a:pt x="250" y="204"/>
                    </a:cubicBezTo>
                    <a:cubicBezTo>
                      <a:pt x="244" y="201"/>
                      <a:pt x="244" y="201"/>
                      <a:pt x="244" y="201"/>
                    </a:cubicBezTo>
                    <a:cubicBezTo>
                      <a:pt x="237" y="193"/>
                      <a:pt x="237" y="193"/>
                      <a:pt x="237" y="193"/>
                    </a:cubicBezTo>
                    <a:cubicBezTo>
                      <a:pt x="233" y="187"/>
                      <a:pt x="233" y="187"/>
                      <a:pt x="233" y="187"/>
                    </a:cubicBezTo>
                    <a:cubicBezTo>
                      <a:pt x="233" y="187"/>
                      <a:pt x="230" y="179"/>
                      <a:pt x="229" y="176"/>
                    </a:cubicBezTo>
                    <a:cubicBezTo>
                      <a:pt x="228" y="173"/>
                      <a:pt x="222" y="164"/>
                      <a:pt x="222" y="164"/>
                    </a:cubicBezTo>
                    <a:cubicBezTo>
                      <a:pt x="222" y="164"/>
                      <a:pt x="219" y="157"/>
                      <a:pt x="218" y="156"/>
                    </a:cubicBezTo>
                    <a:cubicBezTo>
                      <a:pt x="218" y="155"/>
                      <a:pt x="217" y="150"/>
                      <a:pt x="217" y="150"/>
                    </a:cubicBezTo>
                    <a:cubicBezTo>
                      <a:pt x="207" y="145"/>
                      <a:pt x="207" y="145"/>
                      <a:pt x="207" y="145"/>
                    </a:cubicBezTo>
                    <a:cubicBezTo>
                      <a:pt x="193" y="137"/>
                      <a:pt x="193" y="137"/>
                      <a:pt x="193" y="137"/>
                    </a:cubicBezTo>
                    <a:cubicBezTo>
                      <a:pt x="181" y="130"/>
                      <a:pt x="181" y="130"/>
                      <a:pt x="181" y="130"/>
                    </a:cubicBezTo>
                    <a:cubicBezTo>
                      <a:pt x="176" y="121"/>
                      <a:pt x="176" y="121"/>
                      <a:pt x="176" y="121"/>
                    </a:cubicBezTo>
                    <a:cubicBezTo>
                      <a:pt x="172" y="109"/>
                      <a:pt x="172" y="109"/>
                      <a:pt x="172" y="109"/>
                    </a:cubicBezTo>
                    <a:cubicBezTo>
                      <a:pt x="171" y="99"/>
                      <a:pt x="171" y="99"/>
                      <a:pt x="171" y="99"/>
                    </a:cubicBezTo>
                    <a:cubicBezTo>
                      <a:pt x="176" y="96"/>
                      <a:pt x="176" y="96"/>
                      <a:pt x="176" y="96"/>
                    </a:cubicBezTo>
                    <a:cubicBezTo>
                      <a:pt x="176" y="91"/>
                      <a:pt x="176" y="91"/>
                      <a:pt x="176" y="91"/>
                    </a:cubicBezTo>
                    <a:cubicBezTo>
                      <a:pt x="171" y="88"/>
                      <a:pt x="171" y="88"/>
                      <a:pt x="171" y="88"/>
                    </a:cubicBezTo>
                    <a:cubicBezTo>
                      <a:pt x="171" y="83"/>
                      <a:pt x="171" y="83"/>
                      <a:pt x="171" y="83"/>
                    </a:cubicBezTo>
                    <a:cubicBezTo>
                      <a:pt x="169" y="81"/>
                      <a:pt x="169" y="81"/>
                      <a:pt x="169" y="81"/>
                    </a:cubicBezTo>
                    <a:cubicBezTo>
                      <a:pt x="166" y="77"/>
                      <a:pt x="166" y="77"/>
                      <a:pt x="166" y="77"/>
                    </a:cubicBezTo>
                    <a:cubicBezTo>
                      <a:pt x="172" y="74"/>
                      <a:pt x="172" y="74"/>
                      <a:pt x="172" y="74"/>
                    </a:cubicBezTo>
                    <a:cubicBezTo>
                      <a:pt x="172" y="74"/>
                      <a:pt x="175" y="71"/>
                      <a:pt x="178" y="71"/>
                    </a:cubicBezTo>
                    <a:cubicBezTo>
                      <a:pt x="181" y="71"/>
                      <a:pt x="183" y="68"/>
                      <a:pt x="183" y="68"/>
                    </a:cubicBezTo>
                    <a:cubicBezTo>
                      <a:pt x="183" y="68"/>
                      <a:pt x="186" y="66"/>
                      <a:pt x="187" y="65"/>
                    </a:cubicBezTo>
                    <a:cubicBezTo>
                      <a:pt x="188" y="65"/>
                      <a:pt x="190" y="65"/>
                      <a:pt x="191" y="64"/>
                    </a:cubicBezTo>
                    <a:cubicBezTo>
                      <a:pt x="192" y="64"/>
                      <a:pt x="195" y="63"/>
                      <a:pt x="194" y="63"/>
                    </a:cubicBezTo>
                    <a:cubicBezTo>
                      <a:pt x="194" y="62"/>
                      <a:pt x="196" y="57"/>
                      <a:pt x="196" y="57"/>
                    </a:cubicBezTo>
                    <a:cubicBezTo>
                      <a:pt x="197" y="56"/>
                      <a:pt x="199" y="60"/>
                      <a:pt x="201" y="60"/>
                    </a:cubicBezTo>
                    <a:cubicBezTo>
                      <a:pt x="202" y="60"/>
                      <a:pt x="204" y="61"/>
                      <a:pt x="204" y="61"/>
                    </a:cubicBezTo>
                    <a:cubicBezTo>
                      <a:pt x="206" y="60"/>
                      <a:pt x="207" y="57"/>
                      <a:pt x="207" y="57"/>
                    </a:cubicBezTo>
                    <a:cubicBezTo>
                      <a:pt x="207" y="57"/>
                      <a:pt x="208" y="56"/>
                      <a:pt x="211" y="55"/>
                    </a:cubicBezTo>
                    <a:cubicBezTo>
                      <a:pt x="211" y="55"/>
                      <a:pt x="211" y="55"/>
                      <a:pt x="211" y="55"/>
                    </a:cubicBezTo>
                    <a:cubicBezTo>
                      <a:pt x="211" y="55"/>
                      <a:pt x="209" y="54"/>
                      <a:pt x="209" y="54"/>
                    </a:cubicBezTo>
                    <a:cubicBezTo>
                      <a:pt x="209" y="54"/>
                      <a:pt x="209" y="53"/>
                      <a:pt x="210" y="52"/>
                    </a:cubicBezTo>
                    <a:cubicBezTo>
                      <a:pt x="210" y="52"/>
                      <a:pt x="210" y="51"/>
                      <a:pt x="210" y="51"/>
                    </a:cubicBezTo>
                    <a:cubicBezTo>
                      <a:pt x="210" y="51"/>
                      <a:pt x="211" y="49"/>
                      <a:pt x="211" y="49"/>
                    </a:cubicBezTo>
                    <a:cubicBezTo>
                      <a:pt x="211" y="49"/>
                      <a:pt x="211" y="49"/>
                      <a:pt x="211" y="48"/>
                    </a:cubicBezTo>
                    <a:cubicBezTo>
                      <a:pt x="211" y="48"/>
                      <a:pt x="210" y="47"/>
                      <a:pt x="210" y="47"/>
                    </a:cubicBezTo>
                    <a:cubicBezTo>
                      <a:pt x="210" y="47"/>
                      <a:pt x="210" y="47"/>
                      <a:pt x="209" y="47"/>
                    </a:cubicBezTo>
                    <a:cubicBezTo>
                      <a:pt x="209" y="47"/>
                      <a:pt x="209" y="48"/>
                      <a:pt x="209" y="48"/>
                    </a:cubicBezTo>
                    <a:cubicBezTo>
                      <a:pt x="207" y="48"/>
                      <a:pt x="207" y="48"/>
                      <a:pt x="207" y="48"/>
                    </a:cubicBezTo>
                    <a:cubicBezTo>
                      <a:pt x="207" y="48"/>
                      <a:pt x="207" y="47"/>
                      <a:pt x="207" y="47"/>
                    </a:cubicBezTo>
                    <a:cubicBezTo>
                      <a:pt x="206" y="47"/>
                      <a:pt x="205" y="47"/>
                      <a:pt x="206" y="46"/>
                    </a:cubicBezTo>
                    <a:cubicBezTo>
                      <a:pt x="206" y="46"/>
                      <a:pt x="206" y="45"/>
                      <a:pt x="206" y="45"/>
                    </a:cubicBezTo>
                    <a:cubicBezTo>
                      <a:pt x="206" y="45"/>
                      <a:pt x="206" y="45"/>
                      <a:pt x="206" y="44"/>
                    </a:cubicBezTo>
                    <a:cubicBezTo>
                      <a:pt x="206" y="44"/>
                      <a:pt x="207" y="43"/>
                      <a:pt x="208" y="43"/>
                    </a:cubicBezTo>
                    <a:cubicBezTo>
                      <a:pt x="208" y="42"/>
                      <a:pt x="210" y="41"/>
                      <a:pt x="210" y="41"/>
                    </a:cubicBezTo>
                    <a:cubicBezTo>
                      <a:pt x="211" y="39"/>
                      <a:pt x="211" y="39"/>
                      <a:pt x="211" y="39"/>
                    </a:cubicBezTo>
                    <a:cubicBezTo>
                      <a:pt x="210" y="38"/>
                      <a:pt x="210" y="38"/>
                      <a:pt x="210" y="38"/>
                    </a:cubicBezTo>
                    <a:cubicBezTo>
                      <a:pt x="210" y="38"/>
                      <a:pt x="209" y="39"/>
                      <a:pt x="209" y="39"/>
                    </a:cubicBezTo>
                    <a:cubicBezTo>
                      <a:pt x="207" y="38"/>
                      <a:pt x="207" y="38"/>
                      <a:pt x="207" y="38"/>
                    </a:cubicBezTo>
                    <a:cubicBezTo>
                      <a:pt x="205" y="37"/>
                      <a:pt x="205" y="37"/>
                      <a:pt x="205" y="37"/>
                    </a:cubicBezTo>
                    <a:cubicBezTo>
                      <a:pt x="204" y="37"/>
                      <a:pt x="204" y="37"/>
                      <a:pt x="204" y="37"/>
                    </a:cubicBezTo>
                    <a:cubicBezTo>
                      <a:pt x="202" y="36"/>
                      <a:pt x="202" y="36"/>
                      <a:pt x="202" y="36"/>
                    </a:cubicBezTo>
                    <a:cubicBezTo>
                      <a:pt x="202" y="34"/>
                      <a:pt x="202" y="34"/>
                      <a:pt x="202" y="34"/>
                    </a:cubicBezTo>
                    <a:cubicBezTo>
                      <a:pt x="203" y="33"/>
                      <a:pt x="203" y="33"/>
                      <a:pt x="203" y="33"/>
                    </a:cubicBezTo>
                    <a:cubicBezTo>
                      <a:pt x="203" y="33"/>
                      <a:pt x="204" y="31"/>
                      <a:pt x="204" y="31"/>
                    </a:cubicBezTo>
                    <a:cubicBezTo>
                      <a:pt x="205" y="30"/>
                      <a:pt x="207" y="29"/>
                      <a:pt x="207" y="29"/>
                    </a:cubicBezTo>
                    <a:cubicBezTo>
                      <a:pt x="208" y="27"/>
                      <a:pt x="208" y="27"/>
                      <a:pt x="208" y="27"/>
                    </a:cubicBezTo>
                    <a:cubicBezTo>
                      <a:pt x="208" y="27"/>
                      <a:pt x="208" y="27"/>
                      <a:pt x="209" y="27"/>
                    </a:cubicBezTo>
                    <a:cubicBezTo>
                      <a:pt x="210" y="27"/>
                      <a:pt x="210" y="27"/>
                      <a:pt x="210" y="27"/>
                    </a:cubicBezTo>
                    <a:cubicBezTo>
                      <a:pt x="210" y="27"/>
                      <a:pt x="211" y="25"/>
                      <a:pt x="211" y="24"/>
                    </a:cubicBezTo>
                    <a:cubicBezTo>
                      <a:pt x="211" y="22"/>
                      <a:pt x="211" y="22"/>
                      <a:pt x="211" y="22"/>
                    </a:cubicBezTo>
                    <a:cubicBezTo>
                      <a:pt x="206" y="23"/>
                      <a:pt x="206" y="23"/>
                      <a:pt x="206" y="23"/>
                    </a:cubicBezTo>
                    <a:cubicBezTo>
                      <a:pt x="206" y="23"/>
                      <a:pt x="203" y="22"/>
                      <a:pt x="200" y="22"/>
                    </a:cubicBezTo>
                    <a:cubicBezTo>
                      <a:pt x="197" y="22"/>
                      <a:pt x="191" y="21"/>
                      <a:pt x="191" y="21"/>
                    </a:cubicBezTo>
                    <a:cubicBezTo>
                      <a:pt x="183" y="18"/>
                      <a:pt x="183" y="18"/>
                      <a:pt x="183" y="18"/>
                    </a:cubicBezTo>
                    <a:cubicBezTo>
                      <a:pt x="178" y="18"/>
                      <a:pt x="178" y="18"/>
                      <a:pt x="178" y="18"/>
                    </a:cubicBezTo>
                    <a:cubicBezTo>
                      <a:pt x="171" y="17"/>
                      <a:pt x="171" y="17"/>
                      <a:pt x="171" y="17"/>
                    </a:cubicBezTo>
                    <a:cubicBezTo>
                      <a:pt x="171" y="17"/>
                      <a:pt x="170" y="15"/>
                      <a:pt x="169" y="15"/>
                    </a:cubicBezTo>
                    <a:cubicBezTo>
                      <a:pt x="169" y="14"/>
                      <a:pt x="167" y="13"/>
                      <a:pt x="167" y="13"/>
                    </a:cubicBezTo>
                    <a:cubicBezTo>
                      <a:pt x="167" y="10"/>
                      <a:pt x="167" y="10"/>
                      <a:pt x="167" y="10"/>
                    </a:cubicBezTo>
                    <a:cubicBezTo>
                      <a:pt x="164" y="7"/>
                      <a:pt x="164" y="7"/>
                      <a:pt x="164" y="7"/>
                    </a:cubicBezTo>
                    <a:cubicBezTo>
                      <a:pt x="163" y="4"/>
                      <a:pt x="163" y="4"/>
                      <a:pt x="163" y="4"/>
                    </a:cubicBezTo>
                    <a:cubicBezTo>
                      <a:pt x="165" y="2"/>
                      <a:pt x="165" y="2"/>
                      <a:pt x="165" y="2"/>
                    </a:cubicBezTo>
                    <a:cubicBezTo>
                      <a:pt x="163" y="0"/>
                      <a:pt x="163" y="0"/>
                      <a:pt x="163" y="0"/>
                    </a:cubicBezTo>
                    <a:cubicBezTo>
                      <a:pt x="163" y="0"/>
                      <a:pt x="160" y="1"/>
                      <a:pt x="159" y="1"/>
                    </a:cubicBezTo>
                    <a:cubicBezTo>
                      <a:pt x="158" y="2"/>
                      <a:pt x="152" y="3"/>
                      <a:pt x="152" y="3"/>
                    </a:cubicBezTo>
                    <a:cubicBezTo>
                      <a:pt x="151" y="4"/>
                      <a:pt x="151" y="4"/>
                      <a:pt x="151" y="4"/>
                    </a:cubicBezTo>
                    <a:cubicBezTo>
                      <a:pt x="145" y="4"/>
                      <a:pt x="145" y="4"/>
                      <a:pt x="145" y="4"/>
                    </a:cubicBezTo>
                    <a:cubicBezTo>
                      <a:pt x="138" y="4"/>
                      <a:pt x="138" y="4"/>
                      <a:pt x="138" y="4"/>
                    </a:cubicBezTo>
                    <a:cubicBezTo>
                      <a:pt x="136" y="6"/>
                      <a:pt x="136" y="6"/>
                      <a:pt x="136" y="6"/>
                    </a:cubicBezTo>
                    <a:cubicBezTo>
                      <a:pt x="131" y="8"/>
                      <a:pt x="131" y="8"/>
                      <a:pt x="131" y="8"/>
                    </a:cubicBezTo>
                    <a:cubicBezTo>
                      <a:pt x="131" y="12"/>
                      <a:pt x="131" y="12"/>
                      <a:pt x="131" y="12"/>
                    </a:cubicBezTo>
                    <a:cubicBezTo>
                      <a:pt x="128" y="15"/>
                      <a:pt x="128" y="15"/>
                      <a:pt x="128" y="15"/>
                    </a:cubicBezTo>
                    <a:cubicBezTo>
                      <a:pt x="125" y="14"/>
                      <a:pt x="125" y="14"/>
                      <a:pt x="125" y="14"/>
                    </a:cubicBezTo>
                    <a:cubicBezTo>
                      <a:pt x="121" y="12"/>
                      <a:pt x="121" y="12"/>
                      <a:pt x="121" y="12"/>
                    </a:cubicBezTo>
                    <a:cubicBezTo>
                      <a:pt x="119" y="13"/>
                      <a:pt x="119" y="13"/>
                      <a:pt x="119" y="13"/>
                    </a:cubicBezTo>
                    <a:cubicBezTo>
                      <a:pt x="115" y="12"/>
                      <a:pt x="115" y="12"/>
                      <a:pt x="115" y="12"/>
                    </a:cubicBezTo>
                    <a:cubicBezTo>
                      <a:pt x="114" y="12"/>
                      <a:pt x="114" y="12"/>
                      <a:pt x="114" y="12"/>
                    </a:cubicBezTo>
                    <a:cubicBezTo>
                      <a:pt x="114" y="12"/>
                      <a:pt x="114" y="12"/>
                      <a:pt x="114" y="12"/>
                    </a:cubicBezTo>
                    <a:cubicBezTo>
                      <a:pt x="114" y="13"/>
                      <a:pt x="113" y="14"/>
                      <a:pt x="113" y="14"/>
                    </a:cubicBezTo>
                    <a:cubicBezTo>
                      <a:pt x="113" y="15"/>
                      <a:pt x="113" y="15"/>
                      <a:pt x="113" y="15"/>
                    </a:cubicBezTo>
                    <a:cubicBezTo>
                      <a:pt x="113" y="16"/>
                      <a:pt x="113" y="16"/>
                      <a:pt x="113" y="16"/>
                    </a:cubicBezTo>
                    <a:cubicBezTo>
                      <a:pt x="113" y="17"/>
                      <a:pt x="113" y="17"/>
                      <a:pt x="113" y="17"/>
                    </a:cubicBezTo>
                    <a:cubicBezTo>
                      <a:pt x="113" y="17"/>
                      <a:pt x="112" y="18"/>
                      <a:pt x="112" y="18"/>
                    </a:cubicBezTo>
                    <a:cubicBezTo>
                      <a:pt x="111" y="19"/>
                      <a:pt x="112" y="20"/>
                      <a:pt x="112" y="20"/>
                    </a:cubicBezTo>
                    <a:cubicBezTo>
                      <a:pt x="112" y="20"/>
                      <a:pt x="113" y="21"/>
                      <a:pt x="115" y="22"/>
                    </a:cubicBezTo>
                    <a:cubicBezTo>
                      <a:pt x="116" y="22"/>
                      <a:pt x="115" y="22"/>
                      <a:pt x="115" y="22"/>
                    </a:cubicBezTo>
                    <a:cubicBezTo>
                      <a:pt x="115" y="23"/>
                      <a:pt x="115" y="23"/>
                      <a:pt x="115" y="24"/>
                    </a:cubicBezTo>
                    <a:cubicBezTo>
                      <a:pt x="114" y="24"/>
                      <a:pt x="114" y="24"/>
                      <a:pt x="114" y="24"/>
                    </a:cubicBezTo>
                    <a:cubicBezTo>
                      <a:pt x="113" y="24"/>
                      <a:pt x="113" y="24"/>
                      <a:pt x="113" y="24"/>
                    </a:cubicBezTo>
                    <a:cubicBezTo>
                      <a:pt x="113" y="24"/>
                      <a:pt x="111" y="25"/>
                      <a:pt x="111" y="25"/>
                    </a:cubicBezTo>
                    <a:cubicBezTo>
                      <a:pt x="111" y="25"/>
                      <a:pt x="111" y="25"/>
                      <a:pt x="111" y="24"/>
                    </a:cubicBezTo>
                    <a:cubicBezTo>
                      <a:pt x="110" y="24"/>
                      <a:pt x="110" y="24"/>
                      <a:pt x="110" y="24"/>
                    </a:cubicBezTo>
                    <a:cubicBezTo>
                      <a:pt x="110" y="24"/>
                      <a:pt x="108" y="23"/>
                      <a:pt x="108" y="23"/>
                    </a:cubicBezTo>
                    <a:cubicBezTo>
                      <a:pt x="108" y="22"/>
                      <a:pt x="108" y="22"/>
                      <a:pt x="108" y="22"/>
                    </a:cubicBezTo>
                    <a:cubicBezTo>
                      <a:pt x="108" y="22"/>
                      <a:pt x="107" y="21"/>
                      <a:pt x="107" y="21"/>
                    </a:cubicBezTo>
                    <a:cubicBezTo>
                      <a:pt x="106" y="22"/>
                      <a:pt x="106" y="22"/>
                      <a:pt x="106" y="22"/>
                    </a:cubicBezTo>
                    <a:cubicBezTo>
                      <a:pt x="105" y="22"/>
                      <a:pt x="105" y="22"/>
                      <a:pt x="104" y="22"/>
                    </a:cubicBezTo>
                    <a:cubicBezTo>
                      <a:pt x="104" y="22"/>
                      <a:pt x="104" y="23"/>
                      <a:pt x="103" y="23"/>
                    </a:cubicBezTo>
                    <a:cubicBezTo>
                      <a:pt x="103" y="23"/>
                      <a:pt x="103" y="24"/>
                      <a:pt x="103" y="24"/>
                    </a:cubicBezTo>
                    <a:cubicBezTo>
                      <a:pt x="102" y="24"/>
                      <a:pt x="102" y="25"/>
                      <a:pt x="102" y="25"/>
                    </a:cubicBezTo>
                    <a:cubicBezTo>
                      <a:pt x="102" y="26"/>
                      <a:pt x="102" y="26"/>
                      <a:pt x="102" y="26"/>
                    </a:cubicBezTo>
                    <a:cubicBezTo>
                      <a:pt x="102" y="27"/>
                      <a:pt x="102" y="27"/>
                      <a:pt x="102" y="27"/>
                    </a:cubicBezTo>
                    <a:cubicBezTo>
                      <a:pt x="102" y="28"/>
                      <a:pt x="102" y="28"/>
                      <a:pt x="102" y="28"/>
                    </a:cubicBezTo>
                    <a:cubicBezTo>
                      <a:pt x="102" y="28"/>
                      <a:pt x="102" y="29"/>
                      <a:pt x="102" y="29"/>
                    </a:cubicBezTo>
                    <a:cubicBezTo>
                      <a:pt x="102" y="30"/>
                      <a:pt x="102" y="30"/>
                      <a:pt x="102" y="30"/>
                    </a:cubicBezTo>
                    <a:cubicBezTo>
                      <a:pt x="103" y="30"/>
                      <a:pt x="104" y="30"/>
                      <a:pt x="104" y="30"/>
                    </a:cubicBezTo>
                    <a:cubicBezTo>
                      <a:pt x="104" y="30"/>
                      <a:pt x="104" y="31"/>
                      <a:pt x="105" y="31"/>
                    </a:cubicBezTo>
                    <a:cubicBezTo>
                      <a:pt x="105" y="32"/>
                      <a:pt x="105" y="32"/>
                      <a:pt x="105" y="32"/>
                    </a:cubicBezTo>
                    <a:cubicBezTo>
                      <a:pt x="105" y="32"/>
                      <a:pt x="104" y="33"/>
                      <a:pt x="104" y="33"/>
                    </a:cubicBezTo>
                    <a:cubicBezTo>
                      <a:pt x="103" y="33"/>
                      <a:pt x="103" y="33"/>
                      <a:pt x="104" y="34"/>
                    </a:cubicBezTo>
                    <a:cubicBezTo>
                      <a:pt x="104" y="35"/>
                      <a:pt x="104" y="35"/>
                      <a:pt x="105" y="35"/>
                    </a:cubicBezTo>
                    <a:cubicBezTo>
                      <a:pt x="105" y="35"/>
                      <a:pt x="106" y="37"/>
                      <a:pt x="106" y="38"/>
                    </a:cubicBezTo>
                    <a:cubicBezTo>
                      <a:pt x="106" y="38"/>
                      <a:pt x="105" y="39"/>
                      <a:pt x="105" y="39"/>
                    </a:cubicBezTo>
                    <a:cubicBezTo>
                      <a:pt x="105" y="39"/>
                      <a:pt x="105" y="39"/>
                      <a:pt x="104" y="39"/>
                    </a:cubicBezTo>
                    <a:cubicBezTo>
                      <a:pt x="104" y="39"/>
                      <a:pt x="104" y="39"/>
                      <a:pt x="104" y="39"/>
                    </a:cubicBezTo>
                    <a:cubicBezTo>
                      <a:pt x="103" y="40"/>
                      <a:pt x="102" y="39"/>
                      <a:pt x="102" y="39"/>
                    </a:cubicBezTo>
                    <a:cubicBezTo>
                      <a:pt x="102" y="39"/>
                      <a:pt x="103" y="38"/>
                      <a:pt x="103" y="38"/>
                    </a:cubicBezTo>
                    <a:cubicBezTo>
                      <a:pt x="102" y="37"/>
                      <a:pt x="101" y="37"/>
                      <a:pt x="101" y="36"/>
                    </a:cubicBezTo>
                    <a:cubicBezTo>
                      <a:pt x="100" y="35"/>
                      <a:pt x="101" y="35"/>
                      <a:pt x="101" y="35"/>
                    </a:cubicBezTo>
                    <a:cubicBezTo>
                      <a:pt x="101" y="35"/>
                      <a:pt x="101" y="35"/>
                      <a:pt x="100" y="34"/>
                    </a:cubicBezTo>
                    <a:cubicBezTo>
                      <a:pt x="99" y="33"/>
                      <a:pt x="99" y="33"/>
                      <a:pt x="99" y="33"/>
                    </a:cubicBezTo>
                    <a:cubicBezTo>
                      <a:pt x="99" y="33"/>
                      <a:pt x="98" y="33"/>
                      <a:pt x="97" y="33"/>
                    </a:cubicBezTo>
                    <a:cubicBezTo>
                      <a:pt x="96" y="33"/>
                      <a:pt x="96" y="33"/>
                      <a:pt x="96" y="33"/>
                    </a:cubicBezTo>
                    <a:cubicBezTo>
                      <a:pt x="95" y="34"/>
                      <a:pt x="95" y="34"/>
                      <a:pt x="95" y="34"/>
                    </a:cubicBezTo>
                    <a:cubicBezTo>
                      <a:pt x="95" y="34"/>
                      <a:pt x="94" y="34"/>
                      <a:pt x="94" y="34"/>
                    </a:cubicBezTo>
                    <a:cubicBezTo>
                      <a:pt x="93" y="35"/>
                      <a:pt x="93" y="34"/>
                      <a:pt x="93" y="34"/>
                    </a:cubicBezTo>
                    <a:cubicBezTo>
                      <a:pt x="92" y="34"/>
                      <a:pt x="92" y="34"/>
                      <a:pt x="92" y="34"/>
                    </a:cubicBezTo>
                    <a:cubicBezTo>
                      <a:pt x="91" y="34"/>
                      <a:pt x="91" y="35"/>
                      <a:pt x="92" y="36"/>
                    </a:cubicBezTo>
                    <a:cubicBezTo>
                      <a:pt x="92" y="36"/>
                      <a:pt x="91" y="36"/>
                      <a:pt x="91" y="37"/>
                    </a:cubicBezTo>
                    <a:cubicBezTo>
                      <a:pt x="91" y="37"/>
                      <a:pt x="90" y="37"/>
                      <a:pt x="88" y="37"/>
                    </a:cubicBezTo>
                    <a:cubicBezTo>
                      <a:pt x="86" y="36"/>
                      <a:pt x="87" y="36"/>
                      <a:pt x="86" y="36"/>
                    </a:cubicBezTo>
                    <a:cubicBezTo>
                      <a:pt x="86" y="35"/>
                      <a:pt x="85" y="35"/>
                      <a:pt x="85" y="34"/>
                    </a:cubicBezTo>
                    <a:cubicBezTo>
                      <a:pt x="85" y="33"/>
                      <a:pt x="85" y="32"/>
                      <a:pt x="84" y="32"/>
                    </a:cubicBezTo>
                    <a:cubicBezTo>
                      <a:pt x="84" y="31"/>
                      <a:pt x="84" y="30"/>
                      <a:pt x="83" y="30"/>
                    </a:cubicBezTo>
                    <a:cubicBezTo>
                      <a:pt x="83" y="29"/>
                      <a:pt x="84" y="29"/>
                      <a:pt x="84" y="28"/>
                    </a:cubicBezTo>
                    <a:cubicBezTo>
                      <a:pt x="85" y="28"/>
                      <a:pt x="83" y="27"/>
                      <a:pt x="83" y="27"/>
                    </a:cubicBezTo>
                    <a:cubicBezTo>
                      <a:pt x="82" y="28"/>
                      <a:pt x="82" y="28"/>
                      <a:pt x="82" y="28"/>
                    </a:cubicBezTo>
                    <a:cubicBezTo>
                      <a:pt x="81" y="28"/>
                      <a:pt x="81" y="28"/>
                      <a:pt x="81" y="28"/>
                    </a:cubicBezTo>
                    <a:cubicBezTo>
                      <a:pt x="81" y="28"/>
                      <a:pt x="80" y="28"/>
                      <a:pt x="80" y="27"/>
                    </a:cubicBezTo>
                    <a:cubicBezTo>
                      <a:pt x="80" y="27"/>
                      <a:pt x="79" y="27"/>
                      <a:pt x="79" y="27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8" y="30"/>
                      <a:pt x="78" y="30"/>
                      <a:pt x="78" y="30"/>
                    </a:cubicBezTo>
                    <a:cubicBezTo>
                      <a:pt x="78" y="31"/>
                      <a:pt x="78" y="31"/>
                      <a:pt x="78" y="31"/>
                    </a:cubicBezTo>
                    <a:cubicBezTo>
                      <a:pt x="78" y="33"/>
                      <a:pt x="78" y="33"/>
                      <a:pt x="78" y="33"/>
                    </a:cubicBezTo>
                    <a:cubicBezTo>
                      <a:pt x="78" y="33"/>
                      <a:pt x="78" y="34"/>
                      <a:pt x="78" y="34"/>
                    </a:cubicBezTo>
                    <a:cubicBezTo>
                      <a:pt x="78" y="35"/>
                      <a:pt x="78" y="36"/>
                      <a:pt x="78" y="36"/>
                    </a:cubicBezTo>
                    <a:cubicBezTo>
                      <a:pt x="78" y="37"/>
                      <a:pt x="78" y="37"/>
                      <a:pt x="78" y="37"/>
                    </a:cubicBezTo>
                    <a:cubicBezTo>
                      <a:pt x="78" y="37"/>
                      <a:pt x="77" y="38"/>
                      <a:pt x="77" y="38"/>
                    </a:cubicBezTo>
                    <a:cubicBezTo>
                      <a:pt x="77" y="38"/>
                      <a:pt x="77" y="39"/>
                      <a:pt x="77" y="40"/>
                    </a:cubicBezTo>
                    <a:cubicBezTo>
                      <a:pt x="77" y="40"/>
                      <a:pt x="76" y="41"/>
                      <a:pt x="76" y="41"/>
                    </a:cubicBezTo>
                    <a:cubicBezTo>
                      <a:pt x="76" y="41"/>
                      <a:pt x="76" y="42"/>
                      <a:pt x="76" y="42"/>
                    </a:cubicBezTo>
                    <a:cubicBezTo>
                      <a:pt x="76" y="42"/>
                      <a:pt x="74" y="42"/>
                      <a:pt x="74" y="42"/>
                    </a:cubicBezTo>
                    <a:cubicBezTo>
                      <a:pt x="74" y="42"/>
                      <a:pt x="73" y="44"/>
                      <a:pt x="73" y="44"/>
                    </a:cubicBezTo>
                    <a:cubicBezTo>
                      <a:pt x="72" y="44"/>
                      <a:pt x="73" y="45"/>
                      <a:pt x="73" y="46"/>
                    </a:cubicBezTo>
                    <a:cubicBezTo>
                      <a:pt x="73" y="46"/>
                      <a:pt x="72" y="47"/>
                      <a:pt x="72" y="47"/>
                    </a:cubicBezTo>
                    <a:cubicBezTo>
                      <a:pt x="71" y="48"/>
                      <a:pt x="71" y="48"/>
                      <a:pt x="71" y="48"/>
                    </a:cubicBezTo>
                    <a:cubicBezTo>
                      <a:pt x="71" y="48"/>
                      <a:pt x="71" y="49"/>
                      <a:pt x="71" y="49"/>
                    </a:cubicBezTo>
                    <a:cubicBezTo>
                      <a:pt x="71" y="50"/>
                      <a:pt x="71" y="50"/>
                      <a:pt x="71" y="50"/>
                    </a:cubicBezTo>
                    <a:cubicBezTo>
                      <a:pt x="70" y="51"/>
                      <a:pt x="71" y="51"/>
                      <a:pt x="70" y="52"/>
                    </a:cubicBezTo>
                    <a:cubicBezTo>
                      <a:pt x="70" y="52"/>
                      <a:pt x="71" y="52"/>
                      <a:pt x="71" y="53"/>
                    </a:cubicBezTo>
                    <a:cubicBezTo>
                      <a:pt x="71" y="53"/>
                      <a:pt x="73" y="54"/>
                      <a:pt x="73" y="54"/>
                    </a:cubicBezTo>
                    <a:cubicBezTo>
                      <a:pt x="73" y="54"/>
                      <a:pt x="73" y="54"/>
                      <a:pt x="72" y="55"/>
                    </a:cubicBezTo>
                    <a:cubicBezTo>
                      <a:pt x="71" y="56"/>
                      <a:pt x="72" y="57"/>
                      <a:pt x="72" y="57"/>
                    </a:cubicBezTo>
                    <a:cubicBezTo>
                      <a:pt x="71" y="58"/>
                      <a:pt x="71" y="58"/>
                      <a:pt x="71" y="58"/>
                    </a:cubicBezTo>
                    <a:cubicBezTo>
                      <a:pt x="71" y="58"/>
                      <a:pt x="70" y="57"/>
                      <a:pt x="69" y="57"/>
                    </a:cubicBezTo>
                    <a:cubicBezTo>
                      <a:pt x="69" y="57"/>
                      <a:pt x="69" y="58"/>
                      <a:pt x="68" y="57"/>
                    </a:cubicBezTo>
                    <a:cubicBezTo>
                      <a:pt x="66" y="57"/>
                      <a:pt x="68" y="56"/>
                      <a:pt x="68" y="56"/>
                    </a:cubicBezTo>
                    <a:cubicBezTo>
                      <a:pt x="68" y="56"/>
                      <a:pt x="68" y="55"/>
                      <a:pt x="68" y="54"/>
                    </a:cubicBezTo>
                    <a:cubicBezTo>
                      <a:pt x="68" y="54"/>
                      <a:pt x="68" y="54"/>
                      <a:pt x="68" y="54"/>
                    </a:cubicBezTo>
                    <a:cubicBezTo>
                      <a:pt x="68" y="54"/>
                      <a:pt x="67" y="53"/>
                      <a:pt x="67" y="52"/>
                    </a:cubicBezTo>
                    <a:cubicBezTo>
                      <a:pt x="67" y="51"/>
                      <a:pt x="66" y="52"/>
                      <a:pt x="66" y="52"/>
                    </a:cubicBezTo>
                    <a:cubicBezTo>
                      <a:pt x="64" y="50"/>
                      <a:pt x="64" y="50"/>
                      <a:pt x="64" y="50"/>
                    </a:cubicBezTo>
                    <a:cubicBezTo>
                      <a:pt x="64" y="50"/>
                      <a:pt x="65" y="48"/>
                      <a:pt x="65" y="48"/>
                    </a:cubicBezTo>
                    <a:cubicBezTo>
                      <a:pt x="65" y="48"/>
                      <a:pt x="65" y="48"/>
                      <a:pt x="65" y="48"/>
                    </a:cubicBezTo>
                    <a:cubicBezTo>
                      <a:pt x="65" y="48"/>
                      <a:pt x="65" y="47"/>
                      <a:pt x="66" y="47"/>
                    </a:cubicBezTo>
                    <a:cubicBezTo>
                      <a:pt x="66" y="46"/>
                      <a:pt x="65" y="46"/>
                      <a:pt x="65" y="46"/>
                    </a:cubicBezTo>
                    <a:cubicBezTo>
                      <a:pt x="64" y="46"/>
                      <a:pt x="64" y="46"/>
                      <a:pt x="64" y="46"/>
                    </a:cubicBezTo>
                    <a:cubicBezTo>
                      <a:pt x="63" y="45"/>
                      <a:pt x="63" y="45"/>
                      <a:pt x="63" y="45"/>
                    </a:cubicBezTo>
                    <a:cubicBezTo>
                      <a:pt x="63" y="45"/>
                      <a:pt x="62" y="46"/>
                      <a:pt x="62" y="46"/>
                    </a:cubicBezTo>
                    <a:cubicBezTo>
                      <a:pt x="61" y="46"/>
                      <a:pt x="60" y="45"/>
                      <a:pt x="60" y="45"/>
                    </a:cubicBezTo>
                    <a:cubicBezTo>
                      <a:pt x="60" y="44"/>
                      <a:pt x="59" y="45"/>
                      <a:pt x="58" y="44"/>
                    </a:cubicBezTo>
                    <a:cubicBezTo>
                      <a:pt x="58" y="44"/>
                      <a:pt x="57" y="44"/>
                      <a:pt x="57" y="44"/>
                    </a:cubicBezTo>
                    <a:cubicBezTo>
                      <a:pt x="57" y="44"/>
                      <a:pt x="56" y="43"/>
                      <a:pt x="56" y="43"/>
                    </a:cubicBezTo>
                    <a:cubicBezTo>
                      <a:pt x="56" y="42"/>
                      <a:pt x="55" y="41"/>
                      <a:pt x="55" y="41"/>
                    </a:cubicBezTo>
                    <a:cubicBezTo>
                      <a:pt x="54" y="41"/>
                      <a:pt x="54" y="41"/>
                      <a:pt x="54" y="41"/>
                    </a:cubicBezTo>
                    <a:cubicBezTo>
                      <a:pt x="54" y="41"/>
                      <a:pt x="53" y="40"/>
                      <a:pt x="52" y="40"/>
                    </a:cubicBezTo>
                    <a:cubicBezTo>
                      <a:pt x="52" y="40"/>
                      <a:pt x="53" y="39"/>
                      <a:pt x="53" y="39"/>
                    </a:cubicBezTo>
                    <a:cubicBezTo>
                      <a:pt x="52" y="38"/>
                      <a:pt x="52" y="38"/>
                      <a:pt x="52" y="38"/>
                    </a:cubicBezTo>
                    <a:cubicBezTo>
                      <a:pt x="52" y="38"/>
                      <a:pt x="52" y="37"/>
                      <a:pt x="52" y="37"/>
                    </a:cubicBezTo>
                    <a:cubicBezTo>
                      <a:pt x="52" y="36"/>
                      <a:pt x="52" y="35"/>
                      <a:pt x="52" y="35"/>
                    </a:cubicBezTo>
                    <a:cubicBezTo>
                      <a:pt x="52" y="35"/>
                      <a:pt x="52" y="33"/>
                      <a:pt x="52" y="33"/>
                    </a:cubicBezTo>
                    <a:cubicBezTo>
                      <a:pt x="52" y="32"/>
                      <a:pt x="52" y="30"/>
                      <a:pt x="52" y="30"/>
                    </a:cubicBezTo>
                    <a:cubicBezTo>
                      <a:pt x="52" y="30"/>
                      <a:pt x="49" y="31"/>
                      <a:pt x="48" y="31"/>
                    </a:cubicBezTo>
                    <a:cubicBezTo>
                      <a:pt x="47" y="32"/>
                      <a:pt x="48" y="32"/>
                      <a:pt x="48" y="32"/>
                    </a:cubicBezTo>
                    <a:cubicBezTo>
                      <a:pt x="48" y="32"/>
                      <a:pt x="48" y="34"/>
                      <a:pt x="47" y="34"/>
                    </a:cubicBezTo>
                    <a:cubicBezTo>
                      <a:pt x="47" y="34"/>
                      <a:pt x="46" y="34"/>
                      <a:pt x="46" y="34"/>
                    </a:cubicBezTo>
                    <a:cubicBezTo>
                      <a:pt x="46" y="34"/>
                      <a:pt x="45" y="35"/>
                      <a:pt x="45" y="36"/>
                    </a:cubicBezTo>
                    <a:cubicBezTo>
                      <a:pt x="44" y="36"/>
                      <a:pt x="44" y="36"/>
                      <a:pt x="43" y="37"/>
                    </a:cubicBezTo>
                    <a:cubicBezTo>
                      <a:pt x="43" y="37"/>
                      <a:pt x="42" y="37"/>
                      <a:pt x="42" y="37"/>
                    </a:cubicBezTo>
                    <a:cubicBezTo>
                      <a:pt x="41" y="38"/>
                      <a:pt x="41" y="38"/>
                      <a:pt x="41" y="38"/>
                    </a:cubicBezTo>
                    <a:cubicBezTo>
                      <a:pt x="42" y="39"/>
                      <a:pt x="42" y="39"/>
                      <a:pt x="42" y="39"/>
                    </a:cubicBezTo>
                    <a:cubicBezTo>
                      <a:pt x="43" y="41"/>
                      <a:pt x="43" y="41"/>
                      <a:pt x="43" y="41"/>
                    </a:cubicBezTo>
                    <a:cubicBezTo>
                      <a:pt x="42" y="43"/>
                      <a:pt x="42" y="43"/>
                      <a:pt x="42" y="43"/>
                    </a:cubicBezTo>
                    <a:cubicBezTo>
                      <a:pt x="42" y="43"/>
                      <a:pt x="42" y="43"/>
                      <a:pt x="42" y="44"/>
                    </a:cubicBezTo>
                    <a:cubicBezTo>
                      <a:pt x="41" y="45"/>
                      <a:pt x="41" y="45"/>
                      <a:pt x="41" y="45"/>
                    </a:cubicBezTo>
                    <a:cubicBezTo>
                      <a:pt x="40" y="46"/>
                      <a:pt x="40" y="46"/>
                      <a:pt x="40" y="46"/>
                    </a:cubicBezTo>
                    <a:cubicBezTo>
                      <a:pt x="39" y="47"/>
                      <a:pt x="39" y="47"/>
                      <a:pt x="39" y="47"/>
                    </a:cubicBezTo>
                    <a:cubicBezTo>
                      <a:pt x="39" y="47"/>
                      <a:pt x="39" y="48"/>
                      <a:pt x="39" y="48"/>
                    </a:cubicBezTo>
                    <a:cubicBezTo>
                      <a:pt x="39" y="49"/>
                      <a:pt x="39" y="49"/>
                      <a:pt x="39" y="50"/>
                    </a:cubicBezTo>
                    <a:cubicBezTo>
                      <a:pt x="38" y="51"/>
                      <a:pt x="38" y="51"/>
                      <a:pt x="38" y="51"/>
                    </a:cubicBezTo>
                    <a:cubicBezTo>
                      <a:pt x="38" y="51"/>
                      <a:pt x="37" y="51"/>
                      <a:pt x="36" y="51"/>
                    </a:cubicBezTo>
                    <a:cubicBezTo>
                      <a:pt x="36" y="51"/>
                      <a:pt x="36" y="52"/>
                      <a:pt x="35" y="52"/>
                    </a:cubicBezTo>
                    <a:cubicBezTo>
                      <a:pt x="33" y="52"/>
                      <a:pt x="34" y="53"/>
                      <a:pt x="34" y="53"/>
                    </a:cubicBezTo>
                    <a:cubicBezTo>
                      <a:pt x="34" y="53"/>
                      <a:pt x="34" y="54"/>
                      <a:pt x="34" y="54"/>
                    </a:cubicBezTo>
                    <a:cubicBezTo>
                      <a:pt x="33" y="54"/>
                      <a:pt x="32" y="54"/>
                      <a:pt x="31" y="53"/>
                    </a:cubicBezTo>
                    <a:cubicBezTo>
                      <a:pt x="31" y="53"/>
                      <a:pt x="31" y="53"/>
                      <a:pt x="30" y="54"/>
                    </a:cubicBezTo>
                    <a:cubicBezTo>
                      <a:pt x="30" y="54"/>
                      <a:pt x="29" y="53"/>
                      <a:pt x="29" y="53"/>
                    </a:cubicBezTo>
                    <a:cubicBezTo>
                      <a:pt x="29" y="53"/>
                      <a:pt x="29" y="52"/>
                      <a:pt x="28" y="52"/>
                    </a:cubicBezTo>
                    <a:cubicBezTo>
                      <a:pt x="28" y="51"/>
                      <a:pt x="27" y="52"/>
                      <a:pt x="27" y="51"/>
                    </a:cubicBezTo>
                    <a:cubicBezTo>
                      <a:pt x="26" y="51"/>
                      <a:pt x="25" y="51"/>
                      <a:pt x="24" y="51"/>
                    </a:cubicBezTo>
                    <a:cubicBezTo>
                      <a:pt x="24" y="51"/>
                      <a:pt x="24" y="52"/>
                      <a:pt x="24" y="52"/>
                    </a:cubicBezTo>
                    <a:cubicBezTo>
                      <a:pt x="24" y="52"/>
                      <a:pt x="23" y="52"/>
                      <a:pt x="23" y="52"/>
                    </a:cubicBezTo>
                    <a:cubicBezTo>
                      <a:pt x="22" y="52"/>
                      <a:pt x="22" y="53"/>
                      <a:pt x="22" y="53"/>
                    </a:cubicBezTo>
                    <a:cubicBezTo>
                      <a:pt x="22" y="54"/>
                      <a:pt x="22" y="54"/>
                      <a:pt x="22" y="54"/>
                    </a:cubicBezTo>
                    <a:cubicBezTo>
                      <a:pt x="22" y="54"/>
                      <a:pt x="19" y="54"/>
                      <a:pt x="19" y="54"/>
                    </a:cubicBezTo>
                    <a:cubicBezTo>
                      <a:pt x="18" y="54"/>
                      <a:pt x="17" y="54"/>
                      <a:pt x="16" y="54"/>
                    </a:cubicBezTo>
                    <a:cubicBezTo>
                      <a:pt x="16" y="54"/>
                      <a:pt x="15" y="54"/>
                      <a:pt x="15" y="54"/>
                    </a:cubicBezTo>
                    <a:cubicBezTo>
                      <a:pt x="15" y="54"/>
                      <a:pt x="13" y="55"/>
                      <a:pt x="13" y="55"/>
                    </a:cubicBezTo>
                    <a:cubicBezTo>
                      <a:pt x="13" y="55"/>
                      <a:pt x="12" y="56"/>
                      <a:pt x="11" y="56"/>
                    </a:cubicBezTo>
                    <a:cubicBezTo>
                      <a:pt x="11" y="56"/>
                      <a:pt x="10" y="55"/>
                      <a:pt x="10" y="55"/>
                    </a:cubicBezTo>
                    <a:cubicBezTo>
                      <a:pt x="10" y="55"/>
                      <a:pt x="10" y="55"/>
                      <a:pt x="10" y="55"/>
                    </a:cubicBezTo>
                    <a:cubicBezTo>
                      <a:pt x="7" y="57"/>
                      <a:pt x="7" y="57"/>
                      <a:pt x="7" y="57"/>
                    </a:cubicBezTo>
                    <a:cubicBezTo>
                      <a:pt x="4" y="59"/>
                      <a:pt x="4" y="59"/>
                      <a:pt x="4" y="59"/>
                    </a:cubicBezTo>
                    <a:cubicBezTo>
                      <a:pt x="4" y="61"/>
                      <a:pt x="4" y="61"/>
                      <a:pt x="4" y="61"/>
                    </a:cubicBezTo>
                    <a:cubicBezTo>
                      <a:pt x="5" y="61"/>
                      <a:pt x="5" y="62"/>
                      <a:pt x="6" y="63"/>
                    </a:cubicBezTo>
                    <a:cubicBezTo>
                      <a:pt x="7" y="64"/>
                      <a:pt x="8" y="65"/>
                      <a:pt x="12" y="67"/>
                    </a:cubicBezTo>
                    <a:cubicBezTo>
                      <a:pt x="13" y="67"/>
                      <a:pt x="16" y="71"/>
                      <a:pt x="15" y="73"/>
                    </a:cubicBezTo>
                    <a:cubicBezTo>
                      <a:pt x="15" y="73"/>
                      <a:pt x="14" y="81"/>
                      <a:pt x="12" y="83"/>
                    </a:cubicBezTo>
                    <a:cubicBezTo>
                      <a:pt x="12" y="83"/>
                      <a:pt x="11" y="84"/>
                      <a:pt x="9" y="86"/>
                    </a:cubicBezTo>
                    <a:cubicBezTo>
                      <a:pt x="9" y="87"/>
                      <a:pt x="9" y="87"/>
                      <a:pt x="9" y="87"/>
                    </a:cubicBezTo>
                    <a:cubicBezTo>
                      <a:pt x="5" y="90"/>
                      <a:pt x="4" y="90"/>
                      <a:pt x="3" y="90"/>
                    </a:cubicBezTo>
                    <a:cubicBezTo>
                      <a:pt x="3" y="90"/>
                      <a:pt x="2" y="91"/>
                      <a:pt x="2" y="91"/>
                    </a:cubicBezTo>
                    <a:cubicBezTo>
                      <a:pt x="1" y="91"/>
                      <a:pt x="0" y="91"/>
                      <a:pt x="0" y="91"/>
                    </a:cubicBezTo>
                    <a:cubicBezTo>
                      <a:pt x="0" y="92"/>
                      <a:pt x="1" y="94"/>
                      <a:pt x="1" y="94"/>
                    </a:cubicBezTo>
                    <a:cubicBezTo>
                      <a:pt x="5" y="95"/>
                      <a:pt x="5" y="95"/>
                      <a:pt x="5" y="95"/>
                    </a:cubicBezTo>
                    <a:cubicBezTo>
                      <a:pt x="9" y="99"/>
                      <a:pt x="9" y="99"/>
                      <a:pt x="9" y="99"/>
                    </a:cubicBezTo>
                    <a:cubicBezTo>
                      <a:pt x="10" y="109"/>
                      <a:pt x="10" y="109"/>
                      <a:pt x="10" y="109"/>
                    </a:cubicBezTo>
                    <a:cubicBezTo>
                      <a:pt x="6" y="114"/>
                      <a:pt x="6" y="114"/>
                      <a:pt x="6" y="114"/>
                    </a:cubicBezTo>
                    <a:cubicBezTo>
                      <a:pt x="5" y="115"/>
                      <a:pt x="5" y="115"/>
                      <a:pt x="5" y="116"/>
                    </a:cubicBezTo>
                    <a:cubicBezTo>
                      <a:pt x="5" y="116"/>
                      <a:pt x="5" y="117"/>
                      <a:pt x="5" y="118"/>
                    </a:cubicBezTo>
                    <a:cubicBezTo>
                      <a:pt x="7" y="118"/>
                      <a:pt x="7" y="118"/>
                      <a:pt x="7" y="118"/>
                    </a:cubicBezTo>
                    <a:cubicBezTo>
                      <a:pt x="11" y="124"/>
                      <a:pt x="11" y="124"/>
                      <a:pt x="11" y="124"/>
                    </a:cubicBezTo>
                    <a:cubicBezTo>
                      <a:pt x="18" y="127"/>
                      <a:pt x="18" y="127"/>
                      <a:pt x="18" y="127"/>
                    </a:cubicBezTo>
                    <a:cubicBezTo>
                      <a:pt x="26" y="127"/>
                      <a:pt x="26" y="127"/>
                      <a:pt x="26" y="127"/>
                    </a:cubicBezTo>
                    <a:cubicBezTo>
                      <a:pt x="31" y="131"/>
                      <a:pt x="31" y="131"/>
                      <a:pt x="31" y="131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3" y="146"/>
                      <a:pt x="23" y="146"/>
                      <a:pt x="23" y="146"/>
                    </a:cubicBezTo>
                    <a:cubicBezTo>
                      <a:pt x="23" y="146"/>
                      <a:pt x="23" y="146"/>
                      <a:pt x="23" y="146"/>
                    </a:cubicBezTo>
                    <a:cubicBezTo>
                      <a:pt x="25" y="147"/>
                      <a:pt x="25" y="148"/>
                      <a:pt x="27" y="147"/>
                    </a:cubicBezTo>
                    <a:cubicBezTo>
                      <a:pt x="30" y="147"/>
                      <a:pt x="33" y="146"/>
                      <a:pt x="34" y="145"/>
                    </a:cubicBezTo>
                    <a:cubicBezTo>
                      <a:pt x="34" y="144"/>
                      <a:pt x="37" y="142"/>
                      <a:pt x="37" y="141"/>
                    </a:cubicBezTo>
                    <a:cubicBezTo>
                      <a:pt x="38" y="140"/>
                      <a:pt x="43" y="135"/>
                      <a:pt x="43" y="135"/>
                    </a:cubicBezTo>
                    <a:cubicBezTo>
                      <a:pt x="44" y="135"/>
                      <a:pt x="49" y="128"/>
                      <a:pt x="49" y="127"/>
                    </a:cubicBezTo>
                    <a:cubicBezTo>
                      <a:pt x="50" y="127"/>
                      <a:pt x="57" y="121"/>
                      <a:pt x="57" y="121"/>
                    </a:cubicBezTo>
                    <a:cubicBezTo>
                      <a:pt x="65" y="119"/>
                      <a:pt x="65" y="119"/>
                      <a:pt x="65" y="119"/>
                    </a:cubicBezTo>
                    <a:cubicBezTo>
                      <a:pt x="65" y="119"/>
                      <a:pt x="69" y="122"/>
                      <a:pt x="70" y="123"/>
                    </a:cubicBezTo>
                    <a:cubicBezTo>
                      <a:pt x="71" y="123"/>
                      <a:pt x="80" y="128"/>
                      <a:pt x="80" y="128"/>
                    </a:cubicBezTo>
                    <a:cubicBezTo>
                      <a:pt x="80" y="128"/>
                      <a:pt x="85" y="130"/>
                      <a:pt x="86" y="130"/>
                    </a:cubicBezTo>
                    <a:cubicBezTo>
                      <a:pt x="86" y="131"/>
                      <a:pt x="91" y="136"/>
                      <a:pt x="91" y="136"/>
                    </a:cubicBezTo>
                    <a:cubicBezTo>
                      <a:pt x="94" y="137"/>
                      <a:pt x="94" y="137"/>
                      <a:pt x="94" y="137"/>
                    </a:cubicBezTo>
                    <a:cubicBezTo>
                      <a:pt x="96" y="135"/>
                      <a:pt x="96" y="135"/>
                      <a:pt x="96" y="135"/>
                    </a:cubicBezTo>
                    <a:cubicBezTo>
                      <a:pt x="100" y="136"/>
                      <a:pt x="100" y="136"/>
                      <a:pt x="100" y="136"/>
                    </a:cubicBezTo>
                    <a:cubicBezTo>
                      <a:pt x="105" y="139"/>
                      <a:pt x="105" y="139"/>
                      <a:pt x="105" y="139"/>
                    </a:cubicBezTo>
                    <a:cubicBezTo>
                      <a:pt x="108" y="144"/>
                      <a:pt x="108" y="144"/>
                      <a:pt x="108" y="144"/>
                    </a:cubicBezTo>
                    <a:cubicBezTo>
                      <a:pt x="108" y="144"/>
                      <a:pt x="110" y="151"/>
                      <a:pt x="110" y="153"/>
                    </a:cubicBezTo>
                    <a:cubicBezTo>
                      <a:pt x="110" y="155"/>
                      <a:pt x="110" y="160"/>
                      <a:pt x="110" y="160"/>
                    </a:cubicBezTo>
                    <a:cubicBezTo>
                      <a:pt x="117" y="163"/>
                      <a:pt x="117" y="163"/>
                      <a:pt x="117" y="163"/>
                    </a:cubicBezTo>
                    <a:cubicBezTo>
                      <a:pt x="117" y="163"/>
                      <a:pt x="117" y="170"/>
                      <a:pt x="118" y="171"/>
                    </a:cubicBezTo>
                    <a:cubicBezTo>
                      <a:pt x="118" y="173"/>
                      <a:pt x="118" y="175"/>
                      <a:pt x="118" y="177"/>
                    </a:cubicBezTo>
                    <a:cubicBezTo>
                      <a:pt x="119" y="179"/>
                      <a:pt x="118" y="182"/>
                      <a:pt x="118" y="182"/>
                    </a:cubicBezTo>
                    <a:cubicBezTo>
                      <a:pt x="122" y="184"/>
                      <a:pt x="122" y="184"/>
                      <a:pt x="122" y="184"/>
                    </a:cubicBezTo>
                    <a:cubicBezTo>
                      <a:pt x="125" y="187"/>
                      <a:pt x="125" y="187"/>
                      <a:pt x="125" y="187"/>
                    </a:cubicBezTo>
                    <a:cubicBezTo>
                      <a:pt x="126" y="191"/>
                      <a:pt x="126" y="191"/>
                      <a:pt x="126" y="191"/>
                    </a:cubicBezTo>
                    <a:cubicBezTo>
                      <a:pt x="133" y="193"/>
                      <a:pt x="133" y="193"/>
                      <a:pt x="133" y="193"/>
                    </a:cubicBezTo>
                    <a:cubicBezTo>
                      <a:pt x="135" y="198"/>
                      <a:pt x="135" y="198"/>
                      <a:pt x="135" y="198"/>
                    </a:cubicBezTo>
                    <a:cubicBezTo>
                      <a:pt x="138" y="202"/>
                      <a:pt x="138" y="202"/>
                      <a:pt x="138" y="202"/>
                    </a:cubicBezTo>
                    <a:cubicBezTo>
                      <a:pt x="138" y="205"/>
                      <a:pt x="138" y="205"/>
                      <a:pt x="138" y="205"/>
                    </a:cubicBezTo>
                    <a:cubicBezTo>
                      <a:pt x="138" y="205"/>
                      <a:pt x="138" y="207"/>
                      <a:pt x="140" y="207"/>
                    </a:cubicBezTo>
                    <a:cubicBezTo>
                      <a:pt x="141" y="207"/>
                      <a:pt x="147" y="206"/>
                      <a:pt x="147" y="206"/>
                    </a:cubicBezTo>
                    <a:cubicBezTo>
                      <a:pt x="153" y="211"/>
                      <a:pt x="153" y="211"/>
                      <a:pt x="153" y="211"/>
                    </a:cubicBezTo>
                    <a:cubicBezTo>
                      <a:pt x="159" y="217"/>
                      <a:pt x="159" y="217"/>
                      <a:pt x="159" y="217"/>
                    </a:cubicBezTo>
                    <a:cubicBezTo>
                      <a:pt x="163" y="222"/>
                      <a:pt x="163" y="222"/>
                      <a:pt x="163" y="222"/>
                    </a:cubicBezTo>
                    <a:cubicBezTo>
                      <a:pt x="168" y="224"/>
                      <a:pt x="168" y="224"/>
                      <a:pt x="168" y="224"/>
                    </a:cubicBezTo>
                    <a:cubicBezTo>
                      <a:pt x="174" y="228"/>
                      <a:pt x="174" y="228"/>
                      <a:pt x="174" y="228"/>
                    </a:cubicBezTo>
                    <a:cubicBezTo>
                      <a:pt x="176" y="233"/>
                      <a:pt x="176" y="233"/>
                      <a:pt x="176" y="233"/>
                    </a:cubicBezTo>
                    <a:cubicBezTo>
                      <a:pt x="181" y="239"/>
                      <a:pt x="181" y="239"/>
                      <a:pt x="181" y="239"/>
                    </a:cubicBezTo>
                    <a:cubicBezTo>
                      <a:pt x="185" y="241"/>
                      <a:pt x="185" y="241"/>
                      <a:pt x="185" y="241"/>
                    </a:cubicBezTo>
                    <a:cubicBezTo>
                      <a:pt x="186" y="244"/>
                      <a:pt x="186" y="244"/>
                      <a:pt x="186" y="244"/>
                    </a:cubicBezTo>
                    <a:cubicBezTo>
                      <a:pt x="190" y="245"/>
                      <a:pt x="190" y="245"/>
                      <a:pt x="190" y="245"/>
                    </a:cubicBezTo>
                    <a:cubicBezTo>
                      <a:pt x="193" y="246"/>
                      <a:pt x="193" y="246"/>
                      <a:pt x="193" y="246"/>
                    </a:cubicBezTo>
                    <a:cubicBezTo>
                      <a:pt x="198" y="247"/>
                      <a:pt x="198" y="247"/>
                      <a:pt x="198" y="247"/>
                    </a:cubicBezTo>
                    <a:cubicBezTo>
                      <a:pt x="201" y="250"/>
                      <a:pt x="201" y="250"/>
                      <a:pt x="201" y="250"/>
                    </a:cubicBezTo>
                    <a:cubicBezTo>
                      <a:pt x="201" y="250"/>
                      <a:pt x="203" y="252"/>
                      <a:pt x="203" y="253"/>
                    </a:cubicBezTo>
                    <a:cubicBezTo>
                      <a:pt x="203" y="254"/>
                      <a:pt x="201" y="255"/>
                      <a:pt x="203" y="255"/>
                    </a:cubicBezTo>
                    <a:cubicBezTo>
                      <a:pt x="206" y="255"/>
                      <a:pt x="208" y="255"/>
                      <a:pt x="208" y="255"/>
                    </a:cubicBezTo>
                    <a:cubicBezTo>
                      <a:pt x="213" y="254"/>
                      <a:pt x="213" y="254"/>
                      <a:pt x="213" y="254"/>
                    </a:cubicBezTo>
                    <a:cubicBezTo>
                      <a:pt x="216" y="254"/>
                      <a:pt x="216" y="254"/>
                      <a:pt x="216" y="254"/>
                    </a:cubicBezTo>
                    <a:cubicBezTo>
                      <a:pt x="220" y="254"/>
                      <a:pt x="220" y="254"/>
                      <a:pt x="220" y="254"/>
                    </a:cubicBezTo>
                    <a:cubicBezTo>
                      <a:pt x="225" y="252"/>
                      <a:pt x="225" y="252"/>
                      <a:pt x="225" y="252"/>
                    </a:cubicBezTo>
                    <a:cubicBezTo>
                      <a:pt x="229" y="255"/>
                      <a:pt x="229" y="255"/>
                      <a:pt x="229" y="255"/>
                    </a:cubicBezTo>
                    <a:cubicBezTo>
                      <a:pt x="237" y="265"/>
                      <a:pt x="237" y="265"/>
                      <a:pt x="237" y="265"/>
                    </a:cubicBezTo>
                    <a:cubicBezTo>
                      <a:pt x="237" y="265"/>
                      <a:pt x="240" y="270"/>
                      <a:pt x="240" y="271"/>
                    </a:cubicBezTo>
                    <a:cubicBezTo>
                      <a:pt x="240" y="272"/>
                      <a:pt x="242" y="271"/>
                      <a:pt x="243" y="271"/>
                    </a:cubicBezTo>
                    <a:cubicBezTo>
                      <a:pt x="244" y="271"/>
                      <a:pt x="251" y="271"/>
                      <a:pt x="251" y="271"/>
                    </a:cubicBezTo>
                    <a:cubicBezTo>
                      <a:pt x="256" y="274"/>
                      <a:pt x="256" y="274"/>
                      <a:pt x="256" y="274"/>
                    </a:cubicBezTo>
                    <a:cubicBezTo>
                      <a:pt x="252" y="278"/>
                      <a:pt x="252" y="278"/>
                      <a:pt x="252" y="278"/>
                    </a:cubicBezTo>
                    <a:cubicBezTo>
                      <a:pt x="257" y="280"/>
                      <a:pt x="257" y="280"/>
                      <a:pt x="257" y="280"/>
                    </a:cubicBezTo>
                    <a:cubicBezTo>
                      <a:pt x="260" y="278"/>
                      <a:pt x="260" y="278"/>
                      <a:pt x="260" y="278"/>
                    </a:cubicBezTo>
                    <a:cubicBezTo>
                      <a:pt x="265" y="278"/>
                      <a:pt x="265" y="278"/>
                      <a:pt x="265" y="278"/>
                    </a:cubicBezTo>
                    <a:cubicBezTo>
                      <a:pt x="268" y="282"/>
                      <a:pt x="268" y="282"/>
                      <a:pt x="268" y="282"/>
                    </a:cubicBezTo>
                    <a:cubicBezTo>
                      <a:pt x="269" y="284"/>
                      <a:pt x="269" y="284"/>
                      <a:pt x="269" y="284"/>
                    </a:cubicBezTo>
                    <a:cubicBezTo>
                      <a:pt x="271" y="286"/>
                      <a:pt x="271" y="286"/>
                      <a:pt x="271" y="286"/>
                    </a:cubicBezTo>
                    <a:cubicBezTo>
                      <a:pt x="271" y="289"/>
                      <a:pt x="271" y="289"/>
                      <a:pt x="271" y="289"/>
                    </a:cubicBezTo>
                    <a:cubicBezTo>
                      <a:pt x="271" y="292"/>
                      <a:pt x="271" y="292"/>
                      <a:pt x="271" y="292"/>
                    </a:cubicBezTo>
                    <a:cubicBezTo>
                      <a:pt x="273" y="295"/>
                      <a:pt x="273" y="295"/>
                      <a:pt x="273" y="295"/>
                    </a:cubicBezTo>
                    <a:cubicBezTo>
                      <a:pt x="277" y="297"/>
                      <a:pt x="277" y="297"/>
                      <a:pt x="277" y="297"/>
                    </a:cubicBezTo>
                    <a:cubicBezTo>
                      <a:pt x="280" y="299"/>
                      <a:pt x="280" y="299"/>
                      <a:pt x="280" y="299"/>
                    </a:cubicBezTo>
                    <a:cubicBezTo>
                      <a:pt x="283" y="301"/>
                      <a:pt x="283" y="301"/>
                      <a:pt x="283" y="301"/>
                    </a:cubicBezTo>
                    <a:cubicBezTo>
                      <a:pt x="286" y="301"/>
                      <a:pt x="286" y="301"/>
                      <a:pt x="286" y="301"/>
                    </a:cubicBezTo>
                    <a:cubicBezTo>
                      <a:pt x="291" y="300"/>
                      <a:pt x="291" y="300"/>
                      <a:pt x="291" y="300"/>
                    </a:cubicBezTo>
                    <a:cubicBezTo>
                      <a:pt x="297" y="301"/>
                      <a:pt x="297" y="301"/>
                      <a:pt x="297" y="301"/>
                    </a:cubicBezTo>
                    <a:cubicBezTo>
                      <a:pt x="302" y="309"/>
                      <a:pt x="302" y="309"/>
                      <a:pt x="302" y="309"/>
                    </a:cubicBezTo>
                    <a:cubicBezTo>
                      <a:pt x="304" y="316"/>
                      <a:pt x="304" y="316"/>
                      <a:pt x="304" y="316"/>
                    </a:cubicBezTo>
                    <a:cubicBezTo>
                      <a:pt x="307" y="323"/>
                      <a:pt x="307" y="323"/>
                      <a:pt x="307" y="323"/>
                    </a:cubicBezTo>
                    <a:cubicBezTo>
                      <a:pt x="310" y="326"/>
                      <a:pt x="310" y="326"/>
                      <a:pt x="310" y="326"/>
                    </a:cubicBezTo>
                    <a:cubicBezTo>
                      <a:pt x="311" y="333"/>
                      <a:pt x="311" y="333"/>
                      <a:pt x="311" y="333"/>
                    </a:cubicBezTo>
                    <a:cubicBezTo>
                      <a:pt x="314" y="336"/>
                      <a:pt x="314" y="336"/>
                      <a:pt x="314" y="336"/>
                    </a:cubicBezTo>
                    <a:cubicBezTo>
                      <a:pt x="317" y="344"/>
                      <a:pt x="317" y="344"/>
                      <a:pt x="317" y="344"/>
                    </a:cubicBezTo>
                    <a:cubicBezTo>
                      <a:pt x="319" y="347"/>
                      <a:pt x="319" y="347"/>
                      <a:pt x="319" y="347"/>
                    </a:cubicBezTo>
                    <a:cubicBezTo>
                      <a:pt x="318" y="352"/>
                      <a:pt x="318" y="352"/>
                      <a:pt x="318" y="352"/>
                    </a:cubicBezTo>
                    <a:cubicBezTo>
                      <a:pt x="318" y="352"/>
                      <a:pt x="316" y="355"/>
                      <a:pt x="315" y="356"/>
                    </a:cubicBezTo>
                    <a:cubicBezTo>
                      <a:pt x="315" y="356"/>
                      <a:pt x="313" y="357"/>
                      <a:pt x="312" y="357"/>
                    </a:cubicBezTo>
                    <a:cubicBezTo>
                      <a:pt x="311" y="358"/>
                      <a:pt x="310" y="358"/>
                      <a:pt x="309" y="359"/>
                    </a:cubicBezTo>
                    <a:cubicBezTo>
                      <a:pt x="309" y="360"/>
                      <a:pt x="308" y="362"/>
                      <a:pt x="308" y="362"/>
                    </a:cubicBezTo>
                    <a:cubicBezTo>
                      <a:pt x="311" y="367"/>
                      <a:pt x="311" y="367"/>
                      <a:pt x="311" y="367"/>
                    </a:cubicBezTo>
                    <a:cubicBezTo>
                      <a:pt x="309" y="373"/>
                      <a:pt x="309" y="373"/>
                      <a:pt x="309" y="373"/>
                    </a:cubicBezTo>
                    <a:cubicBezTo>
                      <a:pt x="308" y="378"/>
                      <a:pt x="308" y="378"/>
                      <a:pt x="308" y="378"/>
                    </a:cubicBezTo>
                    <a:cubicBezTo>
                      <a:pt x="305" y="380"/>
                      <a:pt x="305" y="380"/>
                      <a:pt x="305" y="380"/>
                    </a:cubicBezTo>
                    <a:cubicBezTo>
                      <a:pt x="301" y="383"/>
                      <a:pt x="301" y="383"/>
                      <a:pt x="301" y="383"/>
                    </a:cubicBezTo>
                    <a:cubicBezTo>
                      <a:pt x="301" y="383"/>
                      <a:pt x="302" y="386"/>
                      <a:pt x="302" y="388"/>
                    </a:cubicBezTo>
                    <a:cubicBezTo>
                      <a:pt x="303" y="389"/>
                      <a:pt x="306" y="393"/>
                      <a:pt x="306" y="393"/>
                    </a:cubicBezTo>
                    <a:cubicBezTo>
                      <a:pt x="314" y="393"/>
                      <a:pt x="314" y="393"/>
                      <a:pt x="314" y="393"/>
                    </a:cubicBezTo>
                    <a:cubicBezTo>
                      <a:pt x="319" y="390"/>
                      <a:pt x="319" y="390"/>
                      <a:pt x="319" y="390"/>
                    </a:cubicBezTo>
                    <a:cubicBezTo>
                      <a:pt x="320" y="385"/>
                      <a:pt x="320" y="385"/>
                      <a:pt x="320" y="385"/>
                    </a:cubicBezTo>
                    <a:cubicBezTo>
                      <a:pt x="322" y="379"/>
                      <a:pt x="322" y="379"/>
                      <a:pt x="322" y="379"/>
                    </a:cubicBezTo>
                    <a:cubicBezTo>
                      <a:pt x="327" y="375"/>
                      <a:pt x="327" y="375"/>
                      <a:pt x="327" y="375"/>
                    </a:cubicBezTo>
                    <a:cubicBezTo>
                      <a:pt x="331" y="371"/>
                      <a:pt x="331" y="371"/>
                      <a:pt x="331" y="371"/>
                    </a:cubicBezTo>
                    <a:cubicBezTo>
                      <a:pt x="334" y="368"/>
                      <a:pt x="334" y="368"/>
                      <a:pt x="334" y="368"/>
                    </a:cubicBezTo>
                    <a:cubicBezTo>
                      <a:pt x="334" y="357"/>
                      <a:pt x="334" y="357"/>
                      <a:pt x="334" y="357"/>
                    </a:cubicBezTo>
                    <a:cubicBezTo>
                      <a:pt x="336" y="349"/>
                      <a:pt x="336" y="349"/>
                      <a:pt x="336" y="349"/>
                    </a:cubicBezTo>
                    <a:cubicBezTo>
                      <a:pt x="350" y="344"/>
                      <a:pt x="350" y="344"/>
                      <a:pt x="350" y="344"/>
                    </a:cubicBezTo>
                    <a:cubicBezTo>
                      <a:pt x="352" y="343"/>
                      <a:pt x="352" y="343"/>
                      <a:pt x="352" y="343"/>
                    </a:cubicBezTo>
                    <a:cubicBezTo>
                      <a:pt x="352" y="343"/>
                      <a:pt x="352" y="341"/>
                      <a:pt x="352" y="340"/>
                    </a:cubicBezTo>
                    <a:cubicBezTo>
                      <a:pt x="351" y="339"/>
                      <a:pt x="349" y="336"/>
                      <a:pt x="349" y="336"/>
                    </a:cubicBezTo>
                    <a:cubicBezTo>
                      <a:pt x="349" y="336"/>
                      <a:pt x="350" y="333"/>
                      <a:pt x="349" y="333"/>
                    </a:cubicBezTo>
                    <a:cubicBezTo>
                      <a:pt x="349" y="332"/>
                      <a:pt x="349" y="326"/>
                      <a:pt x="349" y="326"/>
                    </a:cubicBezTo>
                    <a:cubicBezTo>
                      <a:pt x="348" y="321"/>
                      <a:pt x="348" y="321"/>
                      <a:pt x="348" y="321"/>
                    </a:cubicBezTo>
                    <a:cubicBezTo>
                      <a:pt x="348" y="321"/>
                      <a:pt x="346" y="321"/>
                      <a:pt x="343" y="320"/>
                    </a:cubicBezTo>
                    <a:cubicBezTo>
                      <a:pt x="341" y="318"/>
                      <a:pt x="337" y="316"/>
                      <a:pt x="337" y="316"/>
                    </a:cubicBezTo>
                    <a:cubicBezTo>
                      <a:pt x="332" y="315"/>
                      <a:pt x="332" y="315"/>
                      <a:pt x="332" y="315"/>
                    </a:cubicBezTo>
                    <a:cubicBezTo>
                      <a:pt x="328" y="313"/>
                      <a:pt x="328" y="313"/>
                      <a:pt x="328" y="313"/>
                    </a:cubicBezTo>
                    <a:cubicBezTo>
                      <a:pt x="326" y="310"/>
                      <a:pt x="326" y="310"/>
                      <a:pt x="326" y="310"/>
                    </a:cubicBezTo>
                    <a:cubicBezTo>
                      <a:pt x="329" y="298"/>
                      <a:pt x="329" y="298"/>
                      <a:pt x="329" y="298"/>
                    </a:cubicBezTo>
                    <a:cubicBezTo>
                      <a:pt x="328" y="293"/>
                      <a:pt x="328" y="293"/>
                      <a:pt x="328" y="293"/>
                    </a:cubicBezTo>
                    <a:cubicBezTo>
                      <a:pt x="334" y="285"/>
                      <a:pt x="334" y="285"/>
                      <a:pt x="334" y="285"/>
                    </a:cubicBezTo>
                    <a:cubicBezTo>
                      <a:pt x="338" y="279"/>
                      <a:pt x="338" y="279"/>
                      <a:pt x="338" y="279"/>
                    </a:cubicBezTo>
                    <a:cubicBezTo>
                      <a:pt x="342" y="276"/>
                      <a:pt x="342" y="276"/>
                      <a:pt x="342" y="276"/>
                    </a:cubicBezTo>
                    <a:cubicBezTo>
                      <a:pt x="348" y="278"/>
                      <a:pt x="348" y="278"/>
                      <a:pt x="348" y="278"/>
                    </a:cubicBezTo>
                    <a:cubicBezTo>
                      <a:pt x="351" y="280"/>
                      <a:pt x="351" y="280"/>
                      <a:pt x="351" y="280"/>
                    </a:cubicBezTo>
                    <a:cubicBezTo>
                      <a:pt x="354" y="282"/>
                      <a:pt x="354" y="282"/>
                      <a:pt x="354" y="282"/>
                    </a:cubicBezTo>
                    <a:cubicBezTo>
                      <a:pt x="361" y="282"/>
                      <a:pt x="361" y="282"/>
                      <a:pt x="361" y="282"/>
                    </a:cubicBezTo>
                    <a:cubicBezTo>
                      <a:pt x="369" y="283"/>
                      <a:pt x="369" y="283"/>
                      <a:pt x="369" y="283"/>
                    </a:cubicBezTo>
                    <a:cubicBezTo>
                      <a:pt x="373" y="288"/>
                      <a:pt x="373" y="288"/>
                      <a:pt x="373" y="288"/>
                    </a:cubicBezTo>
                    <a:cubicBezTo>
                      <a:pt x="376" y="294"/>
                      <a:pt x="376" y="294"/>
                      <a:pt x="376" y="294"/>
                    </a:cubicBezTo>
                    <a:cubicBezTo>
                      <a:pt x="376" y="294"/>
                      <a:pt x="378" y="296"/>
                      <a:pt x="378" y="297"/>
                    </a:cubicBezTo>
                    <a:cubicBezTo>
                      <a:pt x="379" y="297"/>
                      <a:pt x="381" y="299"/>
                      <a:pt x="382" y="299"/>
                    </a:cubicBezTo>
                    <a:cubicBezTo>
                      <a:pt x="383" y="300"/>
                      <a:pt x="388" y="301"/>
                      <a:pt x="388" y="301"/>
                    </a:cubicBezTo>
                    <a:cubicBezTo>
                      <a:pt x="388" y="301"/>
                      <a:pt x="389" y="295"/>
                      <a:pt x="389" y="294"/>
                    </a:cubicBezTo>
                    <a:cubicBezTo>
                      <a:pt x="389" y="293"/>
                      <a:pt x="392" y="290"/>
                      <a:pt x="392" y="289"/>
                    </a:cubicBezTo>
                    <a:cubicBezTo>
                      <a:pt x="392" y="288"/>
                      <a:pt x="390" y="282"/>
                      <a:pt x="390" y="28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0" name="Freeform 65"/>
              <p:cNvSpPr>
                <a:spLocks/>
              </p:cNvSpPr>
              <p:nvPr/>
            </p:nvSpPr>
            <p:spPr bwMode="auto">
              <a:xfrm>
                <a:off x="2584" y="3017"/>
                <a:ext cx="118" cy="211"/>
              </a:xfrm>
              <a:custGeom>
                <a:avLst/>
                <a:gdLst>
                  <a:gd name="T0" fmla="*/ 54 w 59"/>
                  <a:gd name="T1" fmla="*/ 21 h 105"/>
                  <a:gd name="T2" fmla="*/ 49 w 59"/>
                  <a:gd name="T3" fmla="*/ 11 h 105"/>
                  <a:gd name="T4" fmla="*/ 47 w 59"/>
                  <a:gd name="T5" fmla="*/ 4 h 105"/>
                  <a:gd name="T6" fmla="*/ 37 w 59"/>
                  <a:gd name="T7" fmla="*/ 0 h 105"/>
                  <a:gd name="T8" fmla="*/ 32 w 59"/>
                  <a:gd name="T9" fmla="*/ 2 h 105"/>
                  <a:gd name="T10" fmla="*/ 29 w 59"/>
                  <a:gd name="T11" fmla="*/ 4 h 105"/>
                  <a:gd name="T12" fmla="*/ 23 w 59"/>
                  <a:gd name="T13" fmla="*/ 10 h 105"/>
                  <a:gd name="T14" fmla="*/ 21 w 59"/>
                  <a:gd name="T15" fmla="*/ 14 h 105"/>
                  <a:gd name="T16" fmla="*/ 15 w 59"/>
                  <a:gd name="T17" fmla="*/ 15 h 105"/>
                  <a:gd name="T18" fmla="*/ 12 w 59"/>
                  <a:gd name="T19" fmla="*/ 17 h 105"/>
                  <a:gd name="T20" fmla="*/ 5 w 59"/>
                  <a:gd name="T21" fmla="*/ 15 h 105"/>
                  <a:gd name="T22" fmla="*/ 6 w 59"/>
                  <a:gd name="T23" fmla="*/ 10 h 105"/>
                  <a:gd name="T24" fmla="*/ 6 w 59"/>
                  <a:gd name="T25" fmla="*/ 6 h 105"/>
                  <a:gd name="T26" fmla="*/ 4 w 59"/>
                  <a:gd name="T27" fmla="*/ 9 h 105"/>
                  <a:gd name="T28" fmla="*/ 1 w 59"/>
                  <a:gd name="T29" fmla="*/ 18 h 105"/>
                  <a:gd name="T30" fmla="*/ 0 w 59"/>
                  <a:gd name="T31" fmla="*/ 20 h 105"/>
                  <a:gd name="T32" fmla="*/ 1 w 59"/>
                  <a:gd name="T33" fmla="*/ 23 h 105"/>
                  <a:gd name="T34" fmla="*/ 1 w 59"/>
                  <a:gd name="T35" fmla="*/ 28 h 105"/>
                  <a:gd name="T36" fmla="*/ 6 w 59"/>
                  <a:gd name="T37" fmla="*/ 31 h 105"/>
                  <a:gd name="T38" fmla="*/ 8 w 59"/>
                  <a:gd name="T39" fmla="*/ 34 h 105"/>
                  <a:gd name="T40" fmla="*/ 8 w 59"/>
                  <a:gd name="T41" fmla="*/ 38 h 105"/>
                  <a:gd name="T42" fmla="*/ 11 w 59"/>
                  <a:gd name="T43" fmla="*/ 40 h 105"/>
                  <a:gd name="T44" fmla="*/ 12 w 59"/>
                  <a:gd name="T45" fmla="*/ 46 h 105"/>
                  <a:gd name="T46" fmla="*/ 11 w 59"/>
                  <a:gd name="T47" fmla="*/ 50 h 105"/>
                  <a:gd name="T48" fmla="*/ 7 w 59"/>
                  <a:gd name="T49" fmla="*/ 54 h 105"/>
                  <a:gd name="T50" fmla="*/ 12 w 59"/>
                  <a:gd name="T51" fmla="*/ 58 h 105"/>
                  <a:gd name="T52" fmla="*/ 14 w 59"/>
                  <a:gd name="T53" fmla="*/ 58 h 105"/>
                  <a:gd name="T54" fmla="*/ 14 w 59"/>
                  <a:gd name="T55" fmla="*/ 62 h 105"/>
                  <a:gd name="T56" fmla="*/ 12 w 59"/>
                  <a:gd name="T57" fmla="*/ 66 h 105"/>
                  <a:gd name="T58" fmla="*/ 11 w 59"/>
                  <a:gd name="T59" fmla="*/ 71 h 105"/>
                  <a:gd name="T60" fmla="*/ 10 w 59"/>
                  <a:gd name="T61" fmla="*/ 74 h 105"/>
                  <a:gd name="T62" fmla="*/ 10 w 59"/>
                  <a:gd name="T63" fmla="*/ 82 h 105"/>
                  <a:gd name="T64" fmla="*/ 8 w 59"/>
                  <a:gd name="T65" fmla="*/ 88 h 105"/>
                  <a:gd name="T66" fmla="*/ 10 w 59"/>
                  <a:gd name="T67" fmla="*/ 93 h 105"/>
                  <a:gd name="T68" fmla="*/ 8 w 59"/>
                  <a:gd name="T69" fmla="*/ 98 h 105"/>
                  <a:gd name="T70" fmla="*/ 12 w 59"/>
                  <a:gd name="T71" fmla="*/ 98 h 105"/>
                  <a:gd name="T72" fmla="*/ 14 w 59"/>
                  <a:gd name="T73" fmla="*/ 97 h 105"/>
                  <a:gd name="T74" fmla="*/ 19 w 59"/>
                  <a:gd name="T75" fmla="*/ 103 h 105"/>
                  <a:gd name="T76" fmla="*/ 23 w 59"/>
                  <a:gd name="T77" fmla="*/ 105 h 105"/>
                  <a:gd name="T78" fmla="*/ 28 w 59"/>
                  <a:gd name="T79" fmla="*/ 105 h 105"/>
                  <a:gd name="T80" fmla="*/ 31 w 59"/>
                  <a:gd name="T81" fmla="*/ 97 h 105"/>
                  <a:gd name="T82" fmla="*/ 30 w 59"/>
                  <a:gd name="T83" fmla="*/ 93 h 105"/>
                  <a:gd name="T84" fmla="*/ 33 w 59"/>
                  <a:gd name="T85" fmla="*/ 88 h 105"/>
                  <a:gd name="T86" fmla="*/ 36 w 59"/>
                  <a:gd name="T87" fmla="*/ 88 h 105"/>
                  <a:gd name="T88" fmla="*/ 46 w 59"/>
                  <a:gd name="T89" fmla="*/ 95 h 105"/>
                  <a:gd name="T90" fmla="*/ 51 w 59"/>
                  <a:gd name="T91" fmla="*/ 92 h 105"/>
                  <a:gd name="T92" fmla="*/ 52 w 59"/>
                  <a:gd name="T93" fmla="*/ 86 h 105"/>
                  <a:gd name="T94" fmla="*/ 53 w 59"/>
                  <a:gd name="T95" fmla="*/ 74 h 105"/>
                  <a:gd name="T96" fmla="*/ 51 w 59"/>
                  <a:gd name="T97" fmla="*/ 65 h 105"/>
                  <a:gd name="T98" fmla="*/ 56 w 59"/>
                  <a:gd name="T99" fmla="*/ 53 h 105"/>
                  <a:gd name="T100" fmla="*/ 53 w 59"/>
                  <a:gd name="T101" fmla="*/ 47 h 105"/>
                  <a:gd name="T102" fmla="*/ 53 w 59"/>
                  <a:gd name="T103" fmla="*/ 41 h 105"/>
                  <a:gd name="T104" fmla="*/ 58 w 59"/>
                  <a:gd name="T105" fmla="*/ 31 h 105"/>
                  <a:gd name="T106" fmla="*/ 56 w 59"/>
                  <a:gd name="T107" fmla="*/ 25 h 105"/>
                  <a:gd name="T108" fmla="*/ 54 w 59"/>
                  <a:gd name="T109" fmla="*/ 21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9" h="105">
                    <a:moveTo>
                      <a:pt x="54" y="21"/>
                    </a:moveTo>
                    <a:cubicBezTo>
                      <a:pt x="49" y="11"/>
                      <a:pt x="49" y="11"/>
                      <a:pt x="49" y="11"/>
                    </a:cubicBezTo>
                    <a:cubicBezTo>
                      <a:pt x="47" y="4"/>
                      <a:pt x="47" y="4"/>
                      <a:pt x="47" y="4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37" y="0"/>
                      <a:pt x="33" y="2"/>
                      <a:pt x="32" y="2"/>
                    </a:cubicBezTo>
                    <a:cubicBezTo>
                      <a:pt x="31" y="3"/>
                      <a:pt x="30" y="4"/>
                      <a:pt x="29" y="4"/>
                    </a:cubicBezTo>
                    <a:cubicBezTo>
                      <a:pt x="28" y="5"/>
                      <a:pt x="24" y="9"/>
                      <a:pt x="23" y="10"/>
                    </a:cubicBezTo>
                    <a:cubicBezTo>
                      <a:pt x="22" y="12"/>
                      <a:pt x="21" y="14"/>
                      <a:pt x="21" y="14"/>
                    </a:cubicBezTo>
                    <a:cubicBezTo>
                      <a:pt x="21" y="14"/>
                      <a:pt x="16" y="15"/>
                      <a:pt x="15" y="15"/>
                    </a:cubicBezTo>
                    <a:cubicBezTo>
                      <a:pt x="14" y="16"/>
                      <a:pt x="13" y="17"/>
                      <a:pt x="12" y="17"/>
                    </a:cubicBezTo>
                    <a:cubicBezTo>
                      <a:pt x="11" y="18"/>
                      <a:pt x="5" y="15"/>
                      <a:pt x="5" y="15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1" y="23"/>
                      <a:pt x="1" y="23"/>
                      <a:pt x="1" y="23"/>
                    </a:cubicBezTo>
                    <a:cubicBezTo>
                      <a:pt x="1" y="28"/>
                      <a:pt x="1" y="28"/>
                      <a:pt x="1" y="28"/>
                    </a:cubicBezTo>
                    <a:cubicBezTo>
                      <a:pt x="1" y="28"/>
                      <a:pt x="5" y="31"/>
                      <a:pt x="6" y="31"/>
                    </a:cubicBezTo>
                    <a:cubicBezTo>
                      <a:pt x="8" y="31"/>
                      <a:pt x="8" y="34"/>
                      <a:pt x="8" y="34"/>
                    </a:cubicBezTo>
                    <a:cubicBezTo>
                      <a:pt x="8" y="38"/>
                      <a:pt x="8" y="38"/>
                      <a:pt x="8" y="38"/>
                    </a:cubicBezTo>
                    <a:cubicBezTo>
                      <a:pt x="8" y="38"/>
                      <a:pt x="10" y="40"/>
                      <a:pt x="11" y="40"/>
                    </a:cubicBezTo>
                    <a:cubicBezTo>
                      <a:pt x="12" y="41"/>
                      <a:pt x="12" y="45"/>
                      <a:pt x="12" y="46"/>
                    </a:cubicBezTo>
                    <a:cubicBezTo>
                      <a:pt x="12" y="48"/>
                      <a:pt x="12" y="49"/>
                      <a:pt x="11" y="50"/>
                    </a:cubicBezTo>
                    <a:cubicBezTo>
                      <a:pt x="9" y="52"/>
                      <a:pt x="7" y="54"/>
                      <a:pt x="7" y="54"/>
                    </a:cubicBezTo>
                    <a:cubicBezTo>
                      <a:pt x="12" y="58"/>
                      <a:pt x="12" y="58"/>
                      <a:pt x="12" y="58"/>
                    </a:cubicBezTo>
                    <a:cubicBezTo>
                      <a:pt x="14" y="58"/>
                      <a:pt x="14" y="58"/>
                      <a:pt x="14" y="58"/>
                    </a:cubicBezTo>
                    <a:cubicBezTo>
                      <a:pt x="14" y="62"/>
                      <a:pt x="14" y="62"/>
                      <a:pt x="14" y="62"/>
                    </a:cubicBezTo>
                    <a:cubicBezTo>
                      <a:pt x="12" y="66"/>
                      <a:pt x="12" y="66"/>
                      <a:pt x="12" y="66"/>
                    </a:cubicBezTo>
                    <a:cubicBezTo>
                      <a:pt x="11" y="71"/>
                      <a:pt x="11" y="71"/>
                      <a:pt x="11" y="71"/>
                    </a:cubicBezTo>
                    <a:cubicBezTo>
                      <a:pt x="10" y="74"/>
                      <a:pt x="10" y="74"/>
                      <a:pt x="10" y="74"/>
                    </a:cubicBezTo>
                    <a:cubicBezTo>
                      <a:pt x="10" y="82"/>
                      <a:pt x="10" y="82"/>
                      <a:pt x="10" y="82"/>
                    </a:cubicBezTo>
                    <a:cubicBezTo>
                      <a:pt x="8" y="88"/>
                      <a:pt x="8" y="88"/>
                      <a:pt x="8" y="88"/>
                    </a:cubicBezTo>
                    <a:cubicBezTo>
                      <a:pt x="10" y="93"/>
                      <a:pt x="10" y="93"/>
                      <a:pt x="10" y="93"/>
                    </a:cubicBezTo>
                    <a:cubicBezTo>
                      <a:pt x="8" y="98"/>
                      <a:pt x="8" y="98"/>
                      <a:pt x="8" y="98"/>
                    </a:cubicBezTo>
                    <a:cubicBezTo>
                      <a:pt x="8" y="98"/>
                      <a:pt x="10" y="99"/>
                      <a:pt x="12" y="98"/>
                    </a:cubicBezTo>
                    <a:cubicBezTo>
                      <a:pt x="14" y="98"/>
                      <a:pt x="14" y="97"/>
                      <a:pt x="14" y="97"/>
                    </a:cubicBezTo>
                    <a:cubicBezTo>
                      <a:pt x="19" y="103"/>
                      <a:pt x="19" y="103"/>
                      <a:pt x="19" y="103"/>
                    </a:cubicBezTo>
                    <a:cubicBezTo>
                      <a:pt x="23" y="105"/>
                      <a:pt x="23" y="105"/>
                      <a:pt x="23" y="105"/>
                    </a:cubicBezTo>
                    <a:cubicBezTo>
                      <a:pt x="28" y="105"/>
                      <a:pt x="28" y="105"/>
                      <a:pt x="28" y="105"/>
                    </a:cubicBezTo>
                    <a:cubicBezTo>
                      <a:pt x="31" y="97"/>
                      <a:pt x="31" y="97"/>
                      <a:pt x="31" y="97"/>
                    </a:cubicBezTo>
                    <a:cubicBezTo>
                      <a:pt x="30" y="93"/>
                      <a:pt x="30" y="93"/>
                      <a:pt x="30" y="93"/>
                    </a:cubicBezTo>
                    <a:cubicBezTo>
                      <a:pt x="33" y="88"/>
                      <a:pt x="33" y="88"/>
                      <a:pt x="33" y="88"/>
                    </a:cubicBezTo>
                    <a:cubicBezTo>
                      <a:pt x="36" y="88"/>
                      <a:pt x="36" y="88"/>
                      <a:pt x="36" y="88"/>
                    </a:cubicBezTo>
                    <a:cubicBezTo>
                      <a:pt x="36" y="88"/>
                      <a:pt x="44" y="94"/>
                      <a:pt x="46" y="95"/>
                    </a:cubicBezTo>
                    <a:cubicBezTo>
                      <a:pt x="48" y="96"/>
                      <a:pt x="51" y="92"/>
                      <a:pt x="51" y="92"/>
                    </a:cubicBezTo>
                    <a:cubicBezTo>
                      <a:pt x="52" y="86"/>
                      <a:pt x="52" y="86"/>
                      <a:pt x="52" y="86"/>
                    </a:cubicBezTo>
                    <a:cubicBezTo>
                      <a:pt x="53" y="74"/>
                      <a:pt x="53" y="74"/>
                      <a:pt x="53" y="74"/>
                    </a:cubicBezTo>
                    <a:cubicBezTo>
                      <a:pt x="51" y="65"/>
                      <a:pt x="51" y="65"/>
                      <a:pt x="51" y="65"/>
                    </a:cubicBezTo>
                    <a:cubicBezTo>
                      <a:pt x="56" y="53"/>
                      <a:pt x="56" y="53"/>
                      <a:pt x="56" y="53"/>
                    </a:cubicBezTo>
                    <a:cubicBezTo>
                      <a:pt x="53" y="47"/>
                      <a:pt x="53" y="47"/>
                      <a:pt x="53" y="47"/>
                    </a:cubicBezTo>
                    <a:cubicBezTo>
                      <a:pt x="53" y="41"/>
                      <a:pt x="53" y="41"/>
                      <a:pt x="53" y="41"/>
                    </a:cubicBezTo>
                    <a:cubicBezTo>
                      <a:pt x="53" y="41"/>
                      <a:pt x="57" y="33"/>
                      <a:pt x="58" y="31"/>
                    </a:cubicBezTo>
                    <a:cubicBezTo>
                      <a:pt x="59" y="28"/>
                      <a:pt x="56" y="25"/>
                      <a:pt x="56" y="25"/>
                    </a:cubicBezTo>
                    <a:lnTo>
                      <a:pt x="54" y="21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1" name="Freeform 66"/>
              <p:cNvSpPr>
                <a:spLocks/>
              </p:cNvSpPr>
              <p:nvPr/>
            </p:nvSpPr>
            <p:spPr bwMode="auto">
              <a:xfrm>
                <a:off x="2891" y="3254"/>
                <a:ext cx="211" cy="147"/>
              </a:xfrm>
              <a:custGeom>
                <a:avLst/>
                <a:gdLst>
                  <a:gd name="T0" fmla="*/ 100 w 105"/>
                  <a:gd name="T1" fmla="*/ 19 h 73"/>
                  <a:gd name="T2" fmla="*/ 105 w 105"/>
                  <a:gd name="T3" fmla="*/ 10 h 73"/>
                  <a:gd name="T4" fmla="*/ 104 w 105"/>
                  <a:gd name="T5" fmla="*/ 5 h 73"/>
                  <a:gd name="T6" fmla="*/ 101 w 105"/>
                  <a:gd name="T7" fmla="*/ 0 h 73"/>
                  <a:gd name="T8" fmla="*/ 95 w 105"/>
                  <a:gd name="T9" fmla="*/ 4 h 73"/>
                  <a:gd name="T10" fmla="*/ 93 w 105"/>
                  <a:gd name="T11" fmla="*/ 7 h 73"/>
                  <a:gd name="T12" fmla="*/ 88 w 105"/>
                  <a:gd name="T13" fmla="*/ 6 h 73"/>
                  <a:gd name="T14" fmla="*/ 81 w 105"/>
                  <a:gd name="T15" fmla="*/ 4 h 73"/>
                  <a:gd name="T16" fmla="*/ 76 w 105"/>
                  <a:gd name="T17" fmla="*/ 10 h 73"/>
                  <a:gd name="T18" fmla="*/ 68 w 105"/>
                  <a:gd name="T19" fmla="*/ 13 h 73"/>
                  <a:gd name="T20" fmla="*/ 62 w 105"/>
                  <a:gd name="T21" fmla="*/ 15 h 73"/>
                  <a:gd name="T22" fmla="*/ 57 w 105"/>
                  <a:gd name="T23" fmla="*/ 16 h 73"/>
                  <a:gd name="T24" fmla="*/ 52 w 105"/>
                  <a:gd name="T25" fmla="*/ 16 h 73"/>
                  <a:gd name="T26" fmla="*/ 44 w 105"/>
                  <a:gd name="T27" fmla="*/ 17 h 73"/>
                  <a:gd name="T28" fmla="*/ 36 w 105"/>
                  <a:gd name="T29" fmla="*/ 15 h 73"/>
                  <a:gd name="T30" fmla="*/ 32 w 105"/>
                  <a:gd name="T31" fmla="*/ 11 h 73"/>
                  <a:gd name="T32" fmla="*/ 26 w 105"/>
                  <a:gd name="T33" fmla="*/ 9 h 73"/>
                  <a:gd name="T34" fmla="*/ 22 w 105"/>
                  <a:gd name="T35" fmla="*/ 11 h 73"/>
                  <a:gd name="T36" fmla="*/ 20 w 105"/>
                  <a:gd name="T37" fmla="*/ 15 h 73"/>
                  <a:gd name="T38" fmla="*/ 16 w 105"/>
                  <a:gd name="T39" fmla="*/ 18 h 73"/>
                  <a:gd name="T40" fmla="*/ 11 w 105"/>
                  <a:gd name="T41" fmla="*/ 15 h 73"/>
                  <a:gd name="T42" fmla="*/ 9 w 105"/>
                  <a:gd name="T43" fmla="*/ 12 h 73"/>
                  <a:gd name="T44" fmla="*/ 5 w 105"/>
                  <a:gd name="T45" fmla="*/ 13 h 73"/>
                  <a:gd name="T46" fmla="*/ 1 w 105"/>
                  <a:gd name="T47" fmla="*/ 18 h 73"/>
                  <a:gd name="T48" fmla="*/ 1 w 105"/>
                  <a:gd name="T49" fmla="*/ 26 h 73"/>
                  <a:gd name="T50" fmla="*/ 0 w 105"/>
                  <a:gd name="T51" fmla="*/ 32 h 73"/>
                  <a:gd name="T52" fmla="*/ 6 w 105"/>
                  <a:gd name="T53" fmla="*/ 36 h 73"/>
                  <a:gd name="T54" fmla="*/ 10 w 105"/>
                  <a:gd name="T55" fmla="*/ 38 h 73"/>
                  <a:gd name="T56" fmla="*/ 16 w 105"/>
                  <a:gd name="T57" fmla="*/ 37 h 73"/>
                  <a:gd name="T58" fmla="*/ 20 w 105"/>
                  <a:gd name="T59" fmla="*/ 41 h 73"/>
                  <a:gd name="T60" fmla="*/ 27 w 105"/>
                  <a:gd name="T61" fmla="*/ 41 h 73"/>
                  <a:gd name="T62" fmla="*/ 34 w 105"/>
                  <a:gd name="T63" fmla="*/ 47 h 73"/>
                  <a:gd name="T64" fmla="*/ 37 w 105"/>
                  <a:gd name="T65" fmla="*/ 48 h 73"/>
                  <a:gd name="T66" fmla="*/ 40 w 105"/>
                  <a:gd name="T67" fmla="*/ 51 h 73"/>
                  <a:gd name="T68" fmla="*/ 47 w 105"/>
                  <a:gd name="T69" fmla="*/ 57 h 73"/>
                  <a:gd name="T70" fmla="*/ 63 w 105"/>
                  <a:gd name="T71" fmla="*/ 59 h 73"/>
                  <a:gd name="T72" fmla="*/ 69 w 105"/>
                  <a:gd name="T73" fmla="*/ 60 h 73"/>
                  <a:gd name="T74" fmla="*/ 71 w 105"/>
                  <a:gd name="T75" fmla="*/ 68 h 73"/>
                  <a:gd name="T76" fmla="*/ 74 w 105"/>
                  <a:gd name="T77" fmla="*/ 69 h 73"/>
                  <a:gd name="T78" fmla="*/ 79 w 105"/>
                  <a:gd name="T79" fmla="*/ 71 h 73"/>
                  <a:gd name="T80" fmla="*/ 87 w 105"/>
                  <a:gd name="T81" fmla="*/ 72 h 73"/>
                  <a:gd name="T82" fmla="*/ 96 w 105"/>
                  <a:gd name="T83" fmla="*/ 73 h 73"/>
                  <a:gd name="T84" fmla="*/ 98 w 105"/>
                  <a:gd name="T85" fmla="*/ 70 h 73"/>
                  <a:gd name="T86" fmla="*/ 98 w 105"/>
                  <a:gd name="T87" fmla="*/ 68 h 73"/>
                  <a:gd name="T88" fmla="*/ 98 w 105"/>
                  <a:gd name="T89" fmla="*/ 66 h 73"/>
                  <a:gd name="T90" fmla="*/ 99 w 105"/>
                  <a:gd name="T91" fmla="*/ 61 h 73"/>
                  <a:gd name="T92" fmla="*/ 103 w 105"/>
                  <a:gd name="T93" fmla="*/ 56 h 73"/>
                  <a:gd name="T94" fmla="*/ 101 w 105"/>
                  <a:gd name="T95" fmla="*/ 53 h 73"/>
                  <a:gd name="T96" fmla="*/ 100 w 105"/>
                  <a:gd name="T97" fmla="*/ 49 h 73"/>
                  <a:gd name="T98" fmla="*/ 96 w 105"/>
                  <a:gd name="T99" fmla="*/ 44 h 73"/>
                  <a:gd name="T100" fmla="*/ 93 w 105"/>
                  <a:gd name="T101" fmla="*/ 38 h 73"/>
                  <a:gd name="T102" fmla="*/ 92 w 105"/>
                  <a:gd name="T103" fmla="*/ 34 h 73"/>
                  <a:gd name="T104" fmla="*/ 97 w 105"/>
                  <a:gd name="T105" fmla="*/ 25 h 73"/>
                  <a:gd name="T106" fmla="*/ 100 w 105"/>
                  <a:gd name="T107" fmla="*/ 19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05" h="73">
                    <a:moveTo>
                      <a:pt x="100" y="19"/>
                    </a:moveTo>
                    <a:cubicBezTo>
                      <a:pt x="100" y="19"/>
                      <a:pt x="105" y="10"/>
                      <a:pt x="105" y="10"/>
                    </a:cubicBezTo>
                    <a:cubicBezTo>
                      <a:pt x="104" y="5"/>
                      <a:pt x="104" y="5"/>
                      <a:pt x="104" y="5"/>
                    </a:cubicBezTo>
                    <a:cubicBezTo>
                      <a:pt x="101" y="0"/>
                      <a:pt x="101" y="0"/>
                      <a:pt x="101" y="0"/>
                    </a:cubicBezTo>
                    <a:cubicBezTo>
                      <a:pt x="95" y="4"/>
                      <a:pt x="95" y="4"/>
                      <a:pt x="95" y="4"/>
                    </a:cubicBezTo>
                    <a:cubicBezTo>
                      <a:pt x="93" y="7"/>
                      <a:pt x="93" y="7"/>
                      <a:pt x="93" y="7"/>
                    </a:cubicBezTo>
                    <a:cubicBezTo>
                      <a:pt x="88" y="6"/>
                      <a:pt x="88" y="6"/>
                      <a:pt x="88" y="6"/>
                    </a:cubicBezTo>
                    <a:cubicBezTo>
                      <a:pt x="81" y="4"/>
                      <a:pt x="81" y="4"/>
                      <a:pt x="81" y="4"/>
                    </a:cubicBezTo>
                    <a:cubicBezTo>
                      <a:pt x="76" y="10"/>
                      <a:pt x="76" y="10"/>
                      <a:pt x="76" y="10"/>
                    </a:cubicBezTo>
                    <a:cubicBezTo>
                      <a:pt x="68" y="13"/>
                      <a:pt x="68" y="13"/>
                      <a:pt x="68" y="13"/>
                    </a:cubicBezTo>
                    <a:cubicBezTo>
                      <a:pt x="68" y="13"/>
                      <a:pt x="63" y="14"/>
                      <a:pt x="62" y="15"/>
                    </a:cubicBezTo>
                    <a:cubicBezTo>
                      <a:pt x="61" y="15"/>
                      <a:pt x="57" y="16"/>
                      <a:pt x="57" y="16"/>
                    </a:cubicBezTo>
                    <a:cubicBezTo>
                      <a:pt x="52" y="16"/>
                      <a:pt x="52" y="16"/>
                      <a:pt x="52" y="16"/>
                    </a:cubicBezTo>
                    <a:cubicBezTo>
                      <a:pt x="44" y="17"/>
                      <a:pt x="44" y="17"/>
                      <a:pt x="44" y="17"/>
                    </a:cubicBezTo>
                    <a:cubicBezTo>
                      <a:pt x="36" y="15"/>
                      <a:pt x="36" y="15"/>
                      <a:pt x="36" y="15"/>
                    </a:cubicBezTo>
                    <a:cubicBezTo>
                      <a:pt x="32" y="11"/>
                      <a:pt x="32" y="11"/>
                      <a:pt x="32" y="11"/>
                    </a:cubicBezTo>
                    <a:cubicBezTo>
                      <a:pt x="26" y="9"/>
                      <a:pt x="26" y="9"/>
                      <a:pt x="26" y="9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0" y="15"/>
                      <a:pt x="20" y="15"/>
                      <a:pt x="20" y="15"/>
                    </a:cubicBezTo>
                    <a:cubicBezTo>
                      <a:pt x="16" y="18"/>
                      <a:pt x="16" y="18"/>
                      <a:pt x="16" y="18"/>
                    </a:cubicBezTo>
                    <a:cubicBezTo>
                      <a:pt x="11" y="15"/>
                      <a:pt x="11" y="15"/>
                      <a:pt x="11" y="15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1" y="25"/>
                      <a:pt x="1" y="26"/>
                    </a:cubicBezTo>
                    <a:cubicBezTo>
                      <a:pt x="1" y="27"/>
                      <a:pt x="0" y="32"/>
                      <a:pt x="0" y="32"/>
                    </a:cubicBezTo>
                    <a:cubicBezTo>
                      <a:pt x="0" y="32"/>
                      <a:pt x="5" y="35"/>
                      <a:pt x="6" y="36"/>
                    </a:cubicBezTo>
                    <a:cubicBezTo>
                      <a:pt x="6" y="37"/>
                      <a:pt x="10" y="38"/>
                      <a:pt x="10" y="38"/>
                    </a:cubicBezTo>
                    <a:cubicBezTo>
                      <a:pt x="16" y="37"/>
                      <a:pt x="16" y="37"/>
                      <a:pt x="16" y="37"/>
                    </a:cubicBezTo>
                    <a:cubicBezTo>
                      <a:pt x="20" y="41"/>
                      <a:pt x="20" y="41"/>
                      <a:pt x="20" y="41"/>
                    </a:cubicBezTo>
                    <a:cubicBezTo>
                      <a:pt x="27" y="41"/>
                      <a:pt x="27" y="41"/>
                      <a:pt x="27" y="41"/>
                    </a:cubicBezTo>
                    <a:cubicBezTo>
                      <a:pt x="34" y="47"/>
                      <a:pt x="34" y="47"/>
                      <a:pt x="34" y="47"/>
                    </a:cubicBezTo>
                    <a:cubicBezTo>
                      <a:pt x="37" y="48"/>
                      <a:pt x="37" y="48"/>
                      <a:pt x="37" y="48"/>
                    </a:cubicBezTo>
                    <a:cubicBezTo>
                      <a:pt x="37" y="48"/>
                      <a:pt x="39" y="51"/>
                      <a:pt x="40" y="51"/>
                    </a:cubicBezTo>
                    <a:cubicBezTo>
                      <a:pt x="40" y="52"/>
                      <a:pt x="47" y="57"/>
                      <a:pt x="47" y="57"/>
                    </a:cubicBezTo>
                    <a:cubicBezTo>
                      <a:pt x="63" y="59"/>
                      <a:pt x="63" y="59"/>
                      <a:pt x="63" y="59"/>
                    </a:cubicBezTo>
                    <a:cubicBezTo>
                      <a:pt x="69" y="60"/>
                      <a:pt x="69" y="60"/>
                      <a:pt x="69" y="60"/>
                    </a:cubicBezTo>
                    <a:cubicBezTo>
                      <a:pt x="71" y="68"/>
                      <a:pt x="71" y="68"/>
                      <a:pt x="71" y="68"/>
                    </a:cubicBezTo>
                    <a:cubicBezTo>
                      <a:pt x="71" y="68"/>
                      <a:pt x="73" y="69"/>
                      <a:pt x="74" y="69"/>
                    </a:cubicBezTo>
                    <a:cubicBezTo>
                      <a:pt x="75" y="70"/>
                      <a:pt x="79" y="71"/>
                      <a:pt x="79" y="71"/>
                    </a:cubicBezTo>
                    <a:cubicBezTo>
                      <a:pt x="87" y="72"/>
                      <a:pt x="87" y="72"/>
                      <a:pt x="87" y="72"/>
                    </a:cubicBezTo>
                    <a:cubicBezTo>
                      <a:pt x="87" y="72"/>
                      <a:pt x="95" y="73"/>
                      <a:pt x="96" y="73"/>
                    </a:cubicBezTo>
                    <a:cubicBezTo>
                      <a:pt x="97" y="73"/>
                      <a:pt x="97" y="72"/>
                      <a:pt x="98" y="70"/>
                    </a:cubicBezTo>
                    <a:cubicBezTo>
                      <a:pt x="98" y="69"/>
                      <a:pt x="98" y="68"/>
                      <a:pt x="98" y="68"/>
                    </a:cubicBezTo>
                    <a:cubicBezTo>
                      <a:pt x="98" y="66"/>
                      <a:pt x="98" y="66"/>
                      <a:pt x="98" y="66"/>
                    </a:cubicBezTo>
                    <a:cubicBezTo>
                      <a:pt x="99" y="61"/>
                      <a:pt x="99" y="61"/>
                      <a:pt x="99" y="61"/>
                    </a:cubicBezTo>
                    <a:cubicBezTo>
                      <a:pt x="99" y="61"/>
                      <a:pt x="102" y="57"/>
                      <a:pt x="103" y="56"/>
                    </a:cubicBezTo>
                    <a:cubicBezTo>
                      <a:pt x="104" y="56"/>
                      <a:pt x="101" y="53"/>
                      <a:pt x="101" y="53"/>
                    </a:cubicBezTo>
                    <a:cubicBezTo>
                      <a:pt x="100" y="49"/>
                      <a:pt x="100" y="49"/>
                      <a:pt x="100" y="49"/>
                    </a:cubicBezTo>
                    <a:cubicBezTo>
                      <a:pt x="100" y="49"/>
                      <a:pt x="96" y="46"/>
                      <a:pt x="96" y="44"/>
                    </a:cubicBezTo>
                    <a:cubicBezTo>
                      <a:pt x="96" y="42"/>
                      <a:pt x="94" y="39"/>
                      <a:pt x="93" y="38"/>
                    </a:cubicBezTo>
                    <a:cubicBezTo>
                      <a:pt x="92" y="36"/>
                      <a:pt x="92" y="34"/>
                      <a:pt x="92" y="34"/>
                    </a:cubicBezTo>
                    <a:cubicBezTo>
                      <a:pt x="92" y="34"/>
                      <a:pt x="96" y="27"/>
                      <a:pt x="97" y="25"/>
                    </a:cubicBezTo>
                    <a:cubicBezTo>
                      <a:pt x="98" y="24"/>
                      <a:pt x="100" y="20"/>
                      <a:pt x="100" y="19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2" name="Freeform 67"/>
              <p:cNvSpPr>
                <a:spLocks/>
              </p:cNvSpPr>
              <p:nvPr/>
            </p:nvSpPr>
            <p:spPr bwMode="auto">
              <a:xfrm>
                <a:off x="4318" y="3228"/>
                <a:ext cx="152" cy="89"/>
              </a:xfrm>
              <a:custGeom>
                <a:avLst/>
                <a:gdLst>
                  <a:gd name="T0" fmla="*/ 2 w 76"/>
                  <a:gd name="T1" fmla="*/ 31 h 44"/>
                  <a:gd name="T2" fmla="*/ 2 w 76"/>
                  <a:gd name="T3" fmla="*/ 28 h 44"/>
                  <a:gd name="T4" fmla="*/ 0 w 76"/>
                  <a:gd name="T5" fmla="*/ 24 h 44"/>
                  <a:gd name="T6" fmla="*/ 1 w 76"/>
                  <a:gd name="T7" fmla="*/ 24 h 44"/>
                  <a:gd name="T8" fmla="*/ 6 w 76"/>
                  <a:gd name="T9" fmla="*/ 25 h 44"/>
                  <a:gd name="T10" fmla="*/ 7 w 76"/>
                  <a:gd name="T11" fmla="*/ 24 h 44"/>
                  <a:gd name="T12" fmla="*/ 9 w 76"/>
                  <a:gd name="T13" fmla="*/ 21 h 44"/>
                  <a:gd name="T14" fmla="*/ 12 w 76"/>
                  <a:gd name="T15" fmla="*/ 21 h 44"/>
                  <a:gd name="T16" fmla="*/ 13 w 76"/>
                  <a:gd name="T17" fmla="*/ 20 h 44"/>
                  <a:gd name="T18" fmla="*/ 14 w 76"/>
                  <a:gd name="T19" fmla="*/ 21 h 44"/>
                  <a:gd name="T20" fmla="*/ 16 w 76"/>
                  <a:gd name="T21" fmla="*/ 21 h 44"/>
                  <a:gd name="T22" fmla="*/ 18 w 76"/>
                  <a:gd name="T23" fmla="*/ 22 h 44"/>
                  <a:gd name="T24" fmla="*/ 21 w 76"/>
                  <a:gd name="T25" fmla="*/ 20 h 44"/>
                  <a:gd name="T26" fmla="*/ 22 w 76"/>
                  <a:gd name="T27" fmla="*/ 15 h 44"/>
                  <a:gd name="T28" fmla="*/ 22 w 76"/>
                  <a:gd name="T29" fmla="*/ 12 h 44"/>
                  <a:gd name="T30" fmla="*/ 26 w 76"/>
                  <a:gd name="T31" fmla="*/ 14 h 44"/>
                  <a:gd name="T32" fmla="*/ 29 w 76"/>
                  <a:gd name="T33" fmla="*/ 14 h 44"/>
                  <a:gd name="T34" fmla="*/ 35 w 76"/>
                  <a:gd name="T35" fmla="*/ 15 h 44"/>
                  <a:gd name="T36" fmla="*/ 46 w 76"/>
                  <a:gd name="T37" fmla="*/ 13 h 44"/>
                  <a:gd name="T38" fmla="*/ 49 w 76"/>
                  <a:gd name="T39" fmla="*/ 12 h 44"/>
                  <a:gd name="T40" fmla="*/ 53 w 76"/>
                  <a:gd name="T41" fmla="*/ 12 h 44"/>
                  <a:gd name="T42" fmla="*/ 56 w 76"/>
                  <a:gd name="T43" fmla="*/ 10 h 44"/>
                  <a:gd name="T44" fmla="*/ 61 w 76"/>
                  <a:gd name="T45" fmla="*/ 8 h 44"/>
                  <a:gd name="T46" fmla="*/ 62 w 76"/>
                  <a:gd name="T47" fmla="*/ 6 h 44"/>
                  <a:gd name="T48" fmla="*/ 64 w 76"/>
                  <a:gd name="T49" fmla="*/ 6 h 44"/>
                  <a:gd name="T50" fmla="*/ 67 w 76"/>
                  <a:gd name="T51" fmla="*/ 5 h 44"/>
                  <a:gd name="T52" fmla="*/ 71 w 76"/>
                  <a:gd name="T53" fmla="*/ 2 h 44"/>
                  <a:gd name="T54" fmla="*/ 76 w 76"/>
                  <a:gd name="T55" fmla="*/ 1 h 44"/>
                  <a:gd name="T56" fmla="*/ 71 w 76"/>
                  <a:gd name="T57" fmla="*/ 4 h 44"/>
                  <a:gd name="T58" fmla="*/ 66 w 76"/>
                  <a:gd name="T59" fmla="*/ 8 h 44"/>
                  <a:gd name="T60" fmla="*/ 61 w 76"/>
                  <a:gd name="T61" fmla="*/ 11 h 44"/>
                  <a:gd name="T62" fmla="*/ 58 w 76"/>
                  <a:gd name="T63" fmla="*/ 15 h 44"/>
                  <a:gd name="T64" fmla="*/ 55 w 76"/>
                  <a:gd name="T65" fmla="*/ 16 h 44"/>
                  <a:gd name="T66" fmla="*/ 54 w 76"/>
                  <a:gd name="T67" fmla="*/ 21 h 44"/>
                  <a:gd name="T68" fmla="*/ 58 w 76"/>
                  <a:gd name="T69" fmla="*/ 26 h 44"/>
                  <a:gd name="T70" fmla="*/ 60 w 76"/>
                  <a:gd name="T71" fmla="*/ 29 h 44"/>
                  <a:gd name="T72" fmla="*/ 56 w 76"/>
                  <a:gd name="T73" fmla="*/ 28 h 44"/>
                  <a:gd name="T74" fmla="*/ 51 w 76"/>
                  <a:gd name="T75" fmla="*/ 29 h 44"/>
                  <a:gd name="T76" fmla="*/ 47 w 76"/>
                  <a:gd name="T77" fmla="*/ 29 h 44"/>
                  <a:gd name="T78" fmla="*/ 44 w 76"/>
                  <a:gd name="T79" fmla="*/ 33 h 44"/>
                  <a:gd name="T80" fmla="*/ 41 w 76"/>
                  <a:gd name="T81" fmla="*/ 36 h 44"/>
                  <a:gd name="T82" fmla="*/ 38 w 76"/>
                  <a:gd name="T83" fmla="*/ 37 h 44"/>
                  <a:gd name="T84" fmla="*/ 34 w 76"/>
                  <a:gd name="T85" fmla="*/ 39 h 44"/>
                  <a:gd name="T86" fmla="*/ 29 w 76"/>
                  <a:gd name="T87" fmla="*/ 40 h 44"/>
                  <a:gd name="T88" fmla="*/ 23 w 76"/>
                  <a:gd name="T89" fmla="*/ 42 h 44"/>
                  <a:gd name="T90" fmla="*/ 19 w 76"/>
                  <a:gd name="T91" fmla="*/ 40 h 44"/>
                  <a:gd name="T92" fmla="*/ 16 w 76"/>
                  <a:gd name="T93" fmla="*/ 42 h 44"/>
                  <a:gd name="T94" fmla="*/ 10 w 76"/>
                  <a:gd name="T95" fmla="*/ 40 h 44"/>
                  <a:gd name="T96" fmla="*/ 6 w 76"/>
                  <a:gd name="T97" fmla="*/ 39 h 44"/>
                  <a:gd name="T98" fmla="*/ 4 w 76"/>
                  <a:gd name="T99" fmla="*/ 35 h 44"/>
                  <a:gd name="T100" fmla="*/ 2 w 76"/>
                  <a:gd name="T101" fmla="*/ 31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76" h="44">
                    <a:moveTo>
                      <a:pt x="2" y="31"/>
                    </a:moveTo>
                    <a:cubicBezTo>
                      <a:pt x="2" y="30"/>
                      <a:pt x="2" y="30"/>
                      <a:pt x="2" y="28"/>
                    </a:cubicBezTo>
                    <a:cubicBezTo>
                      <a:pt x="1" y="26"/>
                      <a:pt x="0" y="24"/>
                      <a:pt x="0" y="24"/>
                    </a:cubicBezTo>
                    <a:cubicBezTo>
                      <a:pt x="0" y="24"/>
                      <a:pt x="0" y="23"/>
                      <a:pt x="1" y="24"/>
                    </a:cubicBezTo>
                    <a:cubicBezTo>
                      <a:pt x="3" y="25"/>
                      <a:pt x="3" y="27"/>
                      <a:pt x="6" y="25"/>
                    </a:cubicBezTo>
                    <a:cubicBezTo>
                      <a:pt x="6" y="25"/>
                      <a:pt x="7" y="25"/>
                      <a:pt x="7" y="24"/>
                    </a:cubicBezTo>
                    <a:cubicBezTo>
                      <a:pt x="8" y="23"/>
                      <a:pt x="9" y="21"/>
                      <a:pt x="9" y="21"/>
                    </a:cubicBezTo>
                    <a:cubicBezTo>
                      <a:pt x="11" y="20"/>
                      <a:pt x="10" y="21"/>
                      <a:pt x="12" y="21"/>
                    </a:cubicBezTo>
                    <a:cubicBezTo>
                      <a:pt x="12" y="21"/>
                      <a:pt x="13" y="20"/>
                      <a:pt x="13" y="20"/>
                    </a:cubicBezTo>
                    <a:cubicBezTo>
                      <a:pt x="13" y="20"/>
                      <a:pt x="14" y="21"/>
                      <a:pt x="14" y="21"/>
                    </a:cubicBezTo>
                    <a:cubicBezTo>
                      <a:pt x="15" y="21"/>
                      <a:pt x="15" y="21"/>
                      <a:pt x="16" y="21"/>
                    </a:cubicBezTo>
                    <a:cubicBezTo>
                      <a:pt x="16" y="21"/>
                      <a:pt x="18" y="22"/>
                      <a:pt x="18" y="22"/>
                    </a:cubicBezTo>
                    <a:cubicBezTo>
                      <a:pt x="19" y="22"/>
                      <a:pt x="21" y="22"/>
                      <a:pt x="21" y="20"/>
                    </a:cubicBezTo>
                    <a:cubicBezTo>
                      <a:pt x="21" y="19"/>
                      <a:pt x="22" y="17"/>
                      <a:pt x="22" y="15"/>
                    </a:cubicBezTo>
                    <a:cubicBezTo>
                      <a:pt x="22" y="13"/>
                      <a:pt x="21" y="11"/>
                      <a:pt x="22" y="12"/>
                    </a:cubicBezTo>
                    <a:cubicBezTo>
                      <a:pt x="23" y="12"/>
                      <a:pt x="25" y="13"/>
                      <a:pt x="26" y="14"/>
                    </a:cubicBezTo>
                    <a:cubicBezTo>
                      <a:pt x="28" y="14"/>
                      <a:pt x="28" y="13"/>
                      <a:pt x="29" y="14"/>
                    </a:cubicBezTo>
                    <a:cubicBezTo>
                      <a:pt x="30" y="14"/>
                      <a:pt x="33" y="15"/>
                      <a:pt x="35" y="15"/>
                    </a:cubicBezTo>
                    <a:cubicBezTo>
                      <a:pt x="39" y="15"/>
                      <a:pt x="42" y="14"/>
                      <a:pt x="46" y="13"/>
                    </a:cubicBezTo>
                    <a:cubicBezTo>
                      <a:pt x="47" y="13"/>
                      <a:pt x="48" y="12"/>
                      <a:pt x="49" y="12"/>
                    </a:cubicBezTo>
                    <a:cubicBezTo>
                      <a:pt x="50" y="12"/>
                      <a:pt x="51" y="12"/>
                      <a:pt x="53" y="12"/>
                    </a:cubicBezTo>
                    <a:cubicBezTo>
                      <a:pt x="54" y="11"/>
                      <a:pt x="55" y="10"/>
                      <a:pt x="56" y="10"/>
                    </a:cubicBezTo>
                    <a:cubicBezTo>
                      <a:pt x="58" y="9"/>
                      <a:pt x="60" y="9"/>
                      <a:pt x="61" y="8"/>
                    </a:cubicBezTo>
                    <a:cubicBezTo>
                      <a:pt x="62" y="7"/>
                      <a:pt x="62" y="6"/>
                      <a:pt x="62" y="6"/>
                    </a:cubicBezTo>
                    <a:cubicBezTo>
                      <a:pt x="63" y="6"/>
                      <a:pt x="64" y="6"/>
                      <a:pt x="64" y="6"/>
                    </a:cubicBezTo>
                    <a:cubicBezTo>
                      <a:pt x="65" y="6"/>
                      <a:pt x="66" y="5"/>
                      <a:pt x="67" y="5"/>
                    </a:cubicBezTo>
                    <a:cubicBezTo>
                      <a:pt x="69" y="4"/>
                      <a:pt x="69" y="3"/>
                      <a:pt x="71" y="2"/>
                    </a:cubicBezTo>
                    <a:cubicBezTo>
                      <a:pt x="74" y="0"/>
                      <a:pt x="76" y="0"/>
                      <a:pt x="76" y="1"/>
                    </a:cubicBezTo>
                    <a:cubicBezTo>
                      <a:pt x="75" y="2"/>
                      <a:pt x="72" y="3"/>
                      <a:pt x="71" y="4"/>
                    </a:cubicBezTo>
                    <a:cubicBezTo>
                      <a:pt x="70" y="6"/>
                      <a:pt x="68" y="7"/>
                      <a:pt x="66" y="8"/>
                    </a:cubicBezTo>
                    <a:cubicBezTo>
                      <a:pt x="65" y="8"/>
                      <a:pt x="62" y="10"/>
                      <a:pt x="61" y="11"/>
                    </a:cubicBezTo>
                    <a:cubicBezTo>
                      <a:pt x="60" y="13"/>
                      <a:pt x="60" y="14"/>
                      <a:pt x="58" y="15"/>
                    </a:cubicBezTo>
                    <a:cubicBezTo>
                      <a:pt x="56" y="16"/>
                      <a:pt x="55" y="14"/>
                      <a:pt x="55" y="16"/>
                    </a:cubicBezTo>
                    <a:cubicBezTo>
                      <a:pt x="54" y="17"/>
                      <a:pt x="54" y="19"/>
                      <a:pt x="54" y="21"/>
                    </a:cubicBezTo>
                    <a:cubicBezTo>
                      <a:pt x="55" y="23"/>
                      <a:pt x="57" y="25"/>
                      <a:pt x="58" y="26"/>
                    </a:cubicBezTo>
                    <a:cubicBezTo>
                      <a:pt x="59" y="27"/>
                      <a:pt x="61" y="29"/>
                      <a:pt x="60" y="29"/>
                    </a:cubicBezTo>
                    <a:cubicBezTo>
                      <a:pt x="59" y="30"/>
                      <a:pt x="58" y="29"/>
                      <a:pt x="56" y="28"/>
                    </a:cubicBezTo>
                    <a:cubicBezTo>
                      <a:pt x="54" y="28"/>
                      <a:pt x="52" y="29"/>
                      <a:pt x="51" y="29"/>
                    </a:cubicBezTo>
                    <a:cubicBezTo>
                      <a:pt x="49" y="29"/>
                      <a:pt x="49" y="28"/>
                      <a:pt x="47" y="29"/>
                    </a:cubicBezTo>
                    <a:cubicBezTo>
                      <a:pt x="45" y="29"/>
                      <a:pt x="44" y="32"/>
                      <a:pt x="44" y="33"/>
                    </a:cubicBezTo>
                    <a:cubicBezTo>
                      <a:pt x="44" y="35"/>
                      <a:pt x="42" y="35"/>
                      <a:pt x="41" y="36"/>
                    </a:cubicBezTo>
                    <a:cubicBezTo>
                      <a:pt x="40" y="37"/>
                      <a:pt x="39" y="36"/>
                      <a:pt x="38" y="37"/>
                    </a:cubicBezTo>
                    <a:cubicBezTo>
                      <a:pt x="36" y="38"/>
                      <a:pt x="36" y="39"/>
                      <a:pt x="34" y="39"/>
                    </a:cubicBezTo>
                    <a:cubicBezTo>
                      <a:pt x="32" y="39"/>
                      <a:pt x="30" y="40"/>
                      <a:pt x="29" y="40"/>
                    </a:cubicBezTo>
                    <a:cubicBezTo>
                      <a:pt x="24" y="40"/>
                      <a:pt x="26" y="44"/>
                      <a:pt x="23" y="42"/>
                    </a:cubicBezTo>
                    <a:cubicBezTo>
                      <a:pt x="22" y="42"/>
                      <a:pt x="21" y="41"/>
                      <a:pt x="19" y="40"/>
                    </a:cubicBezTo>
                    <a:cubicBezTo>
                      <a:pt x="18" y="39"/>
                      <a:pt x="17" y="41"/>
                      <a:pt x="16" y="42"/>
                    </a:cubicBezTo>
                    <a:cubicBezTo>
                      <a:pt x="14" y="42"/>
                      <a:pt x="11" y="41"/>
                      <a:pt x="10" y="40"/>
                    </a:cubicBezTo>
                    <a:cubicBezTo>
                      <a:pt x="8" y="39"/>
                      <a:pt x="8" y="40"/>
                      <a:pt x="6" y="39"/>
                    </a:cubicBezTo>
                    <a:cubicBezTo>
                      <a:pt x="4" y="38"/>
                      <a:pt x="5" y="36"/>
                      <a:pt x="4" y="35"/>
                    </a:cubicBezTo>
                    <a:cubicBezTo>
                      <a:pt x="3" y="34"/>
                      <a:pt x="2" y="33"/>
                      <a:pt x="2" y="3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3" name="Freeform 68"/>
              <p:cNvSpPr>
                <a:spLocks/>
              </p:cNvSpPr>
              <p:nvPr/>
            </p:nvSpPr>
            <p:spPr bwMode="auto">
              <a:xfrm>
                <a:off x="1440" y="547"/>
                <a:ext cx="383" cy="321"/>
              </a:xfrm>
              <a:custGeom>
                <a:avLst/>
                <a:gdLst>
                  <a:gd name="T0" fmla="*/ 38 w 191"/>
                  <a:gd name="T1" fmla="*/ 63 h 160"/>
                  <a:gd name="T2" fmla="*/ 25 w 191"/>
                  <a:gd name="T3" fmla="*/ 59 h 160"/>
                  <a:gd name="T4" fmla="*/ 9 w 191"/>
                  <a:gd name="T5" fmla="*/ 57 h 160"/>
                  <a:gd name="T6" fmla="*/ 11 w 191"/>
                  <a:gd name="T7" fmla="*/ 61 h 160"/>
                  <a:gd name="T8" fmla="*/ 27 w 191"/>
                  <a:gd name="T9" fmla="*/ 74 h 160"/>
                  <a:gd name="T10" fmla="*/ 28 w 191"/>
                  <a:gd name="T11" fmla="*/ 86 h 160"/>
                  <a:gd name="T12" fmla="*/ 28 w 191"/>
                  <a:gd name="T13" fmla="*/ 91 h 160"/>
                  <a:gd name="T14" fmla="*/ 21 w 191"/>
                  <a:gd name="T15" fmla="*/ 103 h 160"/>
                  <a:gd name="T16" fmla="*/ 7 w 191"/>
                  <a:gd name="T17" fmla="*/ 100 h 160"/>
                  <a:gd name="T18" fmla="*/ 17 w 191"/>
                  <a:gd name="T19" fmla="*/ 112 h 160"/>
                  <a:gd name="T20" fmla="*/ 39 w 191"/>
                  <a:gd name="T21" fmla="*/ 131 h 160"/>
                  <a:gd name="T22" fmla="*/ 69 w 191"/>
                  <a:gd name="T23" fmla="*/ 158 h 160"/>
                  <a:gd name="T24" fmla="*/ 105 w 191"/>
                  <a:gd name="T25" fmla="*/ 153 h 160"/>
                  <a:gd name="T26" fmla="*/ 132 w 191"/>
                  <a:gd name="T27" fmla="*/ 146 h 160"/>
                  <a:gd name="T28" fmla="*/ 156 w 191"/>
                  <a:gd name="T29" fmla="*/ 143 h 160"/>
                  <a:gd name="T30" fmla="*/ 171 w 191"/>
                  <a:gd name="T31" fmla="*/ 133 h 160"/>
                  <a:gd name="T32" fmla="*/ 182 w 191"/>
                  <a:gd name="T33" fmla="*/ 127 h 160"/>
                  <a:gd name="T34" fmla="*/ 185 w 191"/>
                  <a:gd name="T35" fmla="*/ 120 h 160"/>
                  <a:gd name="T36" fmla="*/ 190 w 191"/>
                  <a:gd name="T37" fmla="*/ 107 h 160"/>
                  <a:gd name="T38" fmla="*/ 183 w 191"/>
                  <a:gd name="T39" fmla="*/ 88 h 160"/>
                  <a:gd name="T40" fmla="*/ 181 w 191"/>
                  <a:gd name="T41" fmla="*/ 75 h 160"/>
                  <a:gd name="T42" fmla="*/ 183 w 191"/>
                  <a:gd name="T43" fmla="*/ 61 h 160"/>
                  <a:gd name="T44" fmla="*/ 169 w 191"/>
                  <a:gd name="T45" fmla="*/ 62 h 160"/>
                  <a:gd name="T46" fmla="*/ 166 w 191"/>
                  <a:gd name="T47" fmla="*/ 47 h 160"/>
                  <a:gd name="T48" fmla="*/ 154 w 191"/>
                  <a:gd name="T49" fmla="*/ 55 h 160"/>
                  <a:gd name="T50" fmla="*/ 139 w 191"/>
                  <a:gd name="T51" fmla="*/ 54 h 160"/>
                  <a:gd name="T52" fmla="*/ 129 w 191"/>
                  <a:gd name="T53" fmla="*/ 52 h 160"/>
                  <a:gd name="T54" fmla="*/ 118 w 191"/>
                  <a:gd name="T55" fmla="*/ 65 h 160"/>
                  <a:gd name="T56" fmla="*/ 114 w 191"/>
                  <a:gd name="T57" fmla="*/ 44 h 160"/>
                  <a:gd name="T58" fmla="*/ 103 w 191"/>
                  <a:gd name="T59" fmla="*/ 43 h 160"/>
                  <a:gd name="T60" fmla="*/ 96 w 191"/>
                  <a:gd name="T61" fmla="*/ 55 h 160"/>
                  <a:gd name="T62" fmla="*/ 88 w 191"/>
                  <a:gd name="T63" fmla="*/ 35 h 160"/>
                  <a:gd name="T64" fmla="*/ 78 w 191"/>
                  <a:gd name="T65" fmla="*/ 54 h 160"/>
                  <a:gd name="T66" fmla="*/ 65 w 191"/>
                  <a:gd name="T67" fmla="*/ 55 h 160"/>
                  <a:gd name="T68" fmla="*/ 58 w 191"/>
                  <a:gd name="T69" fmla="*/ 61 h 160"/>
                  <a:gd name="T70" fmla="*/ 61 w 191"/>
                  <a:gd name="T71" fmla="*/ 48 h 160"/>
                  <a:gd name="T72" fmla="*/ 63 w 191"/>
                  <a:gd name="T73" fmla="*/ 42 h 160"/>
                  <a:gd name="T74" fmla="*/ 67 w 191"/>
                  <a:gd name="T75" fmla="*/ 32 h 160"/>
                  <a:gd name="T76" fmla="*/ 65 w 191"/>
                  <a:gd name="T77" fmla="*/ 24 h 160"/>
                  <a:gd name="T78" fmla="*/ 60 w 191"/>
                  <a:gd name="T79" fmla="*/ 6 h 160"/>
                  <a:gd name="T80" fmla="*/ 51 w 191"/>
                  <a:gd name="T81" fmla="*/ 2 h 160"/>
                  <a:gd name="T82" fmla="*/ 49 w 191"/>
                  <a:gd name="T83" fmla="*/ 7 h 160"/>
                  <a:gd name="T84" fmla="*/ 54 w 191"/>
                  <a:gd name="T85" fmla="*/ 11 h 160"/>
                  <a:gd name="T86" fmla="*/ 47 w 191"/>
                  <a:gd name="T87" fmla="*/ 10 h 160"/>
                  <a:gd name="T88" fmla="*/ 51 w 191"/>
                  <a:gd name="T89" fmla="*/ 27 h 160"/>
                  <a:gd name="T90" fmla="*/ 48 w 191"/>
                  <a:gd name="T91" fmla="*/ 23 h 160"/>
                  <a:gd name="T92" fmla="*/ 45 w 191"/>
                  <a:gd name="T93" fmla="*/ 20 h 160"/>
                  <a:gd name="T94" fmla="*/ 43 w 191"/>
                  <a:gd name="T95" fmla="*/ 13 h 160"/>
                  <a:gd name="T96" fmla="*/ 35 w 191"/>
                  <a:gd name="T97" fmla="*/ 8 h 160"/>
                  <a:gd name="T98" fmla="*/ 30 w 191"/>
                  <a:gd name="T99" fmla="*/ 15 h 160"/>
                  <a:gd name="T100" fmla="*/ 26 w 191"/>
                  <a:gd name="T101" fmla="*/ 22 h 160"/>
                  <a:gd name="T102" fmla="*/ 25 w 191"/>
                  <a:gd name="T103" fmla="*/ 25 h 160"/>
                  <a:gd name="T104" fmla="*/ 19 w 191"/>
                  <a:gd name="T105" fmla="*/ 23 h 160"/>
                  <a:gd name="T106" fmla="*/ 19 w 191"/>
                  <a:gd name="T107" fmla="*/ 29 h 160"/>
                  <a:gd name="T108" fmla="*/ 9 w 191"/>
                  <a:gd name="T109" fmla="*/ 24 h 160"/>
                  <a:gd name="T110" fmla="*/ 16 w 191"/>
                  <a:gd name="T111" fmla="*/ 36 h 160"/>
                  <a:gd name="T112" fmla="*/ 29 w 191"/>
                  <a:gd name="T113" fmla="*/ 37 h 160"/>
                  <a:gd name="T114" fmla="*/ 36 w 191"/>
                  <a:gd name="T115" fmla="*/ 37 h 160"/>
                  <a:gd name="T116" fmla="*/ 43 w 191"/>
                  <a:gd name="T117" fmla="*/ 43 h 160"/>
                  <a:gd name="T118" fmla="*/ 48 w 191"/>
                  <a:gd name="T119" fmla="*/ 48 h 160"/>
                  <a:gd name="T120" fmla="*/ 38 w 191"/>
                  <a:gd name="T121" fmla="*/ 53 h 160"/>
                  <a:gd name="T122" fmla="*/ 38 w 191"/>
                  <a:gd name="T123" fmla="*/ 5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91" h="160">
                    <a:moveTo>
                      <a:pt x="39" y="60"/>
                    </a:moveTo>
                    <a:cubicBezTo>
                      <a:pt x="42" y="62"/>
                      <a:pt x="42" y="62"/>
                      <a:pt x="42" y="62"/>
                    </a:cubicBezTo>
                    <a:cubicBezTo>
                      <a:pt x="44" y="61"/>
                      <a:pt x="44" y="61"/>
                      <a:pt x="44" y="61"/>
                    </a:cubicBezTo>
                    <a:cubicBezTo>
                      <a:pt x="47" y="59"/>
                      <a:pt x="47" y="59"/>
                      <a:pt x="47" y="59"/>
                    </a:cubicBezTo>
                    <a:cubicBezTo>
                      <a:pt x="48" y="61"/>
                      <a:pt x="48" y="61"/>
                      <a:pt x="48" y="61"/>
                    </a:cubicBezTo>
                    <a:cubicBezTo>
                      <a:pt x="45" y="64"/>
                      <a:pt x="45" y="64"/>
                      <a:pt x="45" y="64"/>
                    </a:cubicBezTo>
                    <a:cubicBezTo>
                      <a:pt x="44" y="65"/>
                      <a:pt x="44" y="65"/>
                      <a:pt x="44" y="65"/>
                    </a:cubicBezTo>
                    <a:cubicBezTo>
                      <a:pt x="44" y="67"/>
                      <a:pt x="44" y="67"/>
                      <a:pt x="44" y="67"/>
                    </a:cubicBezTo>
                    <a:cubicBezTo>
                      <a:pt x="41" y="66"/>
                      <a:pt x="41" y="66"/>
                      <a:pt x="41" y="66"/>
                    </a:cubicBezTo>
                    <a:cubicBezTo>
                      <a:pt x="38" y="63"/>
                      <a:pt x="38" y="63"/>
                      <a:pt x="38" y="63"/>
                    </a:cubicBezTo>
                    <a:cubicBezTo>
                      <a:pt x="36" y="63"/>
                      <a:pt x="36" y="63"/>
                      <a:pt x="36" y="63"/>
                    </a:cubicBezTo>
                    <a:cubicBezTo>
                      <a:pt x="34" y="62"/>
                      <a:pt x="34" y="62"/>
                      <a:pt x="34" y="62"/>
                    </a:cubicBezTo>
                    <a:cubicBezTo>
                      <a:pt x="33" y="59"/>
                      <a:pt x="33" y="59"/>
                      <a:pt x="33" y="59"/>
                    </a:cubicBezTo>
                    <a:cubicBezTo>
                      <a:pt x="32" y="60"/>
                      <a:pt x="32" y="60"/>
                      <a:pt x="32" y="60"/>
                    </a:cubicBezTo>
                    <a:cubicBezTo>
                      <a:pt x="30" y="61"/>
                      <a:pt x="30" y="61"/>
                      <a:pt x="30" y="61"/>
                    </a:cubicBezTo>
                    <a:cubicBezTo>
                      <a:pt x="29" y="62"/>
                      <a:pt x="29" y="62"/>
                      <a:pt x="29" y="62"/>
                    </a:cubicBezTo>
                    <a:cubicBezTo>
                      <a:pt x="27" y="60"/>
                      <a:pt x="27" y="60"/>
                      <a:pt x="27" y="60"/>
                    </a:cubicBezTo>
                    <a:cubicBezTo>
                      <a:pt x="28" y="58"/>
                      <a:pt x="28" y="58"/>
                      <a:pt x="28" y="58"/>
                    </a:cubicBezTo>
                    <a:cubicBezTo>
                      <a:pt x="26" y="59"/>
                      <a:pt x="26" y="59"/>
                      <a:pt x="26" y="59"/>
                    </a:cubicBezTo>
                    <a:cubicBezTo>
                      <a:pt x="26" y="59"/>
                      <a:pt x="25" y="60"/>
                      <a:pt x="25" y="59"/>
                    </a:cubicBezTo>
                    <a:cubicBezTo>
                      <a:pt x="24" y="59"/>
                      <a:pt x="23" y="59"/>
                      <a:pt x="23" y="59"/>
                    </a:cubicBezTo>
                    <a:cubicBezTo>
                      <a:pt x="22" y="59"/>
                      <a:pt x="22" y="58"/>
                      <a:pt x="21" y="58"/>
                    </a:cubicBezTo>
                    <a:cubicBezTo>
                      <a:pt x="20" y="57"/>
                      <a:pt x="19" y="56"/>
                      <a:pt x="19" y="56"/>
                    </a:cubicBezTo>
                    <a:cubicBezTo>
                      <a:pt x="17" y="57"/>
                      <a:pt x="17" y="57"/>
                      <a:pt x="17" y="57"/>
                    </a:cubicBezTo>
                    <a:cubicBezTo>
                      <a:pt x="16" y="58"/>
                      <a:pt x="16" y="58"/>
                      <a:pt x="16" y="58"/>
                    </a:cubicBezTo>
                    <a:cubicBezTo>
                      <a:pt x="15" y="57"/>
                      <a:pt x="15" y="57"/>
                      <a:pt x="15" y="57"/>
                    </a:cubicBezTo>
                    <a:cubicBezTo>
                      <a:pt x="14" y="57"/>
                      <a:pt x="14" y="57"/>
                      <a:pt x="14" y="57"/>
                    </a:cubicBezTo>
                    <a:cubicBezTo>
                      <a:pt x="11" y="57"/>
                      <a:pt x="11" y="57"/>
                      <a:pt x="11" y="57"/>
                    </a:cubicBezTo>
                    <a:cubicBezTo>
                      <a:pt x="10" y="57"/>
                      <a:pt x="10" y="57"/>
                      <a:pt x="10" y="57"/>
                    </a:cubicBezTo>
                    <a:cubicBezTo>
                      <a:pt x="10" y="57"/>
                      <a:pt x="10" y="57"/>
                      <a:pt x="9" y="57"/>
                    </a:cubicBezTo>
                    <a:cubicBezTo>
                      <a:pt x="8" y="56"/>
                      <a:pt x="7" y="56"/>
                      <a:pt x="7" y="56"/>
                    </a:cubicBezTo>
                    <a:cubicBezTo>
                      <a:pt x="5" y="55"/>
                      <a:pt x="5" y="55"/>
                      <a:pt x="5" y="55"/>
                    </a:cubicBezTo>
                    <a:cubicBezTo>
                      <a:pt x="3" y="55"/>
                      <a:pt x="3" y="55"/>
                      <a:pt x="3" y="55"/>
                    </a:cubicBezTo>
                    <a:cubicBezTo>
                      <a:pt x="3" y="55"/>
                      <a:pt x="2" y="54"/>
                      <a:pt x="2" y="55"/>
                    </a:cubicBezTo>
                    <a:cubicBezTo>
                      <a:pt x="2" y="56"/>
                      <a:pt x="0" y="58"/>
                      <a:pt x="1" y="58"/>
                    </a:cubicBezTo>
                    <a:cubicBezTo>
                      <a:pt x="1" y="59"/>
                      <a:pt x="2" y="59"/>
                      <a:pt x="3" y="61"/>
                    </a:cubicBezTo>
                    <a:cubicBezTo>
                      <a:pt x="4" y="62"/>
                      <a:pt x="4" y="62"/>
                      <a:pt x="4" y="62"/>
                    </a:cubicBezTo>
                    <a:cubicBezTo>
                      <a:pt x="7" y="62"/>
                      <a:pt x="7" y="62"/>
                      <a:pt x="7" y="62"/>
                    </a:cubicBezTo>
                    <a:cubicBezTo>
                      <a:pt x="8" y="61"/>
                      <a:pt x="8" y="61"/>
                      <a:pt x="8" y="61"/>
                    </a:cubicBezTo>
                    <a:cubicBezTo>
                      <a:pt x="11" y="61"/>
                      <a:pt x="11" y="61"/>
                      <a:pt x="11" y="61"/>
                    </a:cubicBezTo>
                    <a:cubicBezTo>
                      <a:pt x="12" y="63"/>
                      <a:pt x="12" y="65"/>
                      <a:pt x="13" y="64"/>
                    </a:cubicBezTo>
                    <a:cubicBezTo>
                      <a:pt x="14" y="63"/>
                      <a:pt x="14" y="63"/>
                      <a:pt x="14" y="63"/>
                    </a:cubicBezTo>
                    <a:cubicBezTo>
                      <a:pt x="15" y="64"/>
                      <a:pt x="15" y="64"/>
                      <a:pt x="15" y="64"/>
                    </a:cubicBezTo>
                    <a:cubicBezTo>
                      <a:pt x="15" y="64"/>
                      <a:pt x="17" y="67"/>
                      <a:pt x="18" y="67"/>
                    </a:cubicBezTo>
                    <a:cubicBezTo>
                      <a:pt x="19" y="68"/>
                      <a:pt x="19" y="68"/>
                      <a:pt x="19" y="68"/>
                    </a:cubicBezTo>
                    <a:cubicBezTo>
                      <a:pt x="23" y="70"/>
                      <a:pt x="23" y="70"/>
                      <a:pt x="23" y="70"/>
                    </a:cubicBezTo>
                    <a:cubicBezTo>
                      <a:pt x="24" y="70"/>
                      <a:pt x="24" y="70"/>
                      <a:pt x="24" y="70"/>
                    </a:cubicBezTo>
                    <a:cubicBezTo>
                      <a:pt x="24" y="70"/>
                      <a:pt x="27" y="69"/>
                      <a:pt x="27" y="69"/>
                    </a:cubicBezTo>
                    <a:cubicBezTo>
                      <a:pt x="27" y="70"/>
                      <a:pt x="28" y="71"/>
                      <a:pt x="28" y="72"/>
                    </a:cubicBezTo>
                    <a:cubicBezTo>
                      <a:pt x="28" y="72"/>
                      <a:pt x="28" y="73"/>
                      <a:pt x="27" y="74"/>
                    </a:cubicBezTo>
                    <a:cubicBezTo>
                      <a:pt x="27" y="74"/>
                      <a:pt x="28" y="75"/>
                      <a:pt x="28" y="75"/>
                    </a:cubicBezTo>
                    <a:cubicBezTo>
                      <a:pt x="25" y="77"/>
                      <a:pt x="25" y="77"/>
                      <a:pt x="25" y="77"/>
                    </a:cubicBezTo>
                    <a:cubicBezTo>
                      <a:pt x="25" y="80"/>
                      <a:pt x="25" y="80"/>
                      <a:pt x="25" y="80"/>
                    </a:cubicBezTo>
                    <a:cubicBezTo>
                      <a:pt x="25" y="80"/>
                      <a:pt x="25" y="81"/>
                      <a:pt x="25" y="81"/>
                    </a:cubicBezTo>
                    <a:cubicBezTo>
                      <a:pt x="25" y="82"/>
                      <a:pt x="24" y="84"/>
                      <a:pt x="24" y="84"/>
                    </a:cubicBezTo>
                    <a:cubicBezTo>
                      <a:pt x="26" y="83"/>
                      <a:pt x="26" y="83"/>
                      <a:pt x="26" y="83"/>
                    </a:cubicBezTo>
                    <a:cubicBezTo>
                      <a:pt x="26" y="83"/>
                      <a:pt x="27" y="83"/>
                      <a:pt x="27" y="84"/>
                    </a:cubicBezTo>
                    <a:cubicBezTo>
                      <a:pt x="26" y="85"/>
                      <a:pt x="26" y="86"/>
                      <a:pt x="26" y="86"/>
                    </a:cubicBezTo>
                    <a:cubicBezTo>
                      <a:pt x="26" y="86"/>
                      <a:pt x="26" y="88"/>
                      <a:pt x="27" y="87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30" y="86"/>
                      <a:pt x="30" y="86"/>
                      <a:pt x="30" y="86"/>
                    </a:cubicBezTo>
                    <a:cubicBezTo>
                      <a:pt x="32" y="85"/>
                      <a:pt x="32" y="85"/>
                      <a:pt x="32" y="85"/>
                    </a:cubicBezTo>
                    <a:cubicBezTo>
                      <a:pt x="32" y="85"/>
                      <a:pt x="32" y="85"/>
                      <a:pt x="34" y="84"/>
                    </a:cubicBezTo>
                    <a:cubicBezTo>
                      <a:pt x="35" y="84"/>
                      <a:pt x="37" y="84"/>
                      <a:pt x="37" y="84"/>
                    </a:cubicBezTo>
                    <a:cubicBezTo>
                      <a:pt x="37" y="84"/>
                      <a:pt x="38" y="86"/>
                      <a:pt x="38" y="86"/>
                    </a:cubicBezTo>
                    <a:cubicBezTo>
                      <a:pt x="37" y="86"/>
                      <a:pt x="33" y="86"/>
                      <a:pt x="33" y="86"/>
                    </a:cubicBezTo>
                    <a:cubicBezTo>
                      <a:pt x="32" y="86"/>
                      <a:pt x="32" y="86"/>
                      <a:pt x="32" y="86"/>
                    </a:cubicBezTo>
                    <a:cubicBezTo>
                      <a:pt x="30" y="88"/>
                      <a:pt x="30" y="88"/>
                      <a:pt x="30" y="88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89"/>
                      <a:pt x="27" y="91"/>
                      <a:pt x="28" y="91"/>
                    </a:cubicBezTo>
                    <a:cubicBezTo>
                      <a:pt x="28" y="92"/>
                      <a:pt x="26" y="93"/>
                      <a:pt x="26" y="93"/>
                    </a:cubicBezTo>
                    <a:cubicBezTo>
                      <a:pt x="25" y="93"/>
                      <a:pt x="25" y="93"/>
                      <a:pt x="25" y="93"/>
                    </a:cubicBezTo>
                    <a:cubicBezTo>
                      <a:pt x="25" y="93"/>
                      <a:pt x="25" y="93"/>
                      <a:pt x="25" y="93"/>
                    </a:cubicBezTo>
                    <a:cubicBezTo>
                      <a:pt x="25" y="93"/>
                      <a:pt x="25" y="94"/>
                      <a:pt x="26" y="95"/>
                    </a:cubicBezTo>
                    <a:cubicBezTo>
                      <a:pt x="27" y="95"/>
                      <a:pt x="30" y="94"/>
                      <a:pt x="30" y="94"/>
                    </a:cubicBezTo>
                    <a:cubicBezTo>
                      <a:pt x="30" y="94"/>
                      <a:pt x="31" y="94"/>
                      <a:pt x="30" y="95"/>
                    </a:cubicBezTo>
                    <a:cubicBezTo>
                      <a:pt x="30" y="96"/>
                      <a:pt x="29" y="98"/>
                      <a:pt x="29" y="98"/>
                    </a:cubicBezTo>
                    <a:cubicBezTo>
                      <a:pt x="29" y="98"/>
                      <a:pt x="28" y="98"/>
                      <a:pt x="26" y="99"/>
                    </a:cubicBezTo>
                    <a:cubicBezTo>
                      <a:pt x="24" y="99"/>
                      <a:pt x="22" y="101"/>
                      <a:pt x="22" y="101"/>
                    </a:cubicBezTo>
                    <a:cubicBezTo>
                      <a:pt x="21" y="103"/>
                      <a:pt x="21" y="103"/>
                      <a:pt x="21" y="103"/>
                    </a:cubicBezTo>
                    <a:cubicBezTo>
                      <a:pt x="21" y="103"/>
                      <a:pt x="21" y="104"/>
                      <a:pt x="19" y="104"/>
                    </a:cubicBezTo>
                    <a:cubicBezTo>
                      <a:pt x="18" y="103"/>
                      <a:pt x="15" y="103"/>
                      <a:pt x="15" y="103"/>
                    </a:cubicBezTo>
                    <a:cubicBezTo>
                      <a:pt x="14" y="104"/>
                      <a:pt x="14" y="104"/>
                      <a:pt x="14" y="104"/>
                    </a:cubicBezTo>
                    <a:cubicBezTo>
                      <a:pt x="14" y="104"/>
                      <a:pt x="13" y="104"/>
                      <a:pt x="12" y="104"/>
                    </a:cubicBezTo>
                    <a:cubicBezTo>
                      <a:pt x="11" y="104"/>
                      <a:pt x="11" y="103"/>
                      <a:pt x="11" y="103"/>
                    </a:cubicBezTo>
                    <a:cubicBezTo>
                      <a:pt x="11" y="100"/>
                      <a:pt x="11" y="100"/>
                      <a:pt x="11" y="100"/>
                    </a:cubicBezTo>
                    <a:cubicBezTo>
                      <a:pt x="11" y="99"/>
                      <a:pt x="11" y="99"/>
                      <a:pt x="11" y="99"/>
                    </a:cubicBezTo>
                    <a:cubicBezTo>
                      <a:pt x="10" y="96"/>
                      <a:pt x="10" y="96"/>
                      <a:pt x="10" y="96"/>
                    </a:cubicBezTo>
                    <a:cubicBezTo>
                      <a:pt x="10" y="96"/>
                      <a:pt x="9" y="98"/>
                      <a:pt x="8" y="98"/>
                    </a:cubicBezTo>
                    <a:cubicBezTo>
                      <a:pt x="8" y="99"/>
                      <a:pt x="7" y="100"/>
                      <a:pt x="7" y="100"/>
                    </a:cubicBezTo>
                    <a:cubicBezTo>
                      <a:pt x="6" y="102"/>
                      <a:pt x="6" y="102"/>
                      <a:pt x="6" y="102"/>
                    </a:cubicBezTo>
                    <a:cubicBezTo>
                      <a:pt x="5" y="103"/>
                      <a:pt x="5" y="103"/>
                      <a:pt x="5" y="103"/>
                    </a:cubicBezTo>
                    <a:cubicBezTo>
                      <a:pt x="6" y="106"/>
                      <a:pt x="6" y="106"/>
                      <a:pt x="6" y="106"/>
                    </a:cubicBezTo>
                    <a:cubicBezTo>
                      <a:pt x="5" y="107"/>
                      <a:pt x="5" y="107"/>
                      <a:pt x="5" y="107"/>
                    </a:cubicBezTo>
                    <a:cubicBezTo>
                      <a:pt x="5" y="107"/>
                      <a:pt x="3" y="108"/>
                      <a:pt x="4" y="108"/>
                    </a:cubicBezTo>
                    <a:cubicBezTo>
                      <a:pt x="5" y="109"/>
                      <a:pt x="8" y="110"/>
                      <a:pt x="8" y="110"/>
                    </a:cubicBezTo>
                    <a:cubicBezTo>
                      <a:pt x="8" y="110"/>
                      <a:pt x="9" y="109"/>
                      <a:pt x="10" y="110"/>
                    </a:cubicBezTo>
                    <a:cubicBezTo>
                      <a:pt x="12" y="111"/>
                      <a:pt x="13" y="112"/>
                      <a:pt x="13" y="112"/>
                    </a:cubicBezTo>
                    <a:cubicBezTo>
                      <a:pt x="14" y="112"/>
                      <a:pt x="14" y="112"/>
                      <a:pt x="14" y="112"/>
                    </a:cubicBezTo>
                    <a:cubicBezTo>
                      <a:pt x="17" y="112"/>
                      <a:pt x="17" y="112"/>
                      <a:pt x="17" y="112"/>
                    </a:cubicBezTo>
                    <a:cubicBezTo>
                      <a:pt x="18" y="113"/>
                      <a:pt x="18" y="113"/>
                      <a:pt x="18" y="113"/>
                    </a:cubicBezTo>
                    <a:cubicBezTo>
                      <a:pt x="22" y="114"/>
                      <a:pt x="22" y="114"/>
                      <a:pt x="22" y="114"/>
                    </a:cubicBezTo>
                    <a:cubicBezTo>
                      <a:pt x="22" y="114"/>
                      <a:pt x="23" y="116"/>
                      <a:pt x="23" y="116"/>
                    </a:cubicBezTo>
                    <a:cubicBezTo>
                      <a:pt x="23" y="117"/>
                      <a:pt x="26" y="118"/>
                      <a:pt x="26" y="118"/>
                    </a:cubicBezTo>
                    <a:cubicBezTo>
                      <a:pt x="26" y="118"/>
                      <a:pt x="25" y="118"/>
                      <a:pt x="27" y="118"/>
                    </a:cubicBezTo>
                    <a:cubicBezTo>
                      <a:pt x="29" y="118"/>
                      <a:pt x="30" y="118"/>
                      <a:pt x="30" y="118"/>
                    </a:cubicBezTo>
                    <a:cubicBezTo>
                      <a:pt x="30" y="118"/>
                      <a:pt x="32" y="118"/>
                      <a:pt x="33" y="119"/>
                    </a:cubicBezTo>
                    <a:cubicBezTo>
                      <a:pt x="33" y="120"/>
                      <a:pt x="35" y="123"/>
                      <a:pt x="35" y="123"/>
                    </a:cubicBezTo>
                    <a:cubicBezTo>
                      <a:pt x="38" y="128"/>
                      <a:pt x="38" y="128"/>
                      <a:pt x="38" y="128"/>
                    </a:cubicBezTo>
                    <a:cubicBezTo>
                      <a:pt x="39" y="131"/>
                      <a:pt x="39" y="131"/>
                      <a:pt x="39" y="131"/>
                    </a:cubicBezTo>
                    <a:cubicBezTo>
                      <a:pt x="39" y="131"/>
                      <a:pt x="39" y="131"/>
                      <a:pt x="41" y="133"/>
                    </a:cubicBezTo>
                    <a:cubicBezTo>
                      <a:pt x="42" y="134"/>
                      <a:pt x="43" y="136"/>
                      <a:pt x="43" y="136"/>
                    </a:cubicBezTo>
                    <a:cubicBezTo>
                      <a:pt x="43" y="136"/>
                      <a:pt x="43" y="136"/>
                      <a:pt x="44" y="137"/>
                    </a:cubicBezTo>
                    <a:cubicBezTo>
                      <a:pt x="45" y="139"/>
                      <a:pt x="46" y="140"/>
                      <a:pt x="46" y="140"/>
                    </a:cubicBezTo>
                    <a:cubicBezTo>
                      <a:pt x="46" y="140"/>
                      <a:pt x="46" y="142"/>
                      <a:pt x="47" y="142"/>
                    </a:cubicBezTo>
                    <a:cubicBezTo>
                      <a:pt x="49" y="143"/>
                      <a:pt x="50" y="143"/>
                      <a:pt x="51" y="144"/>
                    </a:cubicBezTo>
                    <a:cubicBezTo>
                      <a:pt x="52" y="145"/>
                      <a:pt x="54" y="147"/>
                      <a:pt x="54" y="147"/>
                    </a:cubicBezTo>
                    <a:cubicBezTo>
                      <a:pt x="54" y="147"/>
                      <a:pt x="58" y="151"/>
                      <a:pt x="60" y="152"/>
                    </a:cubicBezTo>
                    <a:cubicBezTo>
                      <a:pt x="61" y="154"/>
                      <a:pt x="63" y="156"/>
                      <a:pt x="64" y="156"/>
                    </a:cubicBezTo>
                    <a:cubicBezTo>
                      <a:pt x="65" y="156"/>
                      <a:pt x="69" y="158"/>
                      <a:pt x="69" y="158"/>
                    </a:cubicBezTo>
                    <a:cubicBezTo>
                      <a:pt x="69" y="158"/>
                      <a:pt x="71" y="159"/>
                      <a:pt x="72" y="159"/>
                    </a:cubicBezTo>
                    <a:cubicBezTo>
                      <a:pt x="73" y="159"/>
                      <a:pt x="70" y="158"/>
                      <a:pt x="75" y="158"/>
                    </a:cubicBezTo>
                    <a:cubicBezTo>
                      <a:pt x="80" y="158"/>
                      <a:pt x="83" y="160"/>
                      <a:pt x="83" y="160"/>
                    </a:cubicBezTo>
                    <a:cubicBezTo>
                      <a:pt x="86" y="158"/>
                      <a:pt x="86" y="158"/>
                      <a:pt x="86" y="158"/>
                    </a:cubicBezTo>
                    <a:cubicBezTo>
                      <a:pt x="86" y="158"/>
                      <a:pt x="86" y="159"/>
                      <a:pt x="87" y="157"/>
                    </a:cubicBezTo>
                    <a:cubicBezTo>
                      <a:pt x="87" y="155"/>
                      <a:pt x="88" y="153"/>
                      <a:pt x="88" y="153"/>
                    </a:cubicBezTo>
                    <a:cubicBezTo>
                      <a:pt x="88" y="153"/>
                      <a:pt x="87" y="152"/>
                      <a:pt x="89" y="152"/>
                    </a:cubicBezTo>
                    <a:cubicBezTo>
                      <a:pt x="91" y="151"/>
                      <a:pt x="96" y="151"/>
                      <a:pt x="97" y="151"/>
                    </a:cubicBezTo>
                    <a:cubicBezTo>
                      <a:pt x="97" y="151"/>
                      <a:pt x="98" y="152"/>
                      <a:pt x="98" y="151"/>
                    </a:cubicBezTo>
                    <a:cubicBezTo>
                      <a:pt x="99" y="150"/>
                      <a:pt x="105" y="153"/>
                      <a:pt x="105" y="153"/>
                    </a:cubicBezTo>
                    <a:cubicBezTo>
                      <a:pt x="107" y="151"/>
                      <a:pt x="107" y="151"/>
                      <a:pt x="107" y="151"/>
                    </a:cubicBezTo>
                    <a:cubicBezTo>
                      <a:pt x="108" y="150"/>
                      <a:pt x="108" y="150"/>
                      <a:pt x="108" y="150"/>
                    </a:cubicBezTo>
                    <a:cubicBezTo>
                      <a:pt x="110" y="153"/>
                      <a:pt x="110" y="153"/>
                      <a:pt x="110" y="153"/>
                    </a:cubicBezTo>
                    <a:cubicBezTo>
                      <a:pt x="113" y="154"/>
                      <a:pt x="113" y="154"/>
                      <a:pt x="113" y="154"/>
                    </a:cubicBezTo>
                    <a:cubicBezTo>
                      <a:pt x="113" y="154"/>
                      <a:pt x="116" y="153"/>
                      <a:pt x="117" y="153"/>
                    </a:cubicBezTo>
                    <a:cubicBezTo>
                      <a:pt x="118" y="153"/>
                      <a:pt x="121" y="151"/>
                      <a:pt x="121" y="151"/>
                    </a:cubicBezTo>
                    <a:cubicBezTo>
                      <a:pt x="121" y="151"/>
                      <a:pt x="121" y="149"/>
                      <a:pt x="122" y="149"/>
                    </a:cubicBezTo>
                    <a:cubicBezTo>
                      <a:pt x="123" y="149"/>
                      <a:pt x="126" y="149"/>
                      <a:pt x="127" y="149"/>
                    </a:cubicBezTo>
                    <a:cubicBezTo>
                      <a:pt x="128" y="148"/>
                      <a:pt x="131" y="148"/>
                      <a:pt x="131" y="148"/>
                    </a:cubicBezTo>
                    <a:cubicBezTo>
                      <a:pt x="132" y="146"/>
                      <a:pt x="132" y="146"/>
                      <a:pt x="132" y="146"/>
                    </a:cubicBezTo>
                    <a:cubicBezTo>
                      <a:pt x="132" y="146"/>
                      <a:pt x="133" y="145"/>
                      <a:pt x="134" y="146"/>
                    </a:cubicBezTo>
                    <a:cubicBezTo>
                      <a:pt x="136" y="146"/>
                      <a:pt x="138" y="146"/>
                      <a:pt x="138" y="146"/>
                    </a:cubicBezTo>
                    <a:cubicBezTo>
                      <a:pt x="141" y="145"/>
                      <a:pt x="141" y="145"/>
                      <a:pt x="141" y="145"/>
                    </a:cubicBezTo>
                    <a:cubicBezTo>
                      <a:pt x="143" y="144"/>
                      <a:pt x="143" y="144"/>
                      <a:pt x="143" y="144"/>
                    </a:cubicBezTo>
                    <a:cubicBezTo>
                      <a:pt x="143" y="144"/>
                      <a:pt x="143" y="143"/>
                      <a:pt x="144" y="144"/>
                    </a:cubicBezTo>
                    <a:cubicBezTo>
                      <a:pt x="145" y="144"/>
                      <a:pt x="147" y="146"/>
                      <a:pt x="147" y="146"/>
                    </a:cubicBezTo>
                    <a:cubicBezTo>
                      <a:pt x="150" y="147"/>
                      <a:pt x="150" y="147"/>
                      <a:pt x="150" y="147"/>
                    </a:cubicBezTo>
                    <a:cubicBezTo>
                      <a:pt x="152" y="146"/>
                      <a:pt x="152" y="146"/>
                      <a:pt x="152" y="146"/>
                    </a:cubicBezTo>
                    <a:cubicBezTo>
                      <a:pt x="154" y="144"/>
                      <a:pt x="154" y="144"/>
                      <a:pt x="154" y="144"/>
                    </a:cubicBezTo>
                    <a:cubicBezTo>
                      <a:pt x="154" y="144"/>
                      <a:pt x="154" y="143"/>
                      <a:pt x="156" y="143"/>
                    </a:cubicBezTo>
                    <a:cubicBezTo>
                      <a:pt x="159" y="144"/>
                      <a:pt x="160" y="144"/>
                      <a:pt x="160" y="144"/>
                    </a:cubicBezTo>
                    <a:cubicBezTo>
                      <a:pt x="160" y="144"/>
                      <a:pt x="162" y="143"/>
                      <a:pt x="162" y="143"/>
                    </a:cubicBezTo>
                    <a:cubicBezTo>
                      <a:pt x="162" y="142"/>
                      <a:pt x="162" y="141"/>
                      <a:pt x="162" y="140"/>
                    </a:cubicBezTo>
                    <a:cubicBezTo>
                      <a:pt x="163" y="139"/>
                      <a:pt x="166" y="136"/>
                      <a:pt x="166" y="136"/>
                    </a:cubicBezTo>
                    <a:cubicBezTo>
                      <a:pt x="168" y="135"/>
                      <a:pt x="168" y="135"/>
                      <a:pt x="168" y="135"/>
                    </a:cubicBezTo>
                    <a:cubicBezTo>
                      <a:pt x="167" y="132"/>
                      <a:pt x="167" y="132"/>
                      <a:pt x="167" y="132"/>
                    </a:cubicBezTo>
                    <a:cubicBezTo>
                      <a:pt x="167" y="131"/>
                      <a:pt x="167" y="131"/>
                      <a:pt x="167" y="131"/>
                    </a:cubicBezTo>
                    <a:cubicBezTo>
                      <a:pt x="167" y="131"/>
                      <a:pt x="170" y="130"/>
                      <a:pt x="169" y="132"/>
                    </a:cubicBezTo>
                    <a:cubicBezTo>
                      <a:pt x="168" y="133"/>
                      <a:pt x="169" y="134"/>
                      <a:pt x="169" y="134"/>
                    </a:cubicBezTo>
                    <a:cubicBezTo>
                      <a:pt x="169" y="134"/>
                      <a:pt x="170" y="133"/>
                      <a:pt x="171" y="133"/>
                    </a:cubicBezTo>
                    <a:cubicBezTo>
                      <a:pt x="172" y="133"/>
                      <a:pt x="173" y="132"/>
                      <a:pt x="173" y="133"/>
                    </a:cubicBezTo>
                    <a:cubicBezTo>
                      <a:pt x="174" y="133"/>
                      <a:pt x="175" y="133"/>
                      <a:pt x="175" y="133"/>
                    </a:cubicBezTo>
                    <a:cubicBezTo>
                      <a:pt x="175" y="133"/>
                      <a:pt x="175" y="131"/>
                      <a:pt x="176" y="131"/>
                    </a:cubicBezTo>
                    <a:cubicBezTo>
                      <a:pt x="177" y="131"/>
                      <a:pt x="178" y="131"/>
                      <a:pt x="178" y="131"/>
                    </a:cubicBezTo>
                    <a:cubicBezTo>
                      <a:pt x="178" y="131"/>
                      <a:pt x="179" y="132"/>
                      <a:pt x="179" y="131"/>
                    </a:cubicBezTo>
                    <a:cubicBezTo>
                      <a:pt x="179" y="131"/>
                      <a:pt x="177" y="129"/>
                      <a:pt x="177" y="129"/>
                    </a:cubicBezTo>
                    <a:cubicBezTo>
                      <a:pt x="178" y="130"/>
                      <a:pt x="180" y="129"/>
                      <a:pt x="180" y="129"/>
                    </a:cubicBezTo>
                    <a:cubicBezTo>
                      <a:pt x="180" y="129"/>
                      <a:pt x="182" y="130"/>
                      <a:pt x="180" y="128"/>
                    </a:cubicBezTo>
                    <a:cubicBezTo>
                      <a:pt x="178" y="126"/>
                      <a:pt x="180" y="126"/>
                      <a:pt x="180" y="126"/>
                    </a:cubicBezTo>
                    <a:cubicBezTo>
                      <a:pt x="180" y="126"/>
                      <a:pt x="183" y="127"/>
                      <a:pt x="182" y="127"/>
                    </a:cubicBezTo>
                    <a:cubicBezTo>
                      <a:pt x="181" y="126"/>
                      <a:pt x="178" y="122"/>
                      <a:pt x="178" y="122"/>
                    </a:cubicBezTo>
                    <a:cubicBezTo>
                      <a:pt x="178" y="121"/>
                      <a:pt x="178" y="121"/>
                      <a:pt x="178" y="121"/>
                    </a:cubicBezTo>
                    <a:cubicBezTo>
                      <a:pt x="178" y="120"/>
                      <a:pt x="178" y="120"/>
                      <a:pt x="178" y="120"/>
                    </a:cubicBezTo>
                    <a:cubicBezTo>
                      <a:pt x="178" y="120"/>
                      <a:pt x="180" y="121"/>
                      <a:pt x="180" y="121"/>
                    </a:cubicBezTo>
                    <a:cubicBezTo>
                      <a:pt x="181" y="121"/>
                      <a:pt x="181" y="121"/>
                      <a:pt x="182" y="122"/>
                    </a:cubicBezTo>
                    <a:cubicBezTo>
                      <a:pt x="183" y="123"/>
                      <a:pt x="182" y="124"/>
                      <a:pt x="183" y="124"/>
                    </a:cubicBezTo>
                    <a:cubicBezTo>
                      <a:pt x="184" y="125"/>
                      <a:pt x="186" y="124"/>
                      <a:pt x="186" y="124"/>
                    </a:cubicBezTo>
                    <a:cubicBezTo>
                      <a:pt x="188" y="122"/>
                      <a:pt x="188" y="122"/>
                      <a:pt x="188" y="122"/>
                    </a:cubicBezTo>
                    <a:cubicBezTo>
                      <a:pt x="188" y="122"/>
                      <a:pt x="190" y="119"/>
                      <a:pt x="190" y="118"/>
                    </a:cubicBezTo>
                    <a:cubicBezTo>
                      <a:pt x="189" y="118"/>
                      <a:pt x="185" y="120"/>
                      <a:pt x="185" y="120"/>
                    </a:cubicBezTo>
                    <a:cubicBezTo>
                      <a:pt x="186" y="116"/>
                      <a:pt x="186" y="116"/>
                      <a:pt x="186" y="116"/>
                    </a:cubicBezTo>
                    <a:cubicBezTo>
                      <a:pt x="185" y="116"/>
                      <a:pt x="185" y="116"/>
                      <a:pt x="185" y="116"/>
                    </a:cubicBezTo>
                    <a:cubicBezTo>
                      <a:pt x="183" y="114"/>
                      <a:pt x="183" y="114"/>
                      <a:pt x="183" y="114"/>
                    </a:cubicBezTo>
                    <a:cubicBezTo>
                      <a:pt x="183" y="114"/>
                      <a:pt x="186" y="115"/>
                      <a:pt x="186" y="115"/>
                    </a:cubicBezTo>
                    <a:cubicBezTo>
                      <a:pt x="187" y="115"/>
                      <a:pt x="189" y="114"/>
                      <a:pt x="189" y="114"/>
                    </a:cubicBezTo>
                    <a:cubicBezTo>
                      <a:pt x="189" y="113"/>
                      <a:pt x="189" y="113"/>
                      <a:pt x="189" y="113"/>
                    </a:cubicBezTo>
                    <a:cubicBezTo>
                      <a:pt x="186" y="111"/>
                      <a:pt x="186" y="111"/>
                      <a:pt x="186" y="111"/>
                    </a:cubicBezTo>
                    <a:cubicBezTo>
                      <a:pt x="187" y="110"/>
                      <a:pt x="187" y="110"/>
                      <a:pt x="187" y="110"/>
                    </a:cubicBezTo>
                    <a:cubicBezTo>
                      <a:pt x="188" y="108"/>
                      <a:pt x="188" y="108"/>
                      <a:pt x="188" y="108"/>
                    </a:cubicBezTo>
                    <a:cubicBezTo>
                      <a:pt x="190" y="107"/>
                      <a:pt x="190" y="107"/>
                      <a:pt x="190" y="107"/>
                    </a:cubicBezTo>
                    <a:cubicBezTo>
                      <a:pt x="191" y="103"/>
                      <a:pt x="191" y="103"/>
                      <a:pt x="191" y="103"/>
                    </a:cubicBezTo>
                    <a:cubicBezTo>
                      <a:pt x="191" y="101"/>
                      <a:pt x="191" y="101"/>
                      <a:pt x="191" y="101"/>
                    </a:cubicBezTo>
                    <a:cubicBezTo>
                      <a:pt x="190" y="101"/>
                      <a:pt x="190" y="101"/>
                      <a:pt x="190" y="101"/>
                    </a:cubicBezTo>
                    <a:cubicBezTo>
                      <a:pt x="189" y="98"/>
                      <a:pt x="189" y="98"/>
                      <a:pt x="189" y="98"/>
                    </a:cubicBezTo>
                    <a:cubicBezTo>
                      <a:pt x="186" y="97"/>
                      <a:pt x="186" y="97"/>
                      <a:pt x="186" y="97"/>
                    </a:cubicBezTo>
                    <a:cubicBezTo>
                      <a:pt x="186" y="97"/>
                      <a:pt x="184" y="94"/>
                      <a:pt x="184" y="94"/>
                    </a:cubicBezTo>
                    <a:cubicBezTo>
                      <a:pt x="183" y="94"/>
                      <a:pt x="184" y="92"/>
                      <a:pt x="183" y="93"/>
                    </a:cubicBezTo>
                    <a:cubicBezTo>
                      <a:pt x="182" y="93"/>
                      <a:pt x="181" y="92"/>
                      <a:pt x="181" y="92"/>
                    </a:cubicBezTo>
                    <a:cubicBezTo>
                      <a:pt x="181" y="92"/>
                      <a:pt x="182" y="90"/>
                      <a:pt x="182" y="90"/>
                    </a:cubicBezTo>
                    <a:cubicBezTo>
                      <a:pt x="182" y="90"/>
                      <a:pt x="183" y="89"/>
                      <a:pt x="183" y="88"/>
                    </a:cubicBezTo>
                    <a:cubicBezTo>
                      <a:pt x="183" y="88"/>
                      <a:pt x="183" y="86"/>
                      <a:pt x="182" y="86"/>
                    </a:cubicBezTo>
                    <a:cubicBezTo>
                      <a:pt x="182" y="86"/>
                      <a:pt x="180" y="87"/>
                      <a:pt x="180" y="87"/>
                    </a:cubicBezTo>
                    <a:cubicBezTo>
                      <a:pt x="176" y="88"/>
                      <a:pt x="176" y="88"/>
                      <a:pt x="176" y="88"/>
                    </a:cubicBezTo>
                    <a:cubicBezTo>
                      <a:pt x="174" y="87"/>
                      <a:pt x="174" y="87"/>
                      <a:pt x="174" y="87"/>
                    </a:cubicBezTo>
                    <a:cubicBezTo>
                      <a:pt x="174" y="87"/>
                      <a:pt x="174" y="86"/>
                      <a:pt x="175" y="85"/>
                    </a:cubicBezTo>
                    <a:cubicBezTo>
                      <a:pt x="175" y="85"/>
                      <a:pt x="176" y="85"/>
                      <a:pt x="176" y="84"/>
                    </a:cubicBezTo>
                    <a:cubicBezTo>
                      <a:pt x="177" y="83"/>
                      <a:pt x="177" y="83"/>
                      <a:pt x="178" y="82"/>
                    </a:cubicBezTo>
                    <a:cubicBezTo>
                      <a:pt x="179" y="81"/>
                      <a:pt x="181" y="79"/>
                      <a:pt x="181" y="79"/>
                    </a:cubicBezTo>
                    <a:cubicBezTo>
                      <a:pt x="181" y="77"/>
                      <a:pt x="181" y="77"/>
                      <a:pt x="181" y="77"/>
                    </a:cubicBezTo>
                    <a:cubicBezTo>
                      <a:pt x="181" y="75"/>
                      <a:pt x="181" y="75"/>
                      <a:pt x="181" y="75"/>
                    </a:cubicBezTo>
                    <a:cubicBezTo>
                      <a:pt x="181" y="75"/>
                      <a:pt x="179" y="74"/>
                      <a:pt x="179" y="74"/>
                    </a:cubicBezTo>
                    <a:cubicBezTo>
                      <a:pt x="178" y="74"/>
                      <a:pt x="178" y="75"/>
                      <a:pt x="177" y="74"/>
                    </a:cubicBezTo>
                    <a:cubicBezTo>
                      <a:pt x="176" y="73"/>
                      <a:pt x="176" y="73"/>
                      <a:pt x="176" y="72"/>
                    </a:cubicBezTo>
                    <a:cubicBezTo>
                      <a:pt x="175" y="71"/>
                      <a:pt x="174" y="69"/>
                      <a:pt x="174" y="69"/>
                    </a:cubicBezTo>
                    <a:cubicBezTo>
                      <a:pt x="174" y="69"/>
                      <a:pt x="173" y="68"/>
                      <a:pt x="174" y="68"/>
                    </a:cubicBezTo>
                    <a:cubicBezTo>
                      <a:pt x="175" y="68"/>
                      <a:pt x="177" y="69"/>
                      <a:pt x="177" y="68"/>
                    </a:cubicBezTo>
                    <a:cubicBezTo>
                      <a:pt x="178" y="68"/>
                      <a:pt x="178" y="68"/>
                      <a:pt x="178" y="67"/>
                    </a:cubicBezTo>
                    <a:cubicBezTo>
                      <a:pt x="178" y="67"/>
                      <a:pt x="179" y="64"/>
                      <a:pt x="179" y="64"/>
                    </a:cubicBezTo>
                    <a:cubicBezTo>
                      <a:pt x="179" y="63"/>
                      <a:pt x="179" y="64"/>
                      <a:pt x="181" y="63"/>
                    </a:cubicBezTo>
                    <a:cubicBezTo>
                      <a:pt x="182" y="62"/>
                      <a:pt x="182" y="62"/>
                      <a:pt x="183" y="61"/>
                    </a:cubicBezTo>
                    <a:cubicBezTo>
                      <a:pt x="185" y="61"/>
                      <a:pt x="185" y="60"/>
                      <a:pt x="185" y="60"/>
                    </a:cubicBezTo>
                    <a:cubicBezTo>
                      <a:pt x="184" y="60"/>
                      <a:pt x="183" y="59"/>
                      <a:pt x="183" y="59"/>
                    </a:cubicBezTo>
                    <a:cubicBezTo>
                      <a:pt x="182" y="59"/>
                      <a:pt x="180" y="60"/>
                      <a:pt x="180" y="60"/>
                    </a:cubicBezTo>
                    <a:cubicBezTo>
                      <a:pt x="180" y="60"/>
                      <a:pt x="179" y="61"/>
                      <a:pt x="178" y="62"/>
                    </a:cubicBezTo>
                    <a:cubicBezTo>
                      <a:pt x="177" y="62"/>
                      <a:pt x="176" y="62"/>
                      <a:pt x="175" y="62"/>
                    </a:cubicBezTo>
                    <a:cubicBezTo>
                      <a:pt x="175" y="62"/>
                      <a:pt x="174" y="62"/>
                      <a:pt x="174" y="62"/>
                    </a:cubicBezTo>
                    <a:cubicBezTo>
                      <a:pt x="174" y="62"/>
                      <a:pt x="173" y="61"/>
                      <a:pt x="173" y="63"/>
                    </a:cubicBezTo>
                    <a:cubicBezTo>
                      <a:pt x="172" y="64"/>
                      <a:pt x="171" y="66"/>
                      <a:pt x="171" y="66"/>
                    </a:cubicBezTo>
                    <a:cubicBezTo>
                      <a:pt x="171" y="66"/>
                      <a:pt x="170" y="67"/>
                      <a:pt x="170" y="65"/>
                    </a:cubicBezTo>
                    <a:cubicBezTo>
                      <a:pt x="170" y="64"/>
                      <a:pt x="169" y="62"/>
                      <a:pt x="169" y="62"/>
                    </a:cubicBezTo>
                    <a:cubicBezTo>
                      <a:pt x="169" y="62"/>
                      <a:pt x="169" y="62"/>
                      <a:pt x="169" y="62"/>
                    </a:cubicBezTo>
                    <a:cubicBezTo>
                      <a:pt x="168" y="62"/>
                      <a:pt x="166" y="61"/>
                      <a:pt x="166" y="61"/>
                    </a:cubicBezTo>
                    <a:cubicBezTo>
                      <a:pt x="166" y="61"/>
                      <a:pt x="167" y="61"/>
                      <a:pt x="167" y="60"/>
                    </a:cubicBezTo>
                    <a:cubicBezTo>
                      <a:pt x="166" y="58"/>
                      <a:pt x="166" y="58"/>
                      <a:pt x="166" y="58"/>
                    </a:cubicBezTo>
                    <a:cubicBezTo>
                      <a:pt x="167" y="58"/>
                      <a:pt x="167" y="58"/>
                      <a:pt x="168" y="58"/>
                    </a:cubicBezTo>
                    <a:cubicBezTo>
                      <a:pt x="168" y="57"/>
                      <a:pt x="168" y="57"/>
                      <a:pt x="168" y="56"/>
                    </a:cubicBezTo>
                    <a:cubicBezTo>
                      <a:pt x="169" y="54"/>
                      <a:pt x="168" y="53"/>
                      <a:pt x="168" y="53"/>
                    </a:cubicBezTo>
                    <a:cubicBezTo>
                      <a:pt x="167" y="52"/>
                      <a:pt x="166" y="52"/>
                      <a:pt x="166" y="52"/>
                    </a:cubicBezTo>
                    <a:cubicBezTo>
                      <a:pt x="166" y="49"/>
                      <a:pt x="166" y="49"/>
                      <a:pt x="166" y="49"/>
                    </a:cubicBezTo>
                    <a:cubicBezTo>
                      <a:pt x="166" y="49"/>
                      <a:pt x="166" y="48"/>
                      <a:pt x="166" y="47"/>
                    </a:cubicBezTo>
                    <a:cubicBezTo>
                      <a:pt x="165" y="46"/>
                      <a:pt x="165" y="46"/>
                      <a:pt x="164" y="46"/>
                    </a:cubicBezTo>
                    <a:cubicBezTo>
                      <a:pt x="164" y="46"/>
                      <a:pt x="163" y="47"/>
                      <a:pt x="163" y="47"/>
                    </a:cubicBezTo>
                    <a:cubicBezTo>
                      <a:pt x="162" y="47"/>
                      <a:pt x="160" y="46"/>
                      <a:pt x="160" y="46"/>
                    </a:cubicBezTo>
                    <a:cubicBezTo>
                      <a:pt x="157" y="44"/>
                      <a:pt x="157" y="44"/>
                      <a:pt x="157" y="44"/>
                    </a:cubicBezTo>
                    <a:cubicBezTo>
                      <a:pt x="157" y="44"/>
                      <a:pt x="157" y="44"/>
                      <a:pt x="156" y="45"/>
                    </a:cubicBezTo>
                    <a:cubicBezTo>
                      <a:pt x="156" y="46"/>
                      <a:pt x="156" y="45"/>
                      <a:pt x="156" y="46"/>
                    </a:cubicBezTo>
                    <a:cubicBezTo>
                      <a:pt x="156" y="47"/>
                      <a:pt x="156" y="48"/>
                      <a:pt x="156" y="49"/>
                    </a:cubicBezTo>
                    <a:cubicBezTo>
                      <a:pt x="156" y="49"/>
                      <a:pt x="156" y="51"/>
                      <a:pt x="155" y="52"/>
                    </a:cubicBezTo>
                    <a:cubicBezTo>
                      <a:pt x="155" y="53"/>
                      <a:pt x="154" y="53"/>
                      <a:pt x="154" y="54"/>
                    </a:cubicBezTo>
                    <a:cubicBezTo>
                      <a:pt x="154" y="54"/>
                      <a:pt x="155" y="55"/>
                      <a:pt x="154" y="55"/>
                    </a:cubicBezTo>
                    <a:cubicBezTo>
                      <a:pt x="154" y="55"/>
                      <a:pt x="154" y="57"/>
                      <a:pt x="153" y="57"/>
                    </a:cubicBezTo>
                    <a:cubicBezTo>
                      <a:pt x="153" y="57"/>
                      <a:pt x="152" y="58"/>
                      <a:pt x="152" y="58"/>
                    </a:cubicBezTo>
                    <a:cubicBezTo>
                      <a:pt x="151" y="58"/>
                      <a:pt x="151" y="58"/>
                      <a:pt x="150" y="58"/>
                    </a:cubicBezTo>
                    <a:cubicBezTo>
                      <a:pt x="149" y="58"/>
                      <a:pt x="149" y="59"/>
                      <a:pt x="149" y="59"/>
                    </a:cubicBezTo>
                    <a:cubicBezTo>
                      <a:pt x="149" y="59"/>
                      <a:pt x="147" y="59"/>
                      <a:pt x="146" y="58"/>
                    </a:cubicBezTo>
                    <a:cubicBezTo>
                      <a:pt x="145" y="58"/>
                      <a:pt x="145" y="57"/>
                      <a:pt x="145" y="57"/>
                    </a:cubicBezTo>
                    <a:cubicBezTo>
                      <a:pt x="144" y="55"/>
                      <a:pt x="144" y="55"/>
                      <a:pt x="144" y="55"/>
                    </a:cubicBezTo>
                    <a:cubicBezTo>
                      <a:pt x="144" y="55"/>
                      <a:pt x="148" y="56"/>
                      <a:pt x="144" y="54"/>
                    </a:cubicBezTo>
                    <a:cubicBezTo>
                      <a:pt x="140" y="52"/>
                      <a:pt x="141" y="52"/>
                      <a:pt x="141" y="52"/>
                    </a:cubicBezTo>
                    <a:cubicBezTo>
                      <a:pt x="141" y="52"/>
                      <a:pt x="140" y="53"/>
                      <a:pt x="139" y="54"/>
                    </a:cubicBezTo>
                    <a:cubicBezTo>
                      <a:pt x="139" y="54"/>
                      <a:pt x="138" y="55"/>
                      <a:pt x="138" y="55"/>
                    </a:cubicBezTo>
                    <a:cubicBezTo>
                      <a:pt x="138" y="56"/>
                      <a:pt x="138" y="56"/>
                      <a:pt x="138" y="56"/>
                    </a:cubicBezTo>
                    <a:cubicBezTo>
                      <a:pt x="137" y="56"/>
                      <a:pt x="137" y="56"/>
                      <a:pt x="137" y="56"/>
                    </a:cubicBezTo>
                    <a:cubicBezTo>
                      <a:pt x="136" y="58"/>
                      <a:pt x="136" y="58"/>
                      <a:pt x="136" y="58"/>
                    </a:cubicBezTo>
                    <a:cubicBezTo>
                      <a:pt x="136" y="58"/>
                      <a:pt x="134" y="59"/>
                      <a:pt x="134" y="59"/>
                    </a:cubicBezTo>
                    <a:cubicBezTo>
                      <a:pt x="134" y="59"/>
                      <a:pt x="133" y="59"/>
                      <a:pt x="133" y="59"/>
                    </a:cubicBezTo>
                    <a:cubicBezTo>
                      <a:pt x="132" y="59"/>
                      <a:pt x="132" y="59"/>
                      <a:pt x="131" y="59"/>
                    </a:cubicBezTo>
                    <a:cubicBezTo>
                      <a:pt x="131" y="59"/>
                      <a:pt x="130" y="58"/>
                      <a:pt x="130" y="58"/>
                    </a:cubicBezTo>
                    <a:cubicBezTo>
                      <a:pt x="130" y="57"/>
                      <a:pt x="130" y="55"/>
                      <a:pt x="130" y="55"/>
                    </a:cubicBezTo>
                    <a:cubicBezTo>
                      <a:pt x="130" y="54"/>
                      <a:pt x="130" y="53"/>
                      <a:pt x="129" y="52"/>
                    </a:cubicBezTo>
                    <a:cubicBezTo>
                      <a:pt x="128" y="51"/>
                      <a:pt x="128" y="50"/>
                      <a:pt x="128" y="50"/>
                    </a:cubicBezTo>
                    <a:cubicBezTo>
                      <a:pt x="124" y="47"/>
                      <a:pt x="124" y="47"/>
                      <a:pt x="124" y="47"/>
                    </a:cubicBezTo>
                    <a:cubicBezTo>
                      <a:pt x="124" y="47"/>
                      <a:pt x="124" y="46"/>
                      <a:pt x="123" y="47"/>
                    </a:cubicBezTo>
                    <a:cubicBezTo>
                      <a:pt x="121" y="47"/>
                      <a:pt x="120" y="49"/>
                      <a:pt x="120" y="49"/>
                    </a:cubicBezTo>
                    <a:cubicBezTo>
                      <a:pt x="120" y="49"/>
                      <a:pt x="120" y="50"/>
                      <a:pt x="120" y="51"/>
                    </a:cubicBezTo>
                    <a:cubicBezTo>
                      <a:pt x="120" y="51"/>
                      <a:pt x="119" y="52"/>
                      <a:pt x="119" y="53"/>
                    </a:cubicBezTo>
                    <a:cubicBezTo>
                      <a:pt x="120" y="54"/>
                      <a:pt x="121" y="56"/>
                      <a:pt x="120" y="57"/>
                    </a:cubicBezTo>
                    <a:cubicBezTo>
                      <a:pt x="120" y="57"/>
                      <a:pt x="120" y="58"/>
                      <a:pt x="120" y="60"/>
                    </a:cubicBezTo>
                    <a:cubicBezTo>
                      <a:pt x="120" y="62"/>
                      <a:pt x="120" y="63"/>
                      <a:pt x="119" y="63"/>
                    </a:cubicBezTo>
                    <a:cubicBezTo>
                      <a:pt x="119" y="64"/>
                      <a:pt x="118" y="65"/>
                      <a:pt x="118" y="65"/>
                    </a:cubicBezTo>
                    <a:cubicBezTo>
                      <a:pt x="118" y="65"/>
                      <a:pt x="118" y="65"/>
                      <a:pt x="118" y="65"/>
                    </a:cubicBezTo>
                    <a:cubicBezTo>
                      <a:pt x="118" y="65"/>
                      <a:pt x="118" y="64"/>
                      <a:pt x="118" y="62"/>
                    </a:cubicBezTo>
                    <a:cubicBezTo>
                      <a:pt x="118" y="59"/>
                      <a:pt x="117" y="58"/>
                      <a:pt x="117" y="58"/>
                    </a:cubicBezTo>
                    <a:cubicBezTo>
                      <a:pt x="117" y="58"/>
                      <a:pt x="117" y="57"/>
                      <a:pt x="117" y="57"/>
                    </a:cubicBezTo>
                    <a:cubicBezTo>
                      <a:pt x="117" y="56"/>
                      <a:pt x="117" y="55"/>
                      <a:pt x="117" y="55"/>
                    </a:cubicBezTo>
                    <a:cubicBezTo>
                      <a:pt x="117" y="55"/>
                      <a:pt x="115" y="53"/>
                      <a:pt x="115" y="53"/>
                    </a:cubicBezTo>
                    <a:cubicBezTo>
                      <a:pt x="116" y="52"/>
                      <a:pt x="116" y="51"/>
                      <a:pt x="116" y="49"/>
                    </a:cubicBezTo>
                    <a:cubicBezTo>
                      <a:pt x="116" y="48"/>
                      <a:pt x="117" y="47"/>
                      <a:pt x="116" y="46"/>
                    </a:cubicBezTo>
                    <a:cubicBezTo>
                      <a:pt x="115" y="45"/>
                      <a:pt x="116" y="44"/>
                      <a:pt x="115" y="44"/>
                    </a:cubicBezTo>
                    <a:cubicBezTo>
                      <a:pt x="115" y="44"/>
                      <a:pt x="114" y="44"/>
                      <a:pt x="114" y="44"/>
                    </a:cubicBezTo>
                    <a:cubicBezTo>
                      <a:pt x="114" y="44"/>
                      <a:pt x="113" y="44"/>
                      <a:pt x="113" y="44"/>
                    </a:cubicBezTo>
                    <a:cubicBezTo>
                      <a:pt x="115" y="43"/>
                      <a:pt x="115" y="43"/>
                      <a:pt x="115" y="43"/>
                    </a:cubicBezTo>
                    <a:cubicBezTo>
                      <a:pt x="115" y="43"/>
                      <a:pt x="115" y="40"/>
                      <a:pt x="114" y="41"/>
                    </a:cubicBezTo>
                    <a:cubicBezTo>
                      <a:pt x="114" y="42"/>
                      <a:pt x="112" y="43"/>
                      <a:pt x="112" y="42"/>
                    </a:cubicBezTo>
                    <a:cubicBezTo>
                      <a:pt x="112" y="41"/>
                      <a:pt x="112" y="41"/>
                      <a:pt x="111" y="41"/>
                    </a:cubicBezTo>
                    <a:cubicBezTo>
                      <a:pt x="111" y="41"/>
                      <a:pt x="108" y="41"/>
                      <a:pt x="108" y="41"/>
                    </a:cubicBezTo>
                    <a:cubicBezTo>
                      <a:pt x="108" y="41"/>
                      <a:pt x="108" y="40"/>
                      <a:pt x="108" y="41"/>
                    </a:cubicBezTo>
                    <a:cubicBezTo>
                      <a:pt x="108" y="42"/>
                      <a:pt x="109" y="44"/>
                      <a:pt x="107" y="44"/>
                    </a:cubicBezTo>
                    <a:cubicBezTo>
                      <a:pt x="106" y="45"/>
                      <a:pt x="105" y="45"/>
                      <a:pt x="105" y="45"/>
                    </a:cubicBezTo>
                    <a:cubicBezTo>
                      <a:pt x="105" y="44"/>
                      <a:pt x="103" y="43"/>
                      <a:pt x="103" y="43"/>
                    </a:cubicBezTo>
                    <a:cubicBezTo>
                      <a:pt x="103" y="43"/>
                      <a:pt x="103" y="43"/>
                      <a:pt x="102" y="43"/>
                    </a:cubicBezTo>
                    <a:cubicBezTo>
                      <a:pt x="101" y="44"/>
                      <a:pt x="100" y="44"/>
                      <a:pt x="100" y="44"/>
                    </a:cubicBezTo>
                    <a:cubicBezTo>
                      <a:pt x="100" y="45"/>
                      <a:pt x="100" y="45"/>
                      <a:pt x="100" y="45"/>
                    </a:cubicBezTo>
                    <a:cubicBezTo>
                      <a:pt x="100" y="46"/>
                      <a:pt x="100" y="46"/>
                      <a:pt x="100" y="46"/>
                    </a:cubicBezTo>
                    <a:cubicBezTo>
                      <a:pt x="100" y="46"/>
                      <a:pt x="99" y="46"/>
                      <a:pt x="99" y="47"/>
                    </a:cubicBezTo>
                    <a:cubicBezTo>
                      <a:pt x="98" y="47"/>
                      <a:pt x="98" y="47"/>
                      <a:pt x="98" y="48"/>
                    </a:cubicBezTo>
                    <a:cubicBezTo>
                      <a:pt x="98" y="48"/>
                      <a:pt x="99" y="48"/>
                      <a:pt x="99" y="49"/>
                    </a:cubicBezTo>
                    <a:cubicBezTo>
                      <a:pt x="99" y="50"/>
                      <a:pt x="99" y="50"/>
                      <a:pt x="98" y="51"/>
                    </a:cubicBezTo>
                    <a:cubicBezTo>
                      <a:pt x="98" y="52"/>
                      <a:pt x="97" y="53"/>
                      <a:pt x="97" y="54"/>
                    </a:cubicBezTo>
                    <a:cubicBezTo>
                      <a:pt x="97" y="54"/>
                      <a:pt x="96" y="54"/>
                      <a:pt x="96" y="55"/>
                    </a:cubicBezTo>
                    <a:cubicBezTo>
                      <a:pt x="95" y="55"/>
                      <a:pt x="95" y="55"/>
                      <a:pt x="95" y="55"/>
                    </a:cubicBezTo>
                    <a:cubicBezTo>
                      <a:pt x="94" y="55"/>
                      <a:pt x="94" y="56"/>
                      <a:pt x="94" y="55"/>
                    </a:cubicBezTo>
                    <a:cubicBezTo>
                      <a:pt x="94" y="54"/>
                      <a:pt x="93" y="53"/>
                      <a:pt x="93" y="51"/>
                    </a:cubicBezTo>
                    <a:cubicBezTo>
                      <a:pt x="94" y="50"/>
                      <a:pt x="94" y="50"/>
                      <a:pt x="93" y="49"/>
                    </a:cubicBezTo>
                    <a:cubicBezTo>
                      <a:pt x="92" y="47"/>
                      <a:pt x="91" y="47"/>
                      <a:pt x="91" y="47"/>
                    </a:cubicBezTo>
                    <a:cubicBezTo>
                      <a:pt x="91" y="46"/>
                      <a:pt x="91" y="46"/>
                      <a:pt x="91" y="45"/>
                    </a:cubicBezTo>
                    <a:cubicBezTo>
                      <a:pt x="92" y="44"/>
                      <a:pt x="91" y="46"/>
                      <a:pt x="92" y="43"/>
                    </a:cubicBezTo>
                    <a:cubicBezTo>
                      <a:pt x="92" y="40"/>
                      <a:pt x="92" y="39"/>
                      <a:pt x="92" y="39"/>
                    </a:cubicBezTo>
                    <a:cubicBezTo>
                      <a:pt x="92" y="39"/>
                      <a:pt x="92" y="36"/>
                      <a:pt x="92" y="35"/>
                    </a:cubicBezTo>
                    <a:cubicBezTo>
                      <a:pt x="91" y="35"/>
                      <a:pt x="89" y="35"/>
                      <a:pt x="88" y="35"/>
                    </a:cubicBezTo>
                    <a:cubicBezTo>
                      <a:pt x="87" y="35"/>
                      <a:pt x="87" y="35"/>
                      <a:pt x="87" y="35"/>
                    </a:cubicBezTo>
                    <a:cubicBezTo>
                      <a:pt x="86" y="36"/>
                      <a:pt x="86" y="35"/>
                      <a:pt x="85" y="37"/>
                    </a:cubicBezTo>
                    <a:cubicBezTo>
                      <a:pt x="85" y="38"/>
                      <a:pt x="84" y="38"/>
                      <a:pt x="84" y="40"/>
                    </a:cubicBezTo>
                    <a:cubicBezTo>
                      <a:pt x="84" y="41"/>
                      <a:pt x="84" y="42"/>
                      <a:pt x="84" y="43"/>
                    </a:cubicBezTo>
                    <a:cubicBezTo>
                      <a:pt x="84" y="43"/>
                      <a:pt x="83" y="44"/>
                      <a:pt x="83" y="44"/>
                    </a:cubicBezTo>
                    <a:cubicBezTo>
                      <a:pt x="83" y="44"/>
                      <a:pt x="83" y="44"/>
                      <a:pt x="83" y="46"/>
                    </a:cubicBezTo>
                    <a:cubicBezTo>
                      <a:pt x="83" y="48"/>
                      <a:pt x="82" y="49"/>
                      <a:pt x="82" y="49"/>
                    </a:cubicBezTo>
                    <a:cubicBezTo>
                      <a:pt x="82" y="50"/>
                      <a:pt x="82" y="50"/>
                      <a:pt x="81" y="51"/>
                    </a:cubicBezTo>
                    <a:cubicBezTo>
                      <a:pt x="81" y="52"/>
                      <a:pt x="79" y="53"/>
                      <a:pt x="79" y="54"/>
                    </a:cubicBezTo>
                    <a:cubicBezTo>
                      <a:pt x="78" y="54"/>
                      <a:pt x="78" y="54"/>
                      <a:pt x="78" y="54"/>
                    </a:cubicBezTo>
                    <a:cubicBezTo>
                      <a:pt x="78" y="55"/>
                      <a:pt x="76" y="57"/>
                      <a:pt x="75" y="57"/>
                    </a:cubicBezTo>
                    <a:cubicBezTo>
                      <a:pt x="75" y="57"/>
                      <a:pt x="75" y="58"/>
                      <a:pt x="74" y="57"/>
                    </a:cubicBezTo>
                    <a:cubicBezTo>
                      <a:pt x="74" y="57"/>
                      <a:pt x="73" y="57"/>
                      <a:pt x="73" y="56"/>
                    </a:cubicBezTo>
                    <a:cubicBezTo>
                      <a:pt x="74" y="55"/>
                      <a:pt x="74" y="54"/>
                      <a:pt x="74" y="53"/>
                    </a:cubicBezTo>
                    <a:cubicBezTo>
                      <a:pt x="75" y="52"/>
                      <a:pt x="75" y="51"/>
                      <a:pt x="75" y="51"/>
                    </a:cubicBezTo>
                    <a:cubicBezTo>
                      <a:pt x="75" y="51"/>
                      <a:pt x="76" y="50"/>
                      <a:pt x="75" y="49"/>
                    </a:cubicBezTo>
                    <a:cubicBezTo>
                      <a:pt x="74" y="49"/>
                      <a:pt x="73" y="49"/>
                      <a:pt x="72" y="50"/>
                    </a:cubicBezTo>
                    <a:cubicBezTo>
                      <a:pt x="71" y="50"/>
                      <a:pt x="69" y="51"/>
                      <a:pt x="69" y="51"/>
                    </a:cubicBezTo>
                    <a:cubicBezTo>
                      <a:pt x="68" y="52"/>
                      <a:pt x="68" y="52"/>
                      <a:pt x="66" y="53"/>
                    </a:cubicBezTo>
                    <a:cubicBezTo>
                      <a:pt x="65" y="55"/>
                      <a:pt x="65" y="55"/>
                      <a:pt x="65" y="55"/>
                    </a:cubicBezTo>
                    <a:cubicBezTo>
                      <a:pt x="64" y="56"/>
                      <a:pt x="64" y="56"/>
                      <a:pt x="64" y="56"/>
                    </a:cubicBezTo>
                    <a:cubicBezTo>
                      <a:pt x="64" y="57"/>
                      <a:pt x="64" y="57"/>
                      <a:pt x="64" y="57"/>
                    </a:cubicBezTo>
                    <a:cubicBezTo>
                      <a:pt x="64" y="57"/>
                      <a:pt x="64" y="56"/>
                      <a:pt x="64" y="56"/>
                    </a:cubicBezTo>
                    <a:cubicBezTo>
                      <a:pt x="64" y="56"/>
                      <a:pt x="63" y="55"/>
                      <a:pt x="63" y="56"/>
                    </a:cubicBezTo>
                    <a:cubicBezTo>
                      <a:pt x="63" y="56"/>
                      <a:pt x="62" y="57"/>
                      <a:pt x="62" y="57"/>
                    </a:cubicBezTo>
                    <a:cubicBezTo>
                      <a:pt x="62" y="58"/>
                      <a:pt x="62" y="58"/>
                      <a:pt x="61" y="59"/>
                    </a:cubicBezTo>
                    <a:cubicBezTo>
                      <a:pt x="61" y="60"/>
                      <a:pt x="60" y="61"/>
                      <a:pt x="60" y="62"/>
                    </a:cubicBezTo>
                    <a:cubicBezTo>
                      <a:pt x="60" y="62"/>
                      <a:pt x="60" y="62"/>
                      <a:pt x="60" y="63"/>
                    </a:cubicBezTo>
                    <a:cubicBezTo>
                      <a:pt x="59" y="63"/>
                      <a:pt x="58" y="64"/>
                      <a:pt x="58" y="64"/>
                    </a:cubicBezTo>
                    <a:cubicBezTo>
                      <a:pt x="58" y="64"/>
                      <a:pt x="57" y="62"/>
                      <a:pt x="58" y="61"/>
                    </a:cubicBezTo>
                    <a:cubicBezTo>
                      <a:pt x="58" y="60"/>
                      <a:pt x="58" y="60"/>
                      <a:pt x="58" y="59"/>
                    </a:cubicBezTo>
                    <a:cubicBezTo>
                      <a:pt x="59" y="59"/>
                      <a:pt x="59" y="58"/>
                      <a:pt x="59" y="58"/>
                    </a:cubicBezTo>
                    <a:cubicBezTo>
                      <a:pt x="60" y="58"/>
                      <a:pt x="59" y="59"/>
                      <a:pt x="60" y="57"/>
                    </a:cubicBezTo>
                    <a:cubicBezTo>
                      <a:pt x="61" y="55"/>
                      <a:pt x="61" y="54"/>
                      <a:pt x="61" y="54"/>
                    </a:cubicBezTo>
                    <a:cubicBezTo>
                      <a:pt x="61" y="54"/>
                      <a:pt x="61" y="54"/>
                      <a:pt x="60" y="53"/>
                    </a:cubicBezTo>
                    <a:cubicBezTo>
                      <a:pt x="60" y="53"/>
                      <a:pt x="60" y="53"/>
                      <a:pt x="60" y="53"/>
                    </a:cubicBezTo>
                    <a:cubicBezTo>
                      <a:pt x="61" y="52"/>
                      <a:pt x="61" y="51"/>
                      <a:pt x="61" y="51"/>
                    </a:cubicBezTo>
                    <a:cubicBezTo>
                      <a:pt x="61" y="50"/>
                      <a:pt x="62" y="50"/>
                      <a:pt x="62" y="50"/>
                    </a:cubicBezTo>
                    <a:cubicBezTo>
                      <a:pt x="62" y="50"/>
                      <a:pt x="62" y="50"/>
                      <a:pt x="61" y="49"/>
                    </a:cubicBezTo>
                    <a:cubicBezTo>
                      <a:pt x="61" y="49"/>
                      <a:pt x="61" y="48"/>
                      <a:pt x="61" y="48"/>
                    </a:cubicBezTo>
                    <a:cubicBezTo>
                      <a:pt x="61" y="48"/>
                      <a:pt x="61" y="47"/>
                      <a:pt x="61" y="47"/>
                    </a:cubicBezTo>
                    <a:cubicBezTo>
                      <a:pt x="61" y="47"/>
                      <a:pt x="61" y="46"/>
                      <a:pt x="61" y="46"/>
                    </a:cubicBezTo>
                    <a:cubicBezTo>
                      <a:pt x="61" y="45"/>
                      <a:pt x="61" y="45"/>
                      <a:pt x="60" y="44"/>
                    </a:cubicBezTo>
                    <a:cubicBezTo>
                      <a:pt x="59" y="44"/>
                      <a:pt x="59" y="44"/>
                      <a:pt x="59" y="44"/>
                    </a:cubicBezTo>
                    <a:cubicBezTo>
                      <a:pt x="59" y="44"/>
                      <a:pt x="58" y="43"/>
                      <a:pt x="58" y="43"/>
                    </a:cubicBezTo>
                    <a:cubicBezTo>
                      <a:pt x="58" y="42"/>
                      <a:pt x="58" y="41"/>
                      <a:pt x="58" y="41"/>
                    </a:cubicBezTo>
                    <a:cubicBezTo>
                      <a:pt x="58" y="41"/>
                      <a:pt x="58" y="40"/>
                      <a:pt x="59" y="40"/>
                    </a:cubicBezTo>
                    <a:cubicBezTo>
                      <a:pt x="59" y="41"/>
                      <a:pt x="59" y="42"/>
                      <a:pt x="59" y="42"/>
                    </a:cubicBezTo>
                    <a:cubicBezTo>
                      <a:pt x="59" y="42"/>
                      <a:pt x="61" y="43"/>
                      <a:pt x="61" y="43"/>
                    </a:cubicBezTo>
                    <a:cubicBezTo>
                      <a:pt x="61" y="43"/>
                      <a:pt x="63" y="43"/>
                      <a:pt x="63" y="42"/>
                    </a:cubicBezTo>
                    <a:cubicBezTo>
                      <a:pt x="64" y="42"/>
                      <a:pt x="64" y="41"/>
                      <a:pt x="64" y="41"/>
                    </a:cubicBezTo>
                    <a:cubicBezTo>
                      <a:pt x="64" y="41"/>
                      <a:pt x="63" y="41"/>
                      <a:pt x="64" y="40"/>
                    </a:cubicBezTo>
                    <a:cubicBezTo>
                      <a:pt x="64" y="40"/>
                      <a:pt x="66" y="39"/>
                      <a:pt x="66" y="39"/>
                    </a:cubicBezTo>
                    <a:cubicBezTo>
                      <a:pt x="67" y="39"/>
                      <a:pt x="67" y="38"/>
                      <a:pt x="67" y="38"/>
                    </a:cubicBezTo>
                    <a:cubicBezTo>
                      <a:pt x="67" y="38"/>
                      <a:pt x="68" y="38"/>
                      <a:pt x="68" y="37"/>
                    </a:cubicBezTo>
                    <a:cubicBezTo>
                      <a:pt x="68" y="37"/>
                      <a:pt x="68" y="37"/>
                      <a:pt x="68" y="36"/>
                    </a:cubicBezTo>
                    <a:cubicBezTo>
                      <a:pt x="68" y="36"/>
                      <a:pt x="68" y="35"/>
                      <a:pt x="68" y="35"/>
                    </a:cubicBezTo>
                    <a:cubicBezTo>
                      <a:pt x="68" y="34"/>
                      <a:pt x="70" y="35"/>
                      <a:pt x="68" y="34"/>
                    </a:cubicBezTo>
                    <a:cubicBezTo>
                      <a:pt x="66" y="33"/>
                      <a:pt x="65" y="32"/>
                      <a:pt x="65" y="32"/>
                    </a:cubicBezTo>
                    <a:cubicBezTo>
                      <a:pt x="66" y="32"/>
                      <a:pt x="67" y="32"/>
                      <a:pt x="67" y="32"/>
                    </a:cubicBezTo>
                    <a:cubicBezTo>
                      <a:pt x="68" y="32"/>
                      <a:pt x="68" y="32"/>
                      <a:pt x="69" y="32"/>
                    </a:cubicBezTo>
                    <a:cubicBezTo>
                      <a:pt x="69" y="32"/>
                      <a:pt x="70" y="32"/>
                      <a:pt x="69" y="31"/>
                    </a:cubicBezTo>
                    <a:cubicBezTo>
                      <a:pt x="69" y="31"/>
                      <a:pt x="69" y="31"/>
                      <a:pt x="68" y="30"/>
                    </a:cubicBezTo>
                    <a:cubicBezTo>
                      <a:pt x="68" y="30"/>
                      <a:pt x="68" y="30"/>
                      <a:pt x="67" y="30"/>
                    </a:cubicBezTo>
                    <a:cubicBezTo>
                      <a:pt x="67" y="30"/>
                      <a:pt x="67" y="30"/>
                      <a:pt x="67" y="29"/>
                    </a:cubicBezTo>
                    <a:cubicBezTo>
                      <a:pt x="67" y="27"/>
                      <a:pt x="67" y="27"/>
                      <a:pt x="67" y="27"/>
                    </a:cubicBezTo>
                    <a:cubicBezTo>
                      <a:pt x="67" y="27"/>
                      <a:pt x="69" y="26"/>
                      <a:pt x="67" y="26"/>
                    </a:cubicBezTo>
                    <a:cubicBezTo>
                      <a:pt x="66" y="26"/>
                      <a:pt x="66" y="26"/>
                      <a:pt x="66" y="26"/>
                    </a:cubicBezTo>
                    <a:cubicBezTo>
                      <a:pt x="66" y="26"/>
                      <a:pt x="66" y="25"/>
                      <a:pt x="65" y="25"/>
                    </a:cubicBezTo>
                    <a:cubicBezTo>
                      <a:pt x="64" y="25"/>
                      <a:pt x="64" y="24"/>
                      <a:pt x="65" y="24"/>
                    </a:cubicBezTo>
                    <a:cubicBezTo>
                      <a:pt x="65" y="23"/>
                      <a:pt x="66" y="20"/>
                      <a:pt x="66" y="20"/>
                    </a:cubicBezTo>
                    <a:cubicBezTo>
                      <a:pt x="64" y="19"/>
                      <a:pt x="64" y="19"/>
                      <a:pt x="64" y="19"/>
                    </a:cubicBezTo>
                    <a:cubicBezTo>
                      <a:pt x="64" y="19"/>
                      <a:pt x="64" y="17"/>
                      <a:pt x="64" y="17"/>
                    </a:cubicBezTo>
                    <a:cubicBezTo>
                      <a:pt x="64" y="17"/>
                      <a:pt x="64" y="16"/>
                      <a:pt x="63" y="16"/>
                    </a:cubicBezTo>
                    <a:cubicBezTo>
                      <a:pt x="63" y="16"/>
                      <a:pt x="62" y="15"/>
                      <a:pt x="62" y="15"/>
                    </a:cubicBezTo>
                    <a:cubicBezTo>
                      <a:pt x="62" y="15"/>
                      <a:pt x="62" y="15"/>
                      <a:pt x="62" y="14"/>
                    </a:cubicBezTo>
                    <a:cubicBezTo>
                      <a:pt x="62" y="14"/>
                      <a:pt x="61" y="12"/>
                      <a:pt x="61" y="12"/>
                    </a:cubicBezTo>
                    <a:cubicBezTo>
                      <a:pt x="61" y="12"/>
                      <a:pt x="62" y="11"/>
                      <a:pt x="62" y="11"/>
                    </a:cubicBezTo>
                    <a:cubicBezTo>
                      <a:pt x="60" y="7"/>
                      <a:pt x="60" y="7"/>
                      <a:pt x="60" y="7"/>
                    </a:cubicBezTo>
                    <a:cubicBezTo>
                      <a:pt x="60" y="6"/>
                      <a:pt x="60" y="6"/>
                      <a:pt x="60" y="6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8" y="3"/>
                      <a:pt x="58" y="3"/>
                      <a:pt x="58" y="3"/>
                    </a:cubicBezTo>
                    <a:cubicBezTo>
                      <a:pt x="58" y="3"/>
                      <a:pt x="58" y="3"/>
                      <a:pt x="57" y="4"/>
                    </a:cubicBezTo>
                    <a:cubicBezTo>
                      <a:pt x="57" y="4"/>
                      <a:pt x="57" y="4"/>
                      <a:pt x="57" y="4"/>
                    </a:cubicBezTo>
                    <a:cubicBezTo>
                      <a:pt x="56" y="4"/>
                      <a:pt x="55" y="4"/>
                      <a:pt x="55" y="4"/>
                    </a:cubicBezTo>
                    <a:cubicBezTo>
                      <a:pt x="55" y="4"/>
                      <a:pt x="55" y="3"/>
                      <a:pt x="55" y="3"/>
                    </a:cubicBezTo>
                    <a:cubicBezTo>
                      <a:pt x="54" y="2"/>
                      <a:pt x="52" y="0"/>
                      <a:pt x="52" y="0"/>
                    </a:cubicBezTo>
                    <a:cubicBezTo>
                      <a:pt x="52" y="0"/>
                      <a:pt x="52" y="1"/>
                      <a:pt x="52" y="1"/>
                    </a:cubicBezTo>
                    <a:cubicBezTo>
                      <a:pt x="52" y="2"/>
                      <a:pt x="51" y="2"/>
                      <a:pt x="51" y="2"/>
                    </a:cubicBezTo>
                    <a:cubicBezTo>
                      <a:pt x="50" y="1"/>
                      <a:pt x="49" y="1"/>
                      <a:pt x="49" y="1"/>
                    </a:cubicBezTo>
                    <a:cubicBezTo>
                      <a:pt x="49" y="1"/>
                      <a:pt x="48" y="1"/>
                      <a:pt x="49" y="2"/>
                    </a:cubicBezTo>
                    <a:cubicBezTo>
                      <a:pt x="49" y="2"/>
                      <a:pt x="49" y="3"/>
                      <a:pt x="49" y="3"/>
                    </a:cubicBezTo>
                    <a:cubicBezTo>
                      <a:pt x="49" y="3"/>
                      <a:pt x="48" y="3"/>
                      <a:pt x="48" y="3"/>
                    </a:cubicBezTo>
                    <a:cubicBezTo>
                      <a:pt x="48" y="3"/>
                      <a:pt x="48" y="3"/>
                      <a:pt x="47" y="3"/>
                    </a:cubicBezTo>
                    <a:cubicBezTo>
                      <a:pt x="47" y="3"/>
                      <a:pt x="47" y="2"/>
                      <a:pt x="46" y="3"/>
                    </a:cubicBezTo>
                    <a:cubicBezTo>
                      <a:pt x="46" y="3"/>
                      <a:pt x="45" y="3"/>
                      <a:pt x="46" y="4"/>
                    </a:cubicBezTo>
                    <a:cubicBezTo>
                      <a:pt x="46" y="5"/>
                      <a:pt x="45" y="5"/>
                      <a:pt x="46" y="6"/>
                    </a:cubicBezTo>
                    <a:cubicBezTo>
                      <a:pt x="47" y="7"/>
                      <a:pt x="47" y="7"/>
                      <a:pt x="48" y="7"/>
                    </a:cubicBezTo>
                    <a:cubicBezTo>
                      <a:pt x="48" y="7"/>
                      <a:pt x="49" y="7"/>
                      <a:pt x="49" y="7"/>
                    </a:cubicBezTo>
                    <a:cubicBezTo>
                      <a:pt x="50" y="7"/>
                      <a:pt x="50" y="7"/>
                      <a:pt x="51" y="7"/>
                    </a:cubicBezTo>
                    <a:cubicBezTo>
                      <a:pt x="51" y="7"/>
                      <a:pt x="52" y="6"/>
                      <a:pt x="52" y="6"/>
                    </a:cubicBezTo>
                    <a:cubicBezTo>
                      <a:pt x="52" y="6"/>
                      <a:pt x="52" y="7"/>
                      <a:pt x="52" y="7"/>
                    </a:cubicBezTo>
                    <a:cubicBezTo>
                      <a:pt x="52" y="7"/>
                      <a:pt x="51" y="7"/>
                      <a:pt x="51" y="8"/>
                    </a:cubicBezTo>
                    <a:cubicBezTo>
                      <a:pt x="52" y="8"/>
                      <a:pt x="52" y="8"/>
                      <a:pt x="52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53" y="8"/>
                      <a:pt x="53" y="9"/>
                      <a:pt x="53" y="9"/>
                    </a:cubicBezTo>
                    <a:cubicBezTo>
                      <a:pt x="53" y="9"/>
                      <a:pt x="52" y="9"/>
                      <a:pt x="53" y="10"/>
                    </a:cubicBezTo>
                    <a:cubicBezTo>
                      <a:pt x="53" y="10"/>
                      <a:pt x="53" y="10"/>
                      <a:pt x="53" y="10"/>
                    </a:cubicBezTo>
                    <a:cubicBezTo>
                      <a:pt x="54" y="11"/>
                      <a:pt x="54" y="11"/>
                      <a:pt x="54" y="11"/>
                    </a:cubicBezTo>
                    <a:cubicBezTo>
                      <a:pt x="54" y="11"/>
                      <a:pt x="56" y="12"/>
                      <a:pt x="55" y="12"/>
                    </a:cubicBezTo>
                    <a:cubicBezTo>
                      <a:pt x="55" y="12"/>
                      <a:pt x="54" y="11"/>
                      <a:pt x="55" y="12"/>
                    </a:cubicBezTo>
                    <a:cubicBezTo>
                      <a:pt x="56" y="12"/>
                      <a:pt x="56" y="13"/>
                      <a:pt x="56" y="13"/>
                    </a:cubicBezTo>
                    <a:cubicBezTo>
                      <a:pt x="56" y="13"/>
                      <a:pt x="56" y="13"/>
                      <a:pt x="55" y="13"/>
                    </a:cubicBezTo>
                    <a:cubicBezTo>
                      <a:pt x="54" y="12"/>
                      <a:pt x="53" y="12"/>
                      <a:pt x="53" y="12"/>
                    </a:cubicBezTo>
                    <a:cubicBezTo>
                      <a:pt x="53" y="12"/>
                      <a:pt x="53" y="12"/>
                      <a:pt x="52" y="12"/>
                    </a:cubicBezTo>
                    <a:cubicBezTo>
                      <a:pt x="52" y="11"/>
                      <a:pt x="52" y="11"/>
                      <a:pt x="52" y="10"/>
                    </a:cubicBezTo>
                    <a:cubicBezTo>
                      <a:pt x="52" y="10"/>
                      <a:pt x="51" y="10"/>
                      <a:pt x="50" y="9"/>
                    </a:cubicBezTo>
                    <a:cubicBezTo>
                      <a:pt x="49" y="9"/>
                      <a:pt x="48" y="10"/>
                      <a:pt x="48" y="10"/>
                    </a:cubicBezTo>
                    <a:cubicBezTo>
                      <a:pt x="48" y="10"/>
                      <a:pt x="47" y="10"/>
                      <a:pt x="47" y="10"/>
                    </a:cubicBezTo>
                    <a:cubicBezTo>
                      <a:pt x="46" y="10"/>
                      <a:pt x="46" y="11"/>
                      <a:pt x="47" y="12"/>
                    </a:cubicBezTo>
                    <a:cubicBezTo>
                      <a:pt x="47" y="12"/>
                      <a:pt x="49" y="16"/>
                      <a:pt x="49" y="16"/>
                    </a:cubicBezTo>
                    <a:cubicBezTo>
                      <a:pt x="49" y="16"/>
                      <a:pt x="50" y="17"/>
                      <a:pt x="50" y="17"/>
                    </a:cubicBezTo>
                    <a:cubicBezTo>
                      <a:pt x="50" y="18"/>
                      <a:pt x="51" y="19"/>
                      <a:pt x="51" y="19"/>
                    </a:cubicBezTo>
                    <a:cubicBezTo>
                      <a:pt x="51" y="19"/>
                      <a:pt x="51" y="19"/>
                      <a:pt x="52" y="20"/>
                    </a:cubicBezTo>
                    <a:cubicBezTo>
                      <a:pt x="52" y="20"/>
                      <a:pt x="52" y="20"/>
                      <a:pt x="52" y="20"/>
                    </a:cubicBezTo>
                    <a:cubicBezTo>
                      <a:pt x="51" y="20"/>
                      <a:pt x="51" y="22"/>
                      <a:pt x="51" y="22"/>
                    </a:cubicBezTo>
                    <a:cubicBezTo>
                      <a:pt x="51" y="22"/>
                      <a:pt x="51" y="21"/>
                      <a:pt x="51" y="23"/>
                    </a:cubicBezTo>
                    <a:cubicBezTo>
                      <a:pt x="51" y="24"/>
                      <a:pt x="51" y="26"/>
                      <a:pt x="51" y="26"/>
                    </a:cubicBezTo>
                    <a:cubicBezTo>
                      <a:pt x="51" y="27"/>
                      <a:pt x="51" y="27"/>
                      <a:pt x="51" y="27"/>
                    </a:cubicBezTo>
                    <a:cubicBezTo>
                      <a:pt x="49" y="28"/>
                      <a:pt x="49" y="28"/>
                      <a:pt x="49" y="28"/>
                    </a:cubicBezTo>
                    <a:cubicBezTo>
                      <a:pt x="49" y="28"/>
                      <a:pt x="49" y="28"/>
                      <a:pt x="49" y="28"/>
                    </a:cubicBezTo>
                    <a:cubicBezTo>
                      <a:pt x="49" y="28"/>
                      <a:pt x="49" y="27"/>
                      <a:pt x="49" y="27"/>
                    </a:cubicBezTo>
                    <a:cubicBezTo>
                      <a:pt x="49" y="26"/>
                      <a:pt x="49" y="26"/>
                      <a:pt x="49" y="26"/>
                    </a:cubicBezTo>
                    <a:cubicBezTo>
                      <a:pt x="50" y="25"/>
                      <a:pt x="50" y="25"/>
                      <a:pt x="50" y="25"/>
                    </a:cubicBezTo>
                    <a:cubicBezTo>
                      <a:pt x="50" y="25"/>
                      <a:pt x="49" y="24"/>
                      <a:pt x="49" y="24"/>
                    </a:cubicBezTo>
                    <a:cubicBezTo>
                      <a:pt x="49" y="24"/>
                      <a:pt x="48" y="24"/>
                      <a:pt x="48" y="24"/>
                    </a:cubicBezTo>
                    <a:cubicBezTo>
                      <a:pt x="48" y="24"/>
                      <a:pt x="47" y="26"/>
                      <a:pt x="47" y="26"/>
                    </a:cubicBezTo>
                    <a:cubicBezTo>
                      <a:pt x="47" y="26"/>
                      <a:pt x="46" y="25"/>
                      <a:pt x="47" y="25"/>
                    </a:cubicBezTo>
                    <a:cubicBezTo>
                      <a:pt x="47" y="24"/>
                      <a:pt x="47" y="23"/>
                      <a:pt x="48" y="23"/>
                    </a:cubicBezTo>
                    <a:cubicBezTo>
                      <a:pt x="48" y="23"/>
                      <a:pt x="48" y="23"/>
                      <a:pt x="48" y="23"/>
                    </a:cubicBezTo>
                    <a:cubicBezTo>
                      <a:pt x="48" y="23"/>
                      <a:pt x="48" y="22"/>
                      <a:pt x="48" y="22"/>
                    </a:cubicBezTo>
                    <a:cubicBezTo>
                      <a:pt x="48" y="21"/>
                      <a:pt x="48" y="21"/>
                      <a:pt x="48" y="20"/>
                    </a:cubicBezTo>
                    <a:cubicBezTo>
                      <a:pt x="48" y="20"/>
                      <a:pt x="48" y="19"/>
                      <a:pt x="48" y="19"/>
                    </a:cubicBezTo>
                    <a:cubicBezTo>
                      <a:pt x="47" y="19"/>
                      <a:pt x="47" y="19"/>
                      <a:pt x="46" y="19"/>
                    </a:cubicBezTo>
                    <a:cubicBezTo>
                      <a:pt x="46" y="20"/>
                      <a:pt x="46" y="20"/>
                      <a:pt x="46" y="20"/>
                    </a:cubicBezTo>
                    <a:cubicBezTo>
                      <a:pt x="46" y="21"/>
                      <a:pt x="46" y="21"/>
                      <a:pt x="45" y="22"/>
                    </a:cubicBezTo>
                    <a:cubicBezTo>
                      <a:pt x="44" y="22"/>
                      <a:pt x="44" y="22"/>
                      <a:pt x="44" y="22"/>
                    </a:cubicBezTo>
                    <a:cubicBezTo>
                      <a:pt x="44" y="22"/>
                      <a:pt x="45" y="21"/>
                      <a:pt x="45" y="21"/>
                    </a:cubicBezTo>
                    <a:cubicBezTo>
                      <a:pt x="45" y="21"/>
                      <a:pt x="45" y="20"/>
                      <a:pt x="45" y="20"/>
                    </a:cubicBezTo>
                    <a:cubicBezTo>
                      <a:pt x="45" y="20"/>
                      <a:pt x="45" y="20"/>
                      <a:pt x="45" y="19"/>
                    </a:cubicBezTo>
                    <a:cubicBezTo>
                      <a:pt x="45" y="19"/>
                      <a:pt x="45" y="19"/>
                      <a:pt x="45" y="19"/>
                    </a:cubicBezTo>
                    <a:cubicBezTo>
                      <a:pt x="45" y="19"/>
                      <a:pt x="45" y="18"/>
                      <a:pt x="45" y="18"/>
                    </a:cubicBezTo>
                    <a:cubicBezTo>
                      <a:pt x="44" y="18"/>
                      <a:pt x="44" y="18"/>
                      <a:pt x="44" y="18"/>
                    </a:cubicBezTo>
                    <a:cubicBezTo>
                      <a:pt x="44" y="18"/>
                      <a:pt x="43" y="18"/>
                      <a:pt x="43" y="18"/>
                    </a:cubicBezTo>
                    <a:cubicBezTo>
                      <a:pt x="43" y="18"/>
                      <a:pt x="44" y="17"/>
                      <a:pt x="44" y="17"/>
                    </a:cubicBezTo>
                    <a:cubicBezTo>
                      <a:pt x="44" y="17"/>
                      <a:pt x="45" y="16"/>
                      <a:pt x="44" y="16"/>
                    </a:cubicBezTo>
                    <a:cubicBezTo>
                      <a:pt x="44" y="16"/>
                      <a:pt x="43" y="15"/>
                      <a:pt x="43" y="15"/>
                    </a:cubicBezTo>
                    <a:cubicBezTo>
                      <a:pt x="43" y="15"/>
                      <a:pt x="43" y="14"/>
                      <a:pt x="43" y="14"/>
                    </a:cubicBezTo>
                    <a:cubicBezTo>
                      <a:pt x="43" y="13"/>
                      <a:pt x="43" y="15"/>
                      <a:pt x="43" y="13"/>
                    </a:cubicBezTo>
                    <a:cubicBezTo>
                      <a:pt x="42" y="11"/>
                      <a:pt x="42" y="10"/>
                      <a:pt x="42" y="10"/>
                    </a:cubicBezTo>
                    <a:cubicBezTo>
                      <a:pt x="41" y="9"/>
                      <a:pt x="41" y="9"/>
                      <a:pt x="41" y="9"/>
                    </a:cubicBezTo>
                    <a:cubicBezTo>
                      <a:pt x="41" y="9"/>
                      <a:pt x="41" y="9"/>
                      <a:pt x="41" y="8"/>
                    </a:cubicBezTo>
                    <a:cubicBezTo>
                      <a:pt x="41" y="8"/>
                      <a:pt x="39" y="7"/>
                      <a:pt x="39" y="7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39" y="6"/>
                      <a:pt x="39" y="6"/>
                      <a:pt x="39" y="6"/>
                    </a:cubicBezTo>
                    <a:cubicBezTo>
                      <a:pt x="38" y="6"/>
                      <a:pt x="37" y="5"/>
                      <a:pt x="37" y="5"/>
                    </a:cubicBezTo>
                    <a:cubicBezTo>
                      <a:pt x="37" y="6"/>
                      <a:pt x="37" y="7"/>
                      <a:pt x="37" y="7"/>
                    </a:cubicBezTo>
                    <a:cubicBezTo>
                      <a:pt x="37" y="7"/>
                      <a:pt x="35" y="7"/>
                      <a:pt x="35" y="7"/>
                    </a:cubicBezTo>
                    <a:cubicBezTo>
                      <a:pt x="35" y="7"/>
                      <a:pt x="35" y="8"/>
                      <a:pt x="35" y="8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4" y="8"/>
                      <a:pt x="33" y="8"/>
                      <a:pt x="34" y="9"/>
                    </a:cubicBezTo>
                    <a:cubicBezTo>
                      <a:pt x="34" y="10"/>
                      <a:pt x="34" y="11"/>
                      <a:pt x="34" y="11"/>
                    </a:cubicBezTo>
                    <a:cubicBezTo>
                      <a:pt x="34" y="11"/>
                      <a:pt x="35" y="12"/>
                      <a:pt x="35" y="12"/>
                    </a:cubicBezTo>
                    <a:cubicBezTo>
                      <a:pt x="35" y="12"/>
                      <a:pt x="34" y="12"/>
                      <a:pt x="34" y="12"/>
                    </a:cubicBezTo>
                    <a:cubicBezTo>
                      <a:pt x="34" y="12"/>
                      <a:pt x="33" y="11"/>
                      <a:pt x="32" y="10"/>
                    </a:cubicBezTo>
                    <a:cubicBezTo>
                      <a:pt x="32" y="10"/>
                      <a:pt x="31" y="9"/>
                      <a:pt x="31" y="9"/>
                    </a:cubicBezTo>
                    <a:cubicBezTo>
                      <a:pt x="31" y="9"/>
                      <a:pt x="30" y="9"/>
                      <a:pt x="29" y="10"/>
                    </a:cubicBezTo>
                    <a:cubicBezTo>
                      <a:pt x="29" y="11"/>
                      <a:pt x="29" y="11"/>
                      <a:pt x="29" y="12"/>
                    </a:cubicBezTo>
                    <a:cubicBezTo>
                      <a:pt x="29" y="13"/>
                      <a:pt x="30" y="15"/>
                      <a:pt x="30" y="15"/>
                    </a:cubicBezTo>
                    <a:cubicBezTo>
                      <a:pt x="30" y="15"/>
                      <a:pt x="30" y="16"/>
                      <a:pt x="31" y="17"/>
                    </a:cubicBezTo>
                    <a:cubicBezTo>
                      <a:pt x="31" y="17"/>
                      <a:pt x="31" y="19"/>
                      <a:pt x="32" y="19"/>
                    </a:cubicBezTo>
                    <a:cubicBezTo>
                      <a:pt x="32" y="20"/>
                      <a:pt x="33" y="21"/>
                      <a:pt x="33" y="21"/>
                    </a:cubicBezTo>
                    <a:cubicBezTo>
                      <a:pt x="33" y="21"/>
                      <a:pt x="29" y="19"/>
                      <a:pt x="29" y="18"/>
                    </a:cubicBezTo>
                    <a:cubicBezTo>
                      <a:pt x="29" y="18"/>
                      <a:pt x="28" y="16"/>
                      <a:pt x="28" y="16"/>
                    </a:cubicBezTo>
                    <a:cubicBezTo>
                      <a:pt x="27" y="16"/>
                      <a:pt x="28" y="15"/>
                      <a:pt x="27" y="16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5" y="16"/>
                      <a:pt x="25" y="17"/>
                      <a:pt x="25" y="17"/>
                    </a:cubicBezTo>
                    <a:cubicBezTo>
                      <a:pt x="25" y="17"/>
                      <a:pt x="25" y="18"/>
                      <a:pt x="25" y="19"/>
                    </a:cubicBezTo>
                    <a:cubicBezTo>
                      <a:pt x="26" y="21"/>
                      <a:pt x="26" y="21"/>
                      <a:pt x="26" y="22"/>
                    </a:cubicBezTo>
                    <a:cubicBezTo>
                      <a:pt x="27" y="22"/>
                      <a:pt x="27" y="22"/>
                      <a:pt x="28" y="23"/>
                    </a:cubicBezTo>
                    <a:cubicBezTo>
                      <a:pt x="28" y="23"/>
                      <a:pt x="28" y="24"/>
                      <a:pt x="28" y="24"/>
                    </a:cubicBezTo>
                    <a:cubicBezTo>
                      <a:pt x="28" y="24"/>
                      <a:pt x="28" y="26"/>
                      <a:pt x="28" y="26"/>
                    </a:cubicBezTo>
                    <a:cubicBezTo>
                      <a:pt x="28" y="26"/>
                      <a:pt x="27" y="27"/>
                      <a:pt x="27" y="27"/>
                    </a:cubicBezTo>
                    <a:cubicBezTo>
                      <a:pt x="27" y="27"/>
                      <a:pt x="28" y="28"/>
                      <a:pt x="28" y="28"/>
                    </a:cubicBezTo>
                    <a:cubicBezTo>
                      <a:pt x="28" y="28"/>
                      <a:pt x="29" y="29"/>
                      <a:pt x="29" y="29"/>
                    </a:cubicBezTo>
                    <a:cubicBezTo>
                      <a:pt x="28" y="30"/>
                      <a:pt x="28" y="30"/>
                      <a:pt x="27" y="29"/>
                    </a:cubicBezTo>
                    <a:cubicBezTo>
                      <a:pt x="27" y="29"/>
                      <a:pt x="26" y="29"/>
                      <a:pt x="26" y="28"/>
                    </a:cubicBezTo>
                    <a:cubicBezTo>
                      <a:pt x="27" y="27"/>
                      <a:pt x="27" y="26"/>
                      <a:pt x="27" y="26"/>
                    </a:cubicBezTo>
                    <a:cubicBezTo>
                      <a:pt x="26" y="26"/>
                      <a:pt x="25" y="25"/>
                      <a:pt x="25" y="25"/>
                    </a:cubicBezTo>
                    <a:cubicBezTo>
                      <a:pt x="25" y="25"/>
                      <a:pt x="27" y="27"/>
                      <a:pt x="25" y="23"/>
                    </a:cubicBezTo>
                    <a:cubicBezTo>
                      <a:pt x="23" y="20"/>
                      <a:pt x="23" y="20"/>
                      <a:pt x="23" y="20"/>
                    </a:cubicBezTo>
                    <a:cubicBezTo>
                      <a:pt x="23" y="19"/>
                      <a:pt x="23" y="19"/>
                      <a:pt x="23" y="19"/>
                    </a:cubicBezTo>
                    <a:cubicBezTo>
                      <a:pt x="23" y="19"/>
                      <a:pt x="22" y="18"/>
                      <a:pt x="22" y="18"/>
                    </a:cubicBezTo>
                    <a:cubicBezTo>
                      <a:pt x="22" y="18"/>
                      <a:pt x="21" y="17"/>
                      <a:pt x="21" y="17"/>
                    </a:cubicBezTo>
                    <a:cubicBezTo>
                      <a:pt x="21" y="17"/>
                      <a:pt x="20" y="18"/>
                      <a:pt x="20" y="18"/>
                    </a:cubicBezTo>
                    <a:cubicBezTo>
                      <a:pt x="20" y="18"/>
                      <a:pt x="20" y="18"/>
                      <a:pt x="19" y="19"/>
                    </a:cubicBezTo>
                    <a:cubicBezTo>
                      <a:pt x="19" y="19"/>
                      <a:pt x="19" y="20"/>
                      <a:pt x="18" y="21"/>
                    </a:cubicBezTo>
                    <a:cubicBezTo>
                      <a:pt x="18" y="21"/>
                      <a:pt x="18" y="22"/>
                      <a:pt x="18" y="22"/>
                    </a:cubicBezTo>
                    <a:cubicBezTo>
                      <a:pt x="18" y="22"/>
                      <a:pt x="19" y="23"/>
                      <a:pt x="19" y="23"/>
                    </a:cubicBezTo>
                    <a:cubicBezTo>
                      <a:pt x="19" y="24"/>
                      <a:pt x="20" y="25"/>
                      <a:pt x="20" y="25"/>
                    </a:cubicBezTo>
                    <a:cubicBezTo>
                      <a:pt x="19" y="25"/>
                      <a:pt x="19" y="24"/>
                      <a:pt x="19" y="24"/>
                    </a:cubicBezTo>
                    <a:cubicBezTo>
                      <a:pt x="18" y="24"/>
                      <a:pt x="18" y="24"/>
                      <a:pt x="18" y="24"/>
                    </a:cubicBezTo>
                    <a:cubicBezTo>
                      <a:pt x="17" y="24"/>
                      <a:pt x="17" y="24"/>
                      <a:pt x="17" y="24"/>
                    </a:cubicBezTo>
                    <a:cubicBezTo>
                      <a:pt x="17" y="25"/>
                      <a:pt x="17" y="25"/>
                      <a:pt x="17" y="25"/>
                    </a:cubicBezTo>
                    <a:cubicBezTo>
                      <a:pt x="17" y="25"/>
                      <a:pt x="17" y="27"/>
                      <a:pt x="18" y="27"/>
                    </a:cubicBezTo>
                    <a:cubicBezTo>
                      <a:pt x="18" y="27"/>
                      <a:pt x="18" y="27"/>
                      <a:pt x="18" y="27"/>
                    </a:cubicBezTo>
                    <a:cubicBezTo>
                      <a:pt x="18" y="27"/>
                      <a:pt x="18" y="28"/>
                      <a:pt x="18" y="28"/>
                    </a:cubicBezTo>
                    <a:cubicBezTo>
                      <a:pt x="18" y="28"/>
                      <a:pt x="19" y="29"/>
                      <a:pt x="19" y="29"/>
                    </a:cubicBezTo>
                    <a:cubicBezTo>
                      <a:pt x="19" y="29"/>
                      <a:pt x="19" y="29"/>
                      <a:pt x="19" y="29"/>
                    </a:cubicBezTo>
                    <a:cubicBezTo>
                      <a:pt x="19" y="29"/>
                      <a:pt x="19" y="30"/>
                      <a:pt x="19" y="30"/>
                    </a:cubicBezTo>
                    <a:cubicBezTo>
                      <a:pt x="18" y="30"/>
                      <a:pt x="19" y="30"/>
                      <a:pt x="18" y="29"/>
                    </a:cubicBezTo>
                    <a:cubicBezTo>
                      <a:pt x="17" y="29"/>
                      <a:pt x="17" y="29"/>
                      <a:pt x="17" y="28"/>
                    </a:cubicBezTo>
                    <a:cubicBezTo>
                      <a:pt x="17" y="27"/>
                      <a:pt x="16" y="27"/>
                      <a:pt x="16" y="27"/>
                    </a:cubicBezTo>
                    <a:cubicBezTo>
                      <a:pt x="16" y="27"/>
                      <a:pt x="17" y="27"/>
                      <a:pt x="16" y="25"/>
                    </a:cubicBezTo>
                    <a:cubicBezTo>
                      <a:pt x="15" y="24"/>
                      <a:pt x="15" y="23"/>
                      <a:pt x="15" y="23"/>
                    </a:cubicBezTo>
                    <a:cubicBezTo>
                      <a:pt x="15" y="23"/>
                      <a:pt x="14" y="22"/>
                      <a:pt x="14" y="23"/>
                    </a:cubicBezTo>
                    <a:cubicBezTo>
                      <a:pt x="13" y="23"/>
                      <a:pt x="13" y="23"/>
                      <a:pt x="12" y="23"/>
                    </a:cubicBezTo>
                    <a:cubicBezTo>
                      <a:pt x="12" y="24"/>
                      <a:pt x="11" y="24"/>
                      <a:pt x="11" y="24"/>
                    </a:cubicBezTo>
                    <a:cubicBezTo>
                      <a:pt x="11" y="24"/>
                      <a:pt x="9" y="24"/>
                      <a:pt x="9" y="24"/>
                    </a:cubicBezTo>
                    <a:cubicBezTo>
                      <a:pt x="9" y="24"/>
                      <a:pt x="9" y="24"/>
                      <a:pt x="8" y="25"/>
                    </a:cubicBezTo>
                    <a:cubicBezTo>
                      <a:pt x="6" y="26"/>
                      <a:pt x="6" y="26"/>
                      <a:pt x="7" y="26"/>
                    </a:cubicBezTo>
                    <a:cubicBezTo>
                      <a:pt x="8" y="27"/>
                      <a:pt x="9" y="27"/>
                      <a:pt x="9" y="27"/>
                    </a:cubicBezTo>
                    <a:cubicBezTo>
                      <a:pt x="10" y="27"/>
                      <a:pt x="10" y="27"/>
                      <a:pt x="11" y="28"/>
                    </a:cubicBezTo>
                    <a:cubicBezTo>
                      <a:pt x="11" y="28"/>
                      <a:pt x="13" y="29"/>
                      <a:pt x="13" y="29"/>
                    </a:cubicBezTo>
                    <a:cubicBezTo>
                      <a:pt x="15" y="32"/>
                      <a:pt x="15" y="32"/>
                      <a:pt x="15" y="32"/>
                    </a:cubicBezTo>
                    <a:cubicBezTo>
                      <a:pt x="15" y="32"/>
                      <a:pt x="15" y="32"/>
                      <a:pt x="15" y="33"/>
                    </a:cubicBezTo>
                    <a:cubicBezTo>
                      <a:pt x="15" y="33"/>
                      <a:pt x="15" y="33"/>
                      <a:pt x="15" y="33"/>
                    </a:cubicBezTo>
                    <a:cubicBezTo>
                      <a:pt x="15" y="33"/>
                      <a:pt x="15" y="34"/>
                      <a:pt x="15" y="34"/>
                    </a:cubicBezTo>
                    <a:cubicBezTo>
                      <a:pt x="15" y="35"/>
                      <a:pt x="15" y="35"/>
                      <a:pt x="16" y="36"/>
                    </a:cubicBezTo>
                    <a:cubicBezTo>
                      <a:pt x="17" y="36"/>
                      <a:pt x="17" y="36"/>
                      <a:pt x="18" y="36"/>
                    </a:cubicBezTo>
                    <a:cubicBezTo>
                      <a:pt x="19" y="36"/>
                      <a:pt x="18" y="36"/>
                      <a:pt x="19" y="36"/>
                    </a:cubicBezTo>
                    <a:cubicBezTo>
                      <a:pt x="20" y="35"/>
                      <a:pt x="20" y="35"/>
                      <a:pt x="20" y="35"/>
                    </a:cubicBezTo>
                    <a:cubicBezTo>
                      <a:pt x="20" y="35"/>
                      <a:pt x="21" y="35"/>
                      <a:pt x="22" y="35"/>
                    </a:cubicBezTo>
                    <a:cubicBezTo>
                      <a:pt x="23" y="36"/>
                      <a:pt x="22" y="36"/>
                      <a:pt x="23" y="36"/>
                    </a:cubicBezTo>
                    <a:cubicBezTo>
                      <a:pt x="23" y="36"/>
                      <a:pt x="25" y="35"/>
                      <a:pt x="25" y="35"/>
                    </a:cubicBezTo>
                    <a:cubicBezTo>
                      <a:pt x="25" y="35"/>
                      <a:pt x="25" y="35"/>
                      <a:pt x="26" y="35"/>
                    </a:cubicBezTo>
                    <a:cubicBezTo>
                      <a:pt x="26" y="36"/>
                      <a:pt x="26" y="36"/>
                      <a:pt x="26" y="37"/>
                    </a:cubicBezTo>
                    <a:cubicBezTo>
                      <a:pt x="27" y="37"/>
                      <a:pt x="28" y="37"/>
                      <a:pt x="28" y="37"/>
                    </a:cubicBezTo>
                    <a:cubicBezTo>
                      <a:pt x="29" y="37"/>
                      <a:pt x="29" y="37"/>
                      <a:pt x="29" y="37"/>
                    </a:cubicBezTo>
                    <a:cubicBezTo>
                      <a:pt x="29" y="37"/>
                      <a:pt x="30" y="37"/>
                      <a:pt x="30" y="36"/>
                    </a:cubicBezTo>
                    <a:cubicBezTo>
                      <a:pt x="30" y="36"/>
                      <a:pt x="31" y="35"/>
                      <a:pt x="31" y="35"/>
                    </a:cubicBezTo>
                    <a:cubicBezTo>
                      <a:pt x="31" y="35"/>
                      <a:pt x="30" y="36"/>
                      <a:pt x="31" y="36"/>
                    </a:cubicBezTo>
                    <a:cubicBezTo>
                      <a:pt x="32" y="36"/>
                      <a:pt x="32" y="36"/>
                      <a:pt x="32" y="36"/>
                    </a:cubicBezTo>
                    <a:cubicBezTo>
                      <a:pt x="33" y="37"/>
                      <a:pt x="34" y="36"/>
                      <a:pt x="34" y="36"/>
                    </a:cubicBezTo>
                    <a:cubicBezTo>
                      <a:pt x="35" y="36"/>
                      <a:pt x="35" y="36"/>
                      <a:pt x="35" y="36"/>
                    </a:cubicBezTo>
                    <a:cubicBezTo>
                      <a:pt x="35" y="36"/>
                      <a:pt x="35" y="37"/>
                      <a:pt x="35" y="37"/>
                    </a:cubicBezTo>
                    <a:cubicBezTo>
                      <a:pt x="35" y="37"/>
                      <a:pt x="34" y="37"/>
                      <a:pt x="35" y="37"/>
                    </a:cubicBezTo>
                    <a:cubicBezTo>
                      <a:pt x="36" y="37"/>
                      <a:pt x="37" y="36"/>
                      <a:pt x="37" y="36"/>
                    </a:cubicBezTo>
                    <a:cubicBezTo>
                      <a:pt x="37" y="36"/>
                      <a:pt x="36" y="37"/>
                      <a:pt x="36" y="37"/>
                    </a:cubicBezTo>
                    <a:cubicBezTo>
                      <a:pt x="36" y="38"/>
                      <a:pt x="36" y="38"/>
                      <a:pt x="36" y="38"/>
                    </a:cubicBezTo>
                    <a:cubicBezTo>
                      <a:pt x="36" y="38"/>
                      <a:pt x="36" y="39"/>
                      <a:pt x="36" y="40"/>
                    </a:cubicBezTo>
                    <a:cubicBezTo>
                      <a:pt x="37" y="40"/>
                      <a:pt x="38" y="40"/>
                      <a:pt x="38" y="40"/>
                    </a:cubicBezTo>
                    <a:cubicBezTo>
                      <a:pt x="38" y="40"/>
                      <a:pt x="39" y="40"/>
                      <a:pt x="40" y="40"/>
                    </a:cubicBezTo>
                    <a:cubicBezTo>
                      <a:pt x="40" y="40"/>
                      <a:pt x="40" y="40"/>
                      <a:pt x="40" y="40"/>
                    </a:cubicBezTo>
                    <a:cubicBezTo>
                      <a:pt x="40" y="41"/>
                      <a:pt x="41" y="40"/>
                      <a:pt x="41" y="40"/>
                    </a:cubicBezTo>
                    <a:cubicBezTo>
                      <a:pt x="41" y="40"/>
                      <a:pt x="42" y="40"/>
                      <a:pt x="42" y="40"/>
                    </a:cubicBezTo>
                    <a:cubicBezTo>
                      <a:pt x="42" y="41"/>
                      <a:pt x="42" y="41"/>
                      <a:pt x="42" y="41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1" y="42"/>
                      <a:pt x="43" y="43"/>
                      <a:pt x="43" y="43"/>
                    </a:cubicBezTo>
                    <a:cubicBezTo>
                      <a:pt x="43" y="43"/>
                      <a:pt x="43" y="42"/>
                      <a:pt x="44" y="42"/>
                    </a:cubicBezTo>
                    <a:cubicBezTo>
                      <a:pt x="44" y="43"/>
                      <a:pt x="44" y="43"/>
                      <a:pt x="44" y="43"/>
                    </a:cubicBezTo>
                    <a:cubicBezTo>
                      <a:pt x="43" y="44"/>
                      <a:pt x="43" y="42"/>
                      <a:pt x="43" y="44"/>
                    </a:cubicBezTo>
                    <a:cubicBezTo>
                      <a:pt x="42" y="45"/>
                      <a:pt x="43" y="46"/>
                      <a:pt x="43" y="46"/>
                    </a:cubicBezTo>
                    <a:cubicBezTo>
                      <a:pt x="44" y="47"/>
                      <a:pt x="44" y="47"/>
                      <a:pt x="44" y="47"/>
                    </a:cubicBezTo>
                    <a:cubicBezTo>
                      <a:pt x="44" y="47"/>
                      <a:pt x="45" y="47"/>
                      <a:pt x="45" y="47"/>
                    </a:cubicBezTo>
                    <a:cubicBezTo>
                      <a:pt x="45" y="47"/>
                      <a:pt x="45" y="47"/>
                      <a:pt x="46" y="47"/>
                    </a:cubicBezTo>
                    <a:cubicBezTo>
                      <a:pt x="46" y="47"/>
                      <a:pt x="46" y="47"/>
                      <a:pt x="47" y="47"/>
                    </a:cubicBezTo>
                    <a:cubicBezTo>
                      <a:pt x="47" y="47"/>
                      <a:pt x="48" y="47"/>
                      <a:pt x="48" y="47"/>
                    </a:cubicBezTo>
                    <a:cubicBezTo>
                      <a:pt x="48" y="48"/>
                      <a:pt x="48" y="48"/>
                      <a:pt x="48" y="48"/>
                    </a:cubicBezTo>
                    <a:cubicBezTo>
                      <a:pt x="48" y="48"/>
                      <a:pt x="48" y="49"/>
                      <a:pt x="48" y="49"/>
                    </a:cubicBezTo>
                    <a:cubicBezTo>
                      <a:pt x="49" y="49"/>
                      <a:pt x="50" y="50"/>
                      <a:pt x="50" y="50"/>
                    </a:cubicBezTo>
                    <a:cubicBezTo>
                      <a:pt x="50" y="50"/>
                      <a:pt x="49" y="50"/>
                      <a:pt x="50" y="50"/>
                    </a:cubicBezTo>
                    <a:cubicBezTo>
                      <a:pt x="50" y="51"/>
                      <a:pt x="52" y="52"/>
                      <a:pt x="52" y="52"/>
                    </a:cubicBezTo>
                    <a:cubicBezTo>
                      <a:pt x="52" y="52"/>
                      <a:pt x="50" y="52"/>
                      <a:pt x="49" y="51"/>
                    </a:cubicBezTo>
                    <a:cubicBezTo>
                      <a:pt x="49" y="51"/>
                      <a:pt x="47" y="51"/>
                      <a:pt x="47" y="51"/>
                    </a:cubicBezTo>
                    <a:cubicBezTo>
                      <a:pt x="46" y="51"/>
                      <a:pt x="45" y="52"/>
                      <a:pt x="45" y="52"/>
                    </a:cubicBezTo>
                    <a:cubicBezTo>
                      <a:pt x="42" y="52"/>
                      <a:pt x="42" y="52"/>
                      <a:pt x="42" y="52"/>
                    </a:cubicBezTo>
                    <a:cubicBezTo>
                      <a:pt x="42" y="52"/>
                      <a:pt x="40" y="53"/>
                      <a:pt x="40" y="53"/>
                    </a:cubicBezTo>
                    <a:cubicBezTo>
                      <a:pt x="40" y="53"/>
                      <a:pt x="39" y="53"/>
                      <a:pt x="38" y="53"/>
                    </a:cubicBezTo>
                    <a:cubicBezTo>
                      <a:pt x="38" y="53"/>
                      <a:pt x="37" y="54"/>
                      <a:pt x="37" y="54"/>
                    </a:cubicBezTo>
                    <a:cubicBezTo>
                      <a:pt x="36" y="54"/>
                      <a:pt x="35" y="54"/>
                      <a:pt x="35" y="54"/>
                    </a:cubicBezTo>
                    <a:cubicBezTo>
                      <a:pt x="34" y="54"/>
                      <a:pt x="33" y="54"/>
                      <a:pt x="33" y="54"/>
                    </a:cubicBezTo>
                    <a:cubicBezTo>
                      <a:pt x="31" y="54"/>
                      <a:pt x="31" y="54"/>
                      <a:pt x="31" y="54"/>
                    </a:cubicBezTo>
                    <a:cubicBezTo>
                      <a:pt x="32" y="55"/>
                      <a:pt x="32" y="55"/>
                      <a:pt x="32" y="55"/>
                    </a:cubicBezTo>
                    <a:cubicBezTo>
                      <a:pt x="33" y="56"/>
                      <a:pt x="33" y="56"/>
                      <a:pt x="33" y="56"/>
                    </a:cubicBezTo>
                    <a:cubicBezTo>
                      <a:pt x="33" y="56"/>
                      <a:pt x="34" y="56"/>
                      <a:pt x="34" y="56"/>
                    </a:cubicBezTo>
                    <a:cubicBezTo>
                      <a:pt x="34" y="56"/>
                      <a:pt x="35" y="57"/>
                      <a:pt x="35" y="57"/>
                    </a:cubicBezTo>
                    <a:cubicBezTo>
                      <a:pt x="35" y="57"/>
                      <a:pt x="36" y="58"/>
                      <a:pt x="36" y="58"/>
                    </a:cubicBezTo>
                    <a:cubicBezTo>
                      <a:pt x="36" y="58"/>
                      <a:pt x="38" y="59"/>
                      <a:pt x="38" y="59"/>
                    </a:cubicBezTo>
                    <a:lnTo>
                      <a:pt x="39" y="60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4" name="Freeform 69"/>
              <p:cNvSpPr>
                <a:spLocks/>
              </p:cNvSpPr>
              <p:nvPr/>
            </p:nvSpPr>
            <p:spPr bwMode="auto">
              <a:xfrm>
                <a:off x="3653" y="2241"/>
                <a:ext cx="249" cy="245"/>
              </a:xfrm>
              <a:custGeom>
                <a:avLst/>
                <a:gdLst>
                  <a:gd name="T0" fmla="*/ 88 w 124"/>
                  <a:gd name="T1" fmla="*/ 117 h 122"/>
                  <a:gd name="T2" fmla="*/ 86 w 124"/>
                  <a:gd name="T3" fmla="*/ 110 h 122"/>
                  <a:gd name="T4" fmla="*/ 90 w 124"/>
                  <a:gd name="T5" fmla="*/ 103 h 122"/>
                  <a:gd name="T6" fmla="*/ 94 w 124"/>
                  <a:gd name="T7" fmla="*/ 94 h 122"/>
                  <a:gd name="T8" fmla="*/ 92 w 124"/>
                  <a:gd name="T9" fmla="*/ 84 h 122"/>
                  <a:gd name="T10" fmla="*/ 92 w 124"/>
                  <a:gd name="T11" fmla="*/ 71 h 122"/>
                  <a:gd name="T12" fmla="*/ 99 w 124"/>
                  <a:gd name="T13" fmla="*/ 74 h 122"/>
                  <a:gd name="T14" fmla="*/ 103 w 124"/>
                  <a:gd name="T15" fmla="*/ 72 h 122"/>
                  <a:gd name="T16" fmla="*/ 109 w 124"/>
                  <a:gd name="T17" fmla="*/ 73 h 122"/>
                  <a:gd name="T18" fmla="*/ 114 w 124"/>
                  <a:gd name="T19" fmla="*/ 69 h 122"/>
                  <a:gd name="T20" fmla="*/ 124 w 124"/>
                  <a:gd name="T21" fmla="*/ 67 h 122"/>
                  <a:gd name="T22" fmla="*/ 115 w 124"/>
                  <a:gd name="T23" fmla="*/ 62 h 122"/>
                  <a:gd name="T24" fmla="*/ 113 w 124"/>
                  <a:gd name="T25" fmla="*/ 51 h 122"/>
                  <a:gd name="T26" fmla="*/ 105 w 124"/>
                  <a:gd name="T27" fmla="*/ 50 h 122"/>
                  <a:gd name="T28" fmla="*/ 100 w 124"/>
                  <a:gd name="T29" fmla="*/ 44 h 122"/>
                  <a:gd name="T30" fmla="*/ 98 w 124"/>
                  <a:gd name="T31" fmla="*/ 39 h 122"/>
                  <a:gd name="T32" fmla="*/ 93 w 124"/>
                  <a:gd name="T33" fmla="*/ 36 h 122"/>
                  <a:gd name="T34" fmla="*/ 86 w 124"/>
                  <a:gd name="T35" fmla="*/ 31 h 122"/>
                  <a:gd name="T36" fmla="*/ 83 w 124"/>
                  <a:gd name="T37" fmla="*/ 26 h 122"/>
                  <a:gd name="T38" fmla="*/ 80 w 124"/>
                  <a:gd name="T39" fmla="*/ 17 h 122"/>
                  <a:gd name="T40" fmla="*/ 75 w 124"/>
                  <a:gd name="T41" fmla="*/ 10 h 122"/>
                  <a:gd name="T42" fmla="*/ 67 w 124"/>
                  <a:gd name="T43" fmla="*/ 10 h 122"/>
                  <a:gd name="T44" fmla="*/ 56 w 124"/>
                  <a:gd name="T45" fmla="*/ 9 h 122"/>
                  <a:gd name="T46" fmla="*/ 53 w 124"/>
                  <a:gd name="T47" fmla="*/ 8 h 122"/>
                  <a:gd name="T48" fmla="*/ 52 w 124"/>
                  <a:gd name="T49" fmla="*/ 7 h 122"/>
                  <a:gd name="T50" fmla="*/ 47 w 124"/>
                  <a:gd name="T51" fmla="*/ 8 h 122"/>
                  <a:gd name="T52" fmla="*/ 43 w 124"/>
                  <a:gd name="T53" fmla="*/ 6 h 122"/>
                  <a:gd name="T54" fmla="*/ 35 w 124"/>
                  <a:gd name="T55" fmla="*/ 3 h 122"/>
                  <a:gd name="T56" fmla="*/ 27 w 124"/>
                  <a:gd name="T57" fmla="*/ 2 h 122"/>
                  <a:gd name="T58" fmla="*/ 23 w 124"/>
                  <a:gd name="T59" fmla="*/ 6 h 122"/>
                  <a:gd name="T60" fmla="*/ 19 w 124"/>
                  <a:gd name="T61" fmla="*/ 9 h 122"/>
                  <a:gd name="T62" fmla="*/ 13 w 124"/>
                  <a:gd name="T63" fmla="*/ 10 h 122"/>
                  <a:gd name="T64" fmla="*/ 7 w 124"/>
                  <a:gd name="T65" fmla="*/ 12 h 122"/>
                  <a:gd name="T66" fmla="*/ 6 w 124"/>
                  <a:gd name="T67" fmla="*/ 15 h 122"/>
                  <a:gd name="T68" fmla="*/ 0 w 124"/>
                  <a:gd name="T69" fmla="*/ 18 h 122"/>
                  <a:gd name="T70" fmla="*/ 8 w 124"/>
                  <a:gd name="T71" fmla="*/ 18 h 122"/>
                  <a:gd name="T72" fmla="*/ 13 w 124"/>
                  <a:gd name="T73" fmla="*/ 20 h 122"/>
                  <a:gd name="T74" fmla="*/ 16 w 124"/>
                  <a:gd name="T75" fmla="*/ 22 h 122"/>
                  <a:gd name="T76" fmla="*/ 21 w 124"/>
                  <a:gd name="T77" fmla="*/ 27 h 122"/>
                  <a:gd name="T78" fmla="*/ 23 w 124"/>
                  <a:gd name="T79" fmla="*/ 30 h 122"/>
                  <a:gd name="T80" fmla="*/ 26 w 124"/>
                  <a:gd name="T81" fmla="*/ 34 h 122"/>
                  <a:gd name="T82" fmla="*/ 30 w 124"/>
                  <a:gd name="T83" fmla="*/ 40 h 122"/>
                  <a:gd name="T84" fmla="*/ 35 w 124"/>
                  <a:gd name="T85" fmla="*/ 44 h 122"/>
                  <a:gd name="T86" fmla="*/ 40 w 124"/>
                  <a:gd name="T87" fmla="*/ 49 h 122"/>
                  <a:gd name="T88" fmla="*/ 50 w 124"/>
                  <a:gd name="T89" fmla="*/ 57 h 122"/>
                  <a:gd name="T90" fmla="*/ 61 w 124"/>
                  <a:gd name="T91" fmla="*/ 66 h 122"/>
                  <a:gd name="T92" fmla="*/ 67 w 124"/>
                  <a:gd name="T93" fmla="*/ 76 h 122"/>
                  <a:gd name="T94" fmla="*/ 69 w 124"/>
                  <a:gd name="T95" fmla="*/ 84 h 122"/>
                  <a:gd name="T96" fmla="*/ 68 w 124"/>
                  <a:gd name="T97" fmla="*/ 90 h 122"/>
                  <a:gd name="T98" fmla="*/ 69 w 124"/>
                  <a:gd name="T99" fmla="*/ 98 h 122"/>
                  <a:gd name="T100" fmla="*/ 73 w 124"/>
                  <a:gd name="T101" fmla="*/ 109 h 122"/>
                  <a:gd name="T102" fmla="*/ 76 w 124"/>
                  <a:gd name="T103" fmla="*/ 116 h 122"/>
                  <a:gd name="T104" fmla="*/ 77 w 124"/>
                  <a:gd name="T105" fmla="*/ 121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24" h="122">
                    <a:moveTo>
                      <a:pt x="79" y="122"/>
                    </a:moveTo>
                    <a:cubicBezTo>
                      <a:pt x="81" y="119"/>
                      <a:pt x="81" y="119"/>
                      <a:pt x="81" y="119"/>
                    </a:cubicBezTo>
                    <a:cubicBezTo>
                      <a:pt x="81" y="119"/>
                      <a:pt x="83" y="118"/>
                      <a:pt x="83" y="118"/>
                    </a:cubicBezTo>
                    <a:cubicBezTo>
                      <a:pt x="84" y="118"/>
                      <a:pt x="85" y="118"/>
                      <a:pt x="86" y="118"/>
                    </a:cubicBezTo>
                    <a:cubicBezTo>
                      <a:pt x="87" y="118"/>
                      <a:pt x="88" y="117"/>
                      <a:pt x="88" y="117"/>
                    </a:cubicBezTo>
                    <a:cubicBezTo>
                      <a:pt x="88" y="117"/>
                      <a:pt x="88" y="117"/>
                      <a:pt x="88" y="117"/>
                    </a:cubicBezTo>
                    <a:cubicBezTo>
                      <a:pt x="87" y="115"/>
                      <a:pt x="87" y="115"/>
                      <a:pt x="87" y="115"/>
                    </a:cubicBezTo>
                    <a:cubicBezTo>
                      <a:pt x="88" y="113"/>
                      <a:pt x="88" y="113"/>
                      <a:pt x="88" y="113"/>
                    </a:cubicBezTo>
                    <a:cubicBezTo>
                      <a:pt x="85" y="112"/>
                      <a:pt x="85" y="112"/>
                      <a:pt x="85" y="112"/>
                    </a:cubicBezTo>
                    <a:cubicBezTo>
                      <a:pt x="86" y="110"/>
                      <a:pt x="86" y="110"/>
                      <a:pt x="86" y="110"/>
                    </a:cubicBezTo>
                    <a:cubicBezTo>
                      <a:pt x="86" y="110"/>
                      <a:pt x="85" y="109"/>
                      <a:pt x="86" y="109"/>
                    </a:cubicBezTo>
                    <a:cubicBezTo>
                      <a:pt x="87" y="109"/>
                      <a:pt x="87" y="106"/>
                      <a:pt x="87" y="106"/>
                    </a:cubicBezTo>
                    <a:cubicBezTo>
                      <a:pt x="88" y="105"/>
                      <a:pt x="88" y="105"/>
                      <a:pt x="88" y="105"/>
                    </a:cubicBezTo>
                    <a:cubicBezTo>
                      <a:pt x="89" y="105"/>
                      <a:pt x="89" y="105"/>
                      <a:pt x="89" y="105"/>
                    </a:cubicBezTo>
                    <a:cubicBezTo>
                      <a:pt x="89" y="105"/>
                      <a:pt x="89" y="103"/>
                      <a:pt x="90" y="103"/>
                    </a:cubicBezTo>
                    <a:cubicBezTo>
                      <a:pt x="90" y="103"/>
                      <a:pt x="91" y="102"/>
                      <a:pt x="91" y="102"/>
                    </a:cubicBezTo>
                    <a:cubicBezTo>
                      <a:pt x="90" y="99"/>
                      <a:pt x="90" y="99"/>
                      <a:pt x="90" y="99"/>
                    </a:cubicBezTo>
                    <a:cubicBezTo>
                      <a:pt x="90" y="99"/>
                      <a:pt x="89" y="97"/>
                      <a:pt x="89" y="97"/>
                    </a:cubicBezTo>
                    <a:cubicBezTo>
                      <a:pt x="90" y="97"/>
                      <a:pt x="91" y="96"/>
                      <a:pt x="91" y="96"/>
                    </a:cubicBezTo>
                    <a:cubicBezTo>
                      <a:pt x="91" y="96"/>
                      <a:pt x="93" y="94"/>
                      <a:pt x="94" y="94"/>
                    </a:cubicBezTo>
                    <a:cubicBezTo>
                      <a:pt x="94" y="93"/>
                      <a:pt x="95" y="92"/>
                      <a:pt x="95" y="91"/>
                    </a:cubicBezTo>
                    <a:cubicBezTo>
                      <a:pt x="95" y="91"/>
                      <a:pt x="94" y="89"/>
                      <a:pt x="94" y="89"/>
                    </a:cubicBezTo>
                    <a:cubicBezTo>
                      <a:pt x="94" y="87"/>
                      <a:pt x="94" y="87"/>
                      <a:pt x="94" y="87"/>
                    </a:cubicBezTo>
                    <a:cubicBezTo>
                      <a:pt x="94" y="87"/>
                      <a:pt x="95" y="85"/>
                      <a:pt x="95" y="85"/>
                    </a:cubicBezTo>
                    <a:cubicBezTo>
                      <a:pt x="94" y="84"/>
                      <a:pt x="92" y="84"/>
                      <a:pt x="92" y="84"/>
                    </a:cubicBezTo>
                    <a:cubicBezTo>
                      <a:pt x="91" y="82"/>
                      <a:pt x="91" y="82"/>
                      <a:pt x="91" y="82"/>
                    </a:cubicBezTo>
                    <a:cubicBezTo>
                      <a:pt x="91" y="80"/>
                      <a:pt x="91" y="80"/>
                      <a:pt x="91" y="80"/>
                    </a:cubicBezTo>
                    <a:cubicBezTo>
                      <a:pt x="89" y="78"/>
                      <a:pt x="89" y="78"/>
                      <a:pt x="89" y="78"/>
                    </a:cubicBezTo>
                    <a:cubicBezTo>
                      <a:pt x="89" y="78"/>
                      <a:pt x="89" y="76"/>
                      <a:pt x="89" y="75"/>
                    </a:cubicBezTo>
                    <a:cubicBezTo>
                      <a:pt x="90" y="75"/>
                      <a:pt x="91" y="72"/>
                      <a:pt x="92" y="71"/>
                    </a:cubicBezTo>
                    <a:cubicBezTo>
                      <a:pt x="92" y="71"/>
                      <a:pt x="96" y="68"/>
                      <a:pt x="96" y="68"/>
                    </a:cubicBezTo>
                    <a:cubicBezTo>
                      <a:pt x="97" y="72"/>
                      <a:pt x="97" y="72"/>
                      <a:pt x="97" y="72"/>
                    </a:cubicBezTo>
                    <a:cubicBezTo>
                      <a:pt x="97" y="75"/>
                      <a:pt x="97" y="75"/>
                      <a:pt x="97" y="75"/>
                    </a:cubicBezTo>
                    <a:cubicBezTo>
                      <a:pt x="97" y="75"/>
                      <a:pt x="97" y="77"/>
                      <a:pt x="97" y="77"/>
                    </a:cubicBezTo>
                    <a:cubicBezTo>
                      <a:pt x="98" y="76"/>
                      <a:pt x="99" y="74"/>
                      <a:pt x="99" y="74"/>
                    </a:cubicBezTo>
                    <a:cubicBezTo>
                      <a:pt x="100" y="74"/>
                      <a:pt x="100" y="74"/>
                      <a:pt x="100" y="74"/>
                    </a:cubicBezTo>
                    <a:cubicBezTo>
                      <a:pt x="100" y="74"/>
                      <a:pt x="98" y="71"/>
                      <a:pt x="99" y="71"/>
                    </a:cubicBezTo>
                    <a:cubicBezTo>
                      <a:pt x="99" y="71"/>
                      <a:pt x="99" y="70"/>
                      <a:pt x="100" y="71"/>
                    </a:cubicBezTo>
                    <a:cubicBezTo>
                      <a:pt x="100" y="72"/>
                      <a:pt x="100" y="73"/>
                      <a:pt x="101" y="73"/>
                    </a:cubicBezTo>
                    <a:cubicBezTo>
                      <a:pt x="102" y="73"/>
                      <a:pt x="103" y="73"/>
                      <a:pt x="103" y="72"/>
                    </a:cubicBezTo>
                    <a:cubicBezTo>
                      <a:pt x="104" y="71"/>
                      <a:pt x="103" y="71"/>
                      <a:pt x="103" y="71"/>
                    </a:cubicBezTo>
                    <a:cubicBezTo>
                      <a:pt x="104" y="70"/>
                      <a:pt x="104" y="70"/>
                      <a:pt x="104" y="70"/>
                    </a:cubicBezTo>
                    <a:cubicBezTo>
                      <a:pt x="104" y="70"/>
                      <a:pt x="104" y="72"/>
                      <a:pt x="105" y="72"/>
                    </a:cubicBezTo>
                    <a:cubicBezTo>
                      <a:pt x="106" y="72"/>
                      <a:pt x="108" y="72"/>
                      <a:pt x="108" y="72"/>
                    </a:cubicBezTo>
                    <a:cubicBezTo>
                      <a:pt x="109" y="73"/>
                      <a:pt x="109" y="73"/>
                      <a:pt x="109" y="73"/>
                    </a:cubicBezTo>
                    <a:cubicBezTo>
                      <a:pt x="109" y="73"/>
                      <a:pt x="110" y="72"/>
                      <a:pt x="110" y="72"/>
                    </a:cubicBezTo>
                    <a:cubicBezTo>
                      <a:pt x="110" y="71"/>
                      <a:pt x="110" y="70"/>
                      <a:pt x="110" y="70"/>
                    </a:cubicBezTo>
                    <a:cubicBezTo>
                      <a:pt x="112" y="70"/>
                      <a:pt x="112" y="70"/>
                      <a:pt x="112" y="70"/>
                    </a:cubicBezTo>
                    <a:cubicBezTo>
                      <a:pt x="112" y="67"/>
                      <a:pt x="112" y="67"/>
                      <a:pt x="112" y="67"/>
                    </a:cubicBezTo>
                    <a:cubicBezTo>
                      <a:pt x="114" y="69"/>
                      <a:pt x="114" y="69"/>
                      <a:pt x="114" y="69"/>
                    </a:cubicBezTo>
                    <a:cubicBezTo>
                      <a:pt x="115" y="71"/>
                      <a:pt x="115" y="71"/>
                      <a:pt x="115" y="71"/>
                    </a:cubicBezTo>
                    <a:cubicBezTo>
                      <a:pt x="117" y="71"/>
                      <a:pt x="117" y="71"/>
                      <a:pt x="117" y="71"/>
                    </a:cubicBezTo>
                    <a:cubicBezTo>
                      <a:pt x="118" y="68"/>
                      <a:pt x="118" y="68"/>
                      <a:pt x="118" y="68"/>
                    </a:cubicBezTo>
                    <a:cubicBezTo>
                      <a:pt x="118" y="68"/>
                      <a:pt x="120" y="68"/>
                      <a:pt x="121" y="68"/>
                    </a:cubicBezTo>
                    <a:cubicBezTo>
                      <a:pt x="122" y="68"/>
                      <a:pt x="124" y="67"/>
                      <a:pt x="124" y="67"/>
                    </a:cubicBezTo>
                    <a:cubicBezTo>
                      <a:pt x="124" y="66"/>
                      <a:pt x="123" y="66"/>
                      <a:pt x="122" y="66"/>
                    </a:cubicBezTo>
                    <a:cubicBezTo>
                      <a:pt x="121" y="66"/>
                      <a:pt x="120" y="67"/>
                      <a:pt x="119" y="66"/>
                    </a:cubicBezTo>
                    <a:cubicBezTo>
                      <a:pt x="119" y="66"/>
                      <a:pt x="117" y="64"/>
                      <a:pt x="117" y="64"/>
                    </a:cubicBezTo>
                    <a:cubicBezTo>
                      <a:pt x="115" y="64"/>
                      <a:pt x="115" y="64"/>
                      <a:pt x="115" y="64"/>
                    </a:cubicBezTo>
                    <a:cubicBezTo>
                      <a:pt x="115" y="64"/>
                      <a:pt x="114" y="63"/>
                      <a:pt x="115" y="62"/>
                    </a:cubicBezTo>
                    <a:cubicBezTo>
                      <a:pt x="116" y="62"/>
                      <a:pt x="116" y="61"/>
                      <a:pt x="116" y="61"/>
                    </a:cubicBezTo>
                    <a:cubicBezTo>
                      <a:pt x="116" y="61"/>
                      <a:pt x="116" y="60"/>
                      <a:pt x="116" y="59"/>
                    </a:cubicBezTo>
                    <a:cubicBezTo>
                      <a:pt x="115" y="59"/>
                      <a:pt x="115" y="57"/>
                      <a:pt x="115" y="56"/>
                    </a:cubicBezTo>
                    <a:cubicBezTo>
                      <a:pt x="115" y="56"/>
                      <a:pt x="113" y="52"/>
                      <a:pt x="113" y="52"/>
                    </a:cubicBezTo>
                    <a:cubicBezTo>
                      <a:pt x="113" y="51"/>
                      <a:pt x="113" y="51"/>
                      <a:pt x="113" y="51"/>
                    </a:cubicBezTo>
                    <a:cubicBezTo>
                      <a:pt x="112" y="52"/>
                      <a:pt x="112" y="52"/>
                      <a:pt x="112" y="52"/>
                    </a:cubicBezTo>
                    <a:cubicBezTo>
                      <a:pt x="110" y="50"/>
                      <a:pt x="110" y="50"/>
                      <a:pt x="110" y="50"/>
                    </a:cubicBezTo>
                    <a:cubicBezTo>
                      <a:pt x="110" y="50"/>
                      <a:pt x="109" y="51"/>
                      <a:pt x="108" y="51"/>
                    </a:cubicBezTo>
                    <a:cubicBezTo>
                      <a:pt x="107" y="51"/>
                      <a:pt x="107" y="50"/>
                      <a:pt x="107" y="50"/>
                    </a:cubicBezTo>
                    <a:cubicBezTo>
                      <a:pt x="105" y="50"/>
                      <a:pt x="105" y="50"/>
                      <a:pt x="105" y="50"/>
                    </a:cubicBezTo>
                    <a:cubicBezTo>
                      <a:pt x="105" y="50"/>
                      <a:pt x="105" y="50"/>
                      <a:pt x="104" y="50"/>
                    </a:cubicBezTo>
                    <a:cubicBezTo>
                      <a:pt x="102" y="50"/>
                      <a:pt x="101" y="50"/>
                      <a:pt x="101" y="49"/>
                    </a:cubicBezTo>
                    <a:cubicBezTo>
                      <a:pt x="100" y="49"/>
                      <a:pt x="100" y="48"/>
                      <a:pt x="101" y="47"/>
                    </a:cubicBezTo>
                    <a:cubicBezTo>
                      <a:pt x="101" y="47"/>
                      <a:pt x="101" y="46"/>
                      <a:pt x="101" y="46"/>
                    </a:cubicBezTo>
                    <a:cubicBezTo>
                      <a:pt x="101" y="46"/>
                      <a:pt x="101" y="44"/>
                      <a:pt x="100" y="44"/>
                    </a:cubicBezTo>
                    <a:cubicBezTo>
                      <a:pt x="100" y="44"/>
                      <a:pt x="98" y="44"/>
                      <a:pt x="98" y="44"/>
                    </a:cubicBezTo>
                    <a:cubicBezTo>
                      <a:pt x="96" y="43"/>
                      <a:pt x="96" y="43"/>
                      <a:pt x="96" y="43"/>
                    </a:cubicBezTo>
                    <a:cubicBezTo>
                      <a:pt x="99" y="42"/>
                      <a:pt x="99" y="42"/>
                      <a:pt x="99" y="42"/>
                    </a:cubicBezTo>
                    <a:cubicBezTo>
                      <a:pt x="98" y="41"/>
                      <a:pt x="98" y="41"/>
                      <a:pt x="98" y="41"/>
                    </a:cubicBezTo>
                    <a:cubicBezTo>
                      <a:pt x="98" y="41"/>
                      <a:pt x="98" y="39"/>
                      <a:pt x="98" y="39"/>
                    </a:cubicBezTo>
                    <a:cubicBezTo>
                      <a:pt x="98" y="38"/>
                      <a:pt x="97" y="37"/>
                      <a:pt x="97" y="37"/>
                    </a:cubicBezTo>
                    <a:cubicBezTo>
                      <a:pt x="97" y="34"/>
                      <a:pt x="97" y="34"/>
                      <a:pt x="97" y="34"/>
                    </a:cubicBezTo>
                    <a:cubicBezTo>
                      <a:pt x="96" y="34"/>
                      <a:pt x="96" y="34"/>
                      <a:pt x="96" y="34"/>
                    </a:cubicBezTo>
                    <a:cubicBezTo>
                      <a:pt x="94" y="33"/>
                      <a:pt x="94" y="33"/>
                      <a:pt x="94" y="33"/>
                    </a:cubicBezTo>
                    <a:cubicBezTo>
                      <a:pt x="93" y="36"/>
                      <a:pt x="93" y="36"/>
                      <a:pt x="93" y="36"/>
                    </a:cubicBezTo>
                    <a:cubicBezTo>
                      <a:pt x="91" y="36"/>
                      <a:pt x="91" y="36"/>
                      <a:pt x="91" y="36"/>
                    </a:cubicBezTo>
                    <a:cubicBezTo>
                      <a:pt x="90" y="34"/>
                      <a:pt x="90" y="34"/>
                      <a:pt x="90" y="34"/>
                    </a:cubicBezTo>
                    <a:cubicBezTo>
                      <a:pt x="89" y="33"/>
                      <a:pt x="89" y="33"/>
                      <a:pt x="89" y="33"/>
                    </a:cubicBezTo>
                    <a:cubicBezTo>
                      <a:pt x="88" y="33"/>
                      <a:pt x="88" y="33"/>
                      <a:pt x="88" y="33"/>
                    </a:cubicBezTo>
                    <a:cubicBezTo>
                      <a:pt x="86" y="31"/>
                      <a:pt x="86" y="31"/>
                      <a:pt x="86" y="31"/>
                    </a:cubicBezTo>
                    <a:cubicBezTo>
                      <a:pt x="85" y="31"/>
                      <a:pt x="85" y="31"/>
                      <a:pt x="85" y="31"/>
                    </a:cubicBezTo>
                    <a:cubicBezTo>
                      <a:pt x="85" y="31"/>
                      <a:pt x="84" y="34"/>
                      <a:pt x="84" y="32"/>
                    </a:cubicBezTo>
                    <a:cubicBezTo>
                      <a:pt x="83" y="31"/>
                      <a:pt x="82" y="29"/>
                      <a:pt x="82" y="29"/>
                    </a:cubicBezTo>
                    <a:cubicBezTo>
                      <a:pt x="82" y="28"/>
                      <a:pt x="82" y="28"/>
                      <a:pt x="82" y="28"/>
                    </a:cubicBezTo>
                    <a:cubicBezTo>
                      <a:pt x="83" y="26"/>
                      <a:pt x="83" y="26"/>
                      <a:pt x="83" y="26"/>
                    </a:cubicBezTo>
                    <a:cubicBezTo>
                      <a:pt x="82" y="24"/>
                      <a:pt x="82" y="24"/>
                      <a:pt x="82" y="24"/>
                    </a:cubicBezTo>
                    <a:cubicBezTo>
                      <a:pt x="82" y="24"/>
                      <a:pt x="82" y="22"/>
                      <a:pt x="82" y="22"/>
                    </a:cubicBezTo>
                    <a:cubicBezTo>
                      <a:pt x="82" y="22"/>
                      <a:pt x="81" y="20"/>
                      <a:pt x="81" y="20"/>
                    </a:cubicBezTo>
                    <a:cubicBezTo>
                      <a:pt x="82" y="18"/>
                      <a:pt x="82" y="18"/>
                      <a:pt x="82" y="18"/>
                    </a:cubicBezTo>
                    <a:cubicBezTo>
                      <a:pt x="80" y="17"/>
                      <a:pt x="80" y="17"/>
                      <a:pt x="80" y="17"/>
                    </a:cubicBezTo>
                    <a:cubicBezTo>
                      <a:pt x="80" y="15"/>
                      <a:pt x="80" y="15"/>
                      <a:pt x="80" y="15"/>
                    </a:cubicBezTo>
                    <a:cubicBezTo>
                      <a:pt x="80" y="14"/>
                      <a:pt x="80" y="14"/>
                      <a:pt x="80" y="14"/>
                    </a:cubicBezTo>
                    <a:cubicBezTo>
                      <a:pt x="78" y="13"/>
                      <a:pt x="78" y="13"/>
                      <a:pt x="78" y="13"/>
                    </a:cubicBezTo>
                    <a:cubicBezTo>
                      <a:pt x="78" y="13"/>
                      <a:pt x="77" y="13"/>
                      <a:pt x="77" y="12"/>
                    </a:cubicBezTo>
                    <a:cubicBezTo>
                      <a:pt x="77" y="11"/>
                      <a:pt x="75" y="10"/>
                      <a:pt x="75" y="10"/>
                    </a:cubicBezTo>
                    <a:cubicBezTo>
                      <a:pt x="75" y="10"/>
                      <a:pt x="75" y="10"/>
                      <a:pt x="74" y="11"/>
                    </a:cubicBezTo>
                    <a:cubicBezTo>
                      <a:pt x="74" y="11"/>
                      <a:pt x="74" y="13"/>
                      <a:pt x="73" y="13"/>
                    </a:cubicBezTo>
                    <a:cubicBezTo>
                      <a:pt x="73" y="13"/>
                      <a:pt x="74" y="13"/>
                      <a:pt x="72" y="13"/>
                    </a:cubicBezTo>
                    <a:cubicBezTo>
                      <a:pt x="69" y="13"/>
                      <a:pt x="70" y="13"/>
                      <a:pt x="69" y="12"/>
                    </a:cubicBezTo>
                    <a:cubicBezTo>
                      <a:pt x="69" y="11"/>
                      <a:pt x="67" y="10"/>
                      <a:pt x="67" y="10"/>
                    </a:cubicBezTo>
                    <a:cubicBezTo>
                      <a:pt x="66" y="7"/>
                      <a:pt x="66" y="7"/>
                      <a:pt x="66" y="7"/>
                    </a:cubicBezTo>
                    <a:cubicBezTo>
                      <a:pt x="64" y="7"/>
                      <a:pt x="64" y="7"/>
                      <a:pt x="64" y="7"/>
                    </a:cubicBezTo>
                    <a:cubicBezTo>
                      <a:pt x="64" y="7"/>
                      <a:pt x="66" y="7"/>
                      <a:pt x="63" y="7"/>
                    </a:cubicBezTo>
                    <a:cubicBezTo>
                      <a:pt x="60" y="7"/>
                      <a:pt x="57" y="8"/>
                      <a:pt x="57" y="8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6" y="9"/>
                      <a:pt x="55" y="11"/>
                      <a:pt x="55" y="11"/>
                    </a:cubicBezTo>
                    <a:cubicBezTo>
                      <a:pt x="55" y="11"/>
                      <a:pt x="56" y="12"/>
                      <a:pt x="55" y="11"/>
                    </a:cubicBezTo>
                    <a:cubicBezTo>
                      <a:pt x="55" y="11"/>
                      <a:pt x="55" y="11"/>
                      <a:pt x="55" y="10"/>
                    </a:cubicBezTo>
                    <a:cubicBezTo>
                      <a:pt x="54" y="10"/>
                      <a:pt x="55" y="9"/>
                      <a:pt x="55" y="9"/>
                    </a:cubicBezTo>
                    <a:cubicBezTo>
                      <a:pt x="55" y="9"/>
                      <a:pt x="53" y="8"/>
                      <a:pt x="53" y="8"/>
                    </a:cubicBezTo>
                    <a:cubicBezTo>
                      <a:pt x="52" y="9"/>
                      <a:pt x="52" y="9"/>
                      <a:pt x="52" y="9"/>
                    </a:cubicBezTo>
                    <a:cubicBezTo>
                      <a:pt x="52" y="9"/>
                      <a:pt x="53" y="10"/>
                      <a:pt x="52" y="10"/>
                    </a:cubicBezTo>
                    <a:cubicBezTo>
                      <a:pt x="51" y="10"/>
                      <a:pt x="50" y="11"/>
                      <a:pt x="50" y="10"/>
                    </a:cubicBezTo>
                    <a:cubicBezTo>
                      <a:pt x="50" y="10"/>
                      <a:pt x="51" y="9"/>
                      <a:pt x="51" y="9"/>
                    </a:cubicBezTo>
                    <a:cubicBezTo>
                      <a:pt x="52" y="9"/>
                      <a:pt x="52" y="8"/>
                      <a:pt x="52" y="7"/>
                    </a:cubicBezTo>
                    <a:cubicBezTo>
                      <a:pt x="52" y="7"/>
                      <a:pt x="52" y="6"/>
                      <a:pt x="51" y="6"/>
                    </a:cubicBezTo>
                    <a:cubicBezTo>
                      <a:pt x="51" y="6"/>
                      <a:pt x="50" y="6"/>
                      <a:pt x="49" y="6"/>
                    </a:cubicBezTo>
                    <a:cubicBezTo>
                      <a:pt x="49" y="6"/>
                      <a:pt x="48" y="7"/>
                      <a:pt x="48" y="7"/>
                    </a:cubicBezTo>
                    <a:cubicBezTo>
                      <a:pt x="48" y="7"/>
                      <a:pt x="49" y="7"/>
                      <a:pt x="48" y="7"/>
                    </a:cubicBezTo>
                    <a:cubicBezTo>
                      <a:pt x="48" y="7"/>
                      <a:pt x="47" y="8"/>
                      <a:pt x="47" y="8"/>
                    </a:cubicBezTo>
                    <a:cubicBezTo>
                      <a:pt x="47" y="8"/>
                      <a:pt x="46" y="7"/>
                      <a:pt x="46" y="7"/>
                    </a:cubicBezTo>
                    <a:cubicBezTo>
                      <a:pt x="46" y="7"/>
                      <a:pt x="46" y="6"/>
                      <a:pt x="46" y="6"/>
                    </a:cubicBezTo>
                    <a:cubicBezTo>
                      <a:pt x="45" y="7"/>
                      <a:pt x="45" y="8"/>
                      <a:pt x="45" y="8"/>
                    </a:cubicBezTo>
                    <a:cubicBezTo>
                      <a:pt x="44" y="9"/>
                      <a:pt x="44" y="8"/>
                      <a:pt x="44" y="8"/>
                    </a:cubicBezTo>
                    <a:cubicBezTo>
                      <a:pt x="44" y="8"/>
                      <a:pt x="43" y="6"/>
                      <a:pt x="43" y="6"/>
                    </a:cubicBezTo>
                    <a:cubicBezTo>
                      <a:pt x="42" y="5"/>
                      <a:pt x="42" y="5"/>
                      <a:pt x="42" y="5"/>
                    </a:cubicBezTo>
                    <a:cubicBezTo>
                      <a:pt x="42" y="5"/>
                      <a:pt x="40" y="6"/>
                      <a:pt x="39" y="5"/>
                    </a:cubicBezTo>
                    <a:cubicBezTo>
                      <a:pt x="39" y="5"/>
                      <a:pt x="38" y="5"/>
                      <a:pt x="37" y="4"/>
                    </a:cubicBezTo>
                    <a:cubicBezTo>
                      <a:pt x="37" y="4"/>
                      <a:pt x="36" y="3"/>
                      <a:pt x="36" y="3"/>
                    </a:cubicBezTo>
                    <a:cubicBezTo>
                      <a:pt x="36" y="3"/>
                      <a:pt x="36" y="3"/>
                      <a:pt x="35" y="3"/>
                    </a:cubicBezTo>
                    <a:cubicBezTo>
                      <a:pt x="34" y="3"/>
                      <a:pt x="34" y="3"/>
                      <a:pt x="34" y="3"/>
                    </a:cubicBezTo>
                    <a:cubicBezTo>
                      <a:pt x="33" y="2"/>
                      <a:pt x="34" y="2"/>
                      <a:pt x="32" y="2"/>
                    </a:cubicBezTo>
                    <a:cubicBezTo>
                      <a:pt x="30" y="2"/>
                      <a:pt x="30" y="3"/>
                      <a:pt x="29" y="3"/>
                    </a:cubicBezTo>
                    <a:cubicBezTo>
                      <a:pt x="28" y="3"/>
                      <a:pt x="28" y="3"/>
                      <a:pt x="28" y="3"/>
                    </a:cubicBezTo>
                    <a:cubicBezTo>
                      <a:pt x="27" y="2"/>
                      <a:pt x="27" y="2"/>
                      <a:pt x="27" y="2"/>
                    </a:cubicBezTo>
                    <a:cubicBezTo>
                      <a:pt x="27" y="1"/>
                      <a:pt x="27" y="0"/>
                      <a:pt x="26" y="1"/>
                    </a:cubicBezTo>
                    <a:cubicBezTo>
                      <a:pt x="26" y="2"/>
                      <a:pt x="27" y="2"/>
                      <a:pt x="26" y="3"/>
                    </a:cubicBezTo>
                    <a:cubicBezTo>
                      <a:pt x="25" y="3"/>
                      <a:pt x="24" y="4"/>
                      <a:pt x="24" y="4"/>
                    </a:cubicBezTo>
                    <a:cubicBezTo>
                      <a:pt x="24" y="4"/>
                      <a:pt x="23" y="5"/>
                      <a:pt x="23" y="5"/>
                    </a:cubicBezTo>
                    <a:cubicBezTo>
                      <a:pt x="23" y="5"/>
                      <a:pt x="23" y="6"/>
                      <a:pt x="23" y="6"/>
                    </a:cubicBezTo>
                    <a:cubicBezTo>
                      <a:pt x="23" y="6"/>
                      <a:pt x="22" y="5"/>
                      <a:pt x="22" y="5"/>
                    </a:cubicBezTo>
                    <a:cubicBezTo>
                      <a:pt x="22" y="5"/>
                      <a:pt x="21" y="5"/>
                      <a:pt x="21" y="5"/>
                    </a:cubicBezTo>
                    <a:cubicBezTo>
                      <a:pt x="21" y="5"/>
                      <a:pt x="20" y="6"/>
                      <a:pt x="20" y="6"/>
                    </a:cubicBezTo>
                    <a:cubicBezTo>
                      <a:pt x="20" y="6"/>
                      <a:pt x="20" y="7"/>
                      <a:pt x="20" y="7"/>
                    </a:cubicBezTo>
                    <a:cubicBezTo>
                      <a:pt x="20" y="8"/>
                      <a:pt x="19" y="9"/>
                      <a:pt x="19" y="9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18" y="9"/>
                      <a:pt x="18" y="9"/>
                      <a:pt x="17" y="9"/>
                    </a:cubicBezTo>
                    <a:cubicBezTo>
                      <a:pt x="16" y="9"/>
                      <a:pt x="14" y="9"/>
                      <a:pt x="14" y="9"/>
                    </a:cubicBezTo>
                    <a:cubicBezTo>
                      <a:pt x="14" y="9"/>
                      <a:pt x="13" y="9"/>
                      <a:pt x="13" y="9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2" y="11"/>
                      <a:pt x="11" y="12"/>
                      <a:pt x="10" y="12"/>
                    </a:cubicBezTo>
                    <a:cubicBezTo>
                      <a:pt x="10" y="11"/>
                      <a:pt x="9" y="11"/>
                      <a:pt x="9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11"/>
                      <a:pt x="7" y="11"/>
                      <a:pt x="7" y="12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12"/>
                      <a:pt x="7" y="13"/>
                      <a:pt x="7" y="13"/>
                    </a:cubicBezTo>
                    <a:cubicBezTo>
                      <a:pt x="7" y="14"/>
                      <a:pt x="7" y="14"/>
                      <a:pt x="7" y="15"/>
                    </a:cubicBezTo>
                    <a:cubicBezTo>
                      <a:pt x="7" y="15"/>
                      <a:pt x="7" y="15"/>
                      <a:pt x="6" y="15"/>
                    </a:cubicBezTo>
                    <a:cubicBezTo>
                      <a:pt x="6" y="15"/>
                      <a:pt x="5" y="15"/>
                      <a:pt x="5" y="15"/>
                    </a:cubicBezTo>
                    <a:cubicBezTo>
                      <a:pt x="5" y="15"/>
                      <a:pt x="5" y="14"/>
                      <a:pt x="4" y="14"/>
                    </a:cubicBezTo>
                    <a:cubicBezTo>
                      <a:pt x="4" y="14"/>
                      <a:pt x="2" y="15"/>
                      <a:pt x="2" y="15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4" y="18"/>
                      <a:pt x="4" y="18"/>
                      <a:pt x="4" y="18"/>
                    </a:cubicBezTo>
                    <a:cubicBezTo>
                      <a:pt x="5" y="18"/>
                      <a:pt x="5" y="18"/>
                      <a:pt x="5" y="18"/>
                    </a:cubicBezTo>
                    <a:cubicBezTo>
                      <a:pt x="6" y="18"/>
                      <a:pt x="6" y="18"/>
                      <a:pt x="6" y="18"/>
                    </a:cubicBezTo>
                    <a:cubicBezTo>
                      <a:pt x="7" y="17"/>
                      <a:pt x="7" y="17"/>
                      <a:pt x="7" y="17"/>
                    </a:cubicBezTo>
                    <a:cubicBezTo>
                      <a:pt x="7" y="17"/>
                      <a:pt x="8" y="18"/>
                      <a:pt x="8" y="18"/>
                    </a:cubicBezTo>
                    <a:cubicBezTo>
                      <a:pt x="8" y="18"/>
                      <a:pt x="9" y="19"/>
                      <a:pt x="9" y="19"/>
                    </a:cubicBezTo>
                    <a:cubicBezTo>
                      <a:pt x="10" y="19"/>
                      <a:pt x="10" y="19"/>
                      <a:pt x="10" y="19"/>
                    </a:cubicBezTo>
                    <a:cubicBezTo>
                      <a:pt x="12" y="18"/>
                      <a:pt x="12" y="18"/>
                      <a:pt x="12" y="18"/>
                    </a:cubicBezTo>
                    <a:cubicBezTo>
                      <a:pt x="12" y="19"/>
                      <a:pt x="12" y="19"/>
                      <a:pt x="12" y="19"/>
                    </a:cubicBezTo>
                    <a:cubicBezTo>
                      <a:pt x="12" y="19"/>
                      <a:pt x="12" y="20"/>
                      <a:pt x="13" y="20"/>
                    </a:cubicBezTo>
                    <a:cubicBezTo>
                      <a:pt x="13" y="20"/>
                      <a:pt x="13" y="20"/>
                      <a:pt x="13" y="20"/>
                    </a:cubicBezTo>
                    <a:cubicBezTo>
                      <a:pt x="13" y="21"/>
                      <a:pt x="13" y="21"/>
                      <a:pt x="13" y="21"/>
                    </a:cubicBezTo>
                    <a:cubicBezTo>
                      <a:pt x="15" y="21"/>
                      <a:pt x="15" y="21"/>
                      <a:pt x="15" y="21"/>
                    </a:cubicBezTo>
                    <a:cubicBezTo>
                      <a:pt x="15" y="21"/>
                      <a:pt x="16" y="21"/>
                      <a:pt x="16" y="21"/>
                    </a:cubicBezTo>
                    <a:cubicBezTo>
                      <a:pt x="16" y="22"/>
                      <a:pt x="16" y="22"/>
                      <a:pt x="16" y="22"/>
                    </a:cubicBezTo>
                    <a:cubicBezTo>
                      <a:pt x="16" y="22"/>
                      <a:pt x="17" y="23"/>
                      <a:pt x="17" y="23"/>
                    </a:cubicBezTo>
                    <a:cubicBezTo>
                      <a:pt x="18" y="24"/>
                      <a:pt x="18" y="25"/>
                      <a:pt x="18" y="25"/>
                    </a:cubicBezTo>
                    <a:cubicBezTo>
                      <a:pt x="19" y="25"/>
                      <a:pt x="19" y="25"/>
                      <a:pt x="19" y="25"/>
                    </a:cubicBezTo>
                    <a:cubicBezTo>
                      <a:pt x="20" y="26"/>
                      <a:pt x="20" y="26"/>
                      <a:pt x="20" y="26"/>
                    </a:cubicBezTo>
                    <a:cubicBezTo>
                      <a:pt x="21" y="27"/>
                      <a:pt x="21" y="27"/>
                      <a:pt x="21" y="27"/>
                    </a:cubicBezTo>
                    <a:cubicBezTo>
                      <a:pt x="21" y="27"/>
                      <a:pt x="21" y="27"/>
                      <a:pt x="21" y="27"/>
                    </a:cubicBezTo>
                    <a:cubicBezTo>
                      <a:pt x="21" y="28"/>
                      <a:pt x="21" y="28"/>
                      <a:pt x="21" y="28"/>
                    </a:cubicBezTo>
                    <a:cubicBezTo>
                      <a:pt x="21" y="28"/>
                      <a:pt x="22" y="28"/>
                      <a:pt x="22" y="28"/>
                    </a:cubicBezTo>
                    <a:cubicBezTo>
                      <a:pt x="22" y="29"/>
                      <a:pt x="23" y="29"/>
                      <a:pt x="23" y="29"/>
                    </a:cubicBezTo>
                    <a:cubicBezTo>
                      <a:pt x="23" y="29"/>
                      <a:pt x="23" y="30"/>
                      <a:pt x="23" y="30"/>
                    </a:cubicBezTo>
                    <a:cubicBezTo>
                      <a:pt x="23" y="30"/>
                      <a:pt x="24" y="31"/>
                      <a:pt x="24" y="31"/>
                    </a:cubicBezTo>
                    <a:cubicBezTo>
                      <a:pt x="24" y="31"/>
                      <a:pt x="24" y="31"/>
                      <a:pt x="24" y="32"/>
                    </a:cubicBezTo>
                    <a:cubicBezTo>
                      <a:pt x="24" y="32"/>
                      <a:pt x="25" y="33"/>
                      <a:pt x="25" y="33"/>
                    </a:cubicBezTo>
                    <a:cubicBezTo>
                      <a:pt x="25" y="34"/>
                      <a:pt x="25" y="34"/>
                      <a:pt x="26" y="34"/>
                    </a:cubicBezTo>
                    <a:cubicBezTo>
                      <a:pt x="26" y="34"/>
                      <a:pt x="26" y="34"/>
                      <a:pt x="26" y="34"/>
                    </a:cubicBezTo>
                    <a:cubicBezTo>
                      <a:pt x="26" y="34"/>
                      <a:pt x="26" y="34"/>
                      <a:pt x="26" y="35"/>
                    </a:cubicBezTo>
                    <a:cubicBezTo>
                      <a:pt x="26" y="36"/>
                      <a:pt x="26" y="36"/>
                      <a:pt x="26" y="37"/>
                    </a:cubicBezTo>
                    <a:cubicBezTo>
                      <a:pt x="27" y="37"/>
                      <a:pt x="27" y="38"/>
                      <a:pt x="28" y="38"/>
                    </a:cubicBezTo>
                    <a:cubicBezTo>
                      <a:pt x="29" y="38"/>
                      <a:pt x="29" y="38"/>
                      <a:pt x="29" y="38"/>
                    </a:cubicBezTo>
                    <a:cubicBezTo>
                      <a:pt x="29" y="38"/>
                      <a:pt x="30" y="39"/>
                      <a:pt x="30" y="40"/>
                    </a:cubicBezTo>
                    <a:cubicBezTo>
                      <a:pt x="31" y="40"/>
                      <a:pt x="31" y="40"/>
                      <a:pt x="31" y="40"/>
                    </a:cubicBezTo>
                    <a:cubicBezTo>
                      <a:pt x="32" y="41"/>
                      <a:pt x="32" y="41"/>
                      <a:pt x="32" y="41"/>
                    </a:cubicBezTo>
                    <a:cubicBezTo>
                      <a:pt x="32" y="41"/>
                      <a:pt x="32" y="41"/>
                      <a:pt x="32" y="41"/>
                    </a:cubicBezTo>
                    <a:cubicBezTo>
                      <a:pt x="32" y="41"/>
                      <a:pt x="34" y="43"/>
                      <a:pt x="35" y="43"/>
                    </a:cubicBezTo>
                    <a:cubicBezTo>
                      <a:pt x="35" y="43"/>
                      <a:pt x="35" y="44"/>
                      <a:pt x="35" y="44"/>
                    </a:cubicBezTo>
                    <a:cubicBezTo>
                      <a:pt x="35" y="44"/>
                      <a:pt x="36" y="44"/>
                      <a:pt x="36" y="44"/>
                    </a:cubicBezTo>
                    <a:cubicBezTo>
                      <a:pt x="37" y="44"/>
                      <a:pt x="38" y="44"/>
                      <a:pt x="38" y="45"/>
                    </a:cubicBezTo>
                    <a:cubicBezTo>
                      <a:pt x="38" y="45"/>
                      <a:pt x="38" y="46"/>
                      <a:pt x="38" y="46"/>
                    </a:cubicBezTo>
                    <a:cubicBezTo>
                      <a:pt x="39" y="47"/>
                      <a:pt x="39" y="47"/>
                      <a:pt x="39" y="48"/>
                    </a:cubicBezTo>
                    <a:cubicBezTo>
                      <a:pt x="39" y="48"/>
                      <a:pt x="40" y="49"/>
                      <a:pt x="40" y="49"/>
                    </a:cubicBezTo>
                    <a:cubicBezTo>
                      <a:pt x="45" y="51"/>
                      <a:pt x="45" y="51"/>
                      <a:pt x="45" y="51"/>
                    </a:cubicBezTo>
                    <a:cubicBezTo>
                      <a:pt x="46" y="53"/>
                      <a:pt x="46" y="53"/>
                      <a:pt x="46" y="53"/>
                    </a:cubicBezTo>
                    <a:cubicBezTo>
                      <a:pt x="46" y="53"/>
                      <a:pt x="46" y="54"/>
                      <a:pt x="47" y="54"/>
                    </a:cubicBezTo>
                    <a:cubicBezTo>
                      <a:pt x="47" y="55"/>
                      <a:pt x="48" y="55"/>
                      <a:pt x="48" y="55"/>
                    </a:cubicBezTo>
                    <a:cubicBezTo>
                      <a:pt x="50" y="57"/>
                      <a:pt x="50" y="57"/>
                      <a:pt x="50" y="57"/>
                    </a:cubicBezTo>
                    <a:cubicBezTo>
                      <a:pt x="53" y="58"/>
                      <a:pt x="53" y="58"/>
                      <a:pt x="53" y="58"/>
                    </a:cubicBezTo>
                    <a:cubicBezTo>
                      <a:pt x="53" y="58"/>
                      <a:pt x="55" y="59"/>
                      <a:pt x="55" y="59"/>
                    </a:cubicBezTo>
                    <a:cubicBezTo>
                      <a:pt x="56" y="59"/>
                      <a:pt x="57" y="60"/>
                      <a:pt x="57" y="60"/>
                    </a:cubicBezTo>
                    <a:cubicBezTo>
                      <a:pt x="57" y="60"/>
                      <a:pt x="59" y="63"/>
                      <a:pt x="59" y="63"/>
                    </a:cubicBezTo>
                    <a:cubicBezTo>
                      <a:pt x="59" y="63"/>
                      <a:pt x="61" y="64"/>
                      <a:pt x="61" y="66"/>
                    </a:cubicBezTo>
                    <a:cubicBezTo>
                      <a:pt x="62" y="67"/>
                      <a:pt x="62" y="67"/>
                      <a:pt x="62" y="68"/>
                    </a:cubicBezTo>
                    <a:cubicBezTo>
                      <a:pt x="63" y="70"/>
                      <a:pt x="64" y="71"/>
                      <a:pt x="64" y="71"/>
                    </a:cubicBezTo>
                    <a:cubicBezTo>
                      <a:pt x="64" y="71"/>
                      <a:pt x="64" y="71"/>
                      <a:pt x="65" y="72"/>
                    </a:cubicBezTo>
                    <a:cubicBezTo>
                      <a:pt x="66" y="74"/>
                      <a:pt x="66" y="75"/>
                      <a:pt x="67" y="75"/>
                    </a:cubicBezTo>
                    <a:cubicBezTo>
                      <a:pt x="67" y="75"/>
                      <a:pt x="67" y="75"/>
                      <a:pt x="67" y="76"/>
                    </a:cubicBezTo>
                    <a:cubicBezTo>
                      <a:pt x="67" y="76"/>
                      <a:pt x="67" y="77"/>
                      <a:pt x="67" y="77"/>
                    </a:cubicBezTo>
                    <a:cubicBezTo>
                      <a:pt x="67" y="77"/>
                      <a:pt x="67" y="79"/>
                      <a:pt x="67" y="79"/>
                    </a:cubicBezTo>
                    <a:cubicBezTo>
                      <a:pt x="67" y="79"/>
                      <a:pt x="68" y="81"/>
                      <a:pt x="68" y="81"/>
                    </a:cubicBezTo>
                    <a:cubicBezTo>
                      <a:pt x="68" y="81"/>
                      <a:pt x="68" y="81"/>
                      <a:pt x="68" y="81"/>
                    </a:cubicBezTo>
                    <a:cubicBezTo>
                      <a:pt x="69" y="84"/>
                      <a:pt x="69" y="84"/>
                      <a:pt x="69" y="84"/>
                    </a:cubicBezTo>
                    <a:cubicBezTo>
                      <a:pt x="68" y="86"/>
                      <a:pt x="68" y="86"/>
                      <a:pt x="68" y="86"/>
                    </a:cubicBezTo>
                    <a:cubicBezTo>
                      <a:pt x="68" y="86"/>
                      <a:pt x="68" y="87"/>
                      <a:pt x="68" y="87"/>
                    </a:cubicBezTo>
                    <a:cubicBezTo>
                      <a:pt x="69" y="87"/>
                      <a:pt x="69" y="87"/>
                      <a:pt x="69" y="88"/>
                    </a:cubicBezTo>
                    <a:cubicBezTo>
                      <a:pt x="69" y="88"/>
                      <a:pt x="68" y="89"/>
                      <a:pt x="68" y="89"/>
                    </a:cubicBezTo>
                    <a:cubicBezTo>
                      <a:pt x="68" y="90"/>
                      <a:pt x="68" y="90"/>
                      <a:pt x="68" y="90"/>
                    </a:cubicBezTo>
                    <a:cubicBezTo>
                      <a:pt x="68" y="92"/>
                      <a:pt x="68" y="92"/>
                      <a:pt x="68" y="92"/>
                    </a:cubicBezTo>
                    <a:cubicBezTo>
                      <a:pt x="68" y="92"/>
                      <a:pt x="69" y="93"/>
                      <a:pt x="69" y="93"/>
                    </a:cubicBezTo>
                    <a:cubicBezTo>
                      <a:pt x="69" y="93"/>
                      <a:pt x="69" y="95"/>
                      <a:pt x="69" y="95"/>
                    </a:cubicBezTo>
                    <a:cubicBezTo>
                      <a:pt x="69" y="95"/>
                      <a:pt x="69" y="96"/>
                      <a:pt x="69" y="96"/>
                    </a:cubicBezTo>
                    <a:cubicBezTo>
                      <a:pt x="69" y="96"/>
                      <a:pt x="69" y="98"/>
                      <a:pt x="69" y="98"/>
                    </a:cubicBezTo>
                    <a:cubicBezTo>
                      <a:pt x="69" y="99"/>
                      <a:pt x="70" y="99"/>
                      <a:pt x="70" y="100"/>
                    </a:cubicBezTo>
                    <a:cubicBezTo>
                      <a:pt x="70" y="100"/>
                      <a:pt x="69" y="101"/>
                      <a:pt x="70" y="102"/>
                    </a:cubicBezTo>
                    <a:cubicBezTo>
                      <a:pt x="70" y="103"/>
                      <a:pt x="72" y="105"/>
                      <a:pt x="72" y="105"/>
                    </a:cubicBezTo>
                    <a:cubicBezTo>
                      <a:pt x="72" y="105"/>
                      <a:pt x="73" y="107"/>
                      <a:pt x="73" y="107"/>
                    </a:cubicBezTo>
                    <a:cubicBezTo>
                      <a:pt x="73" y="108"/>
                      <a:pt x="72" y="108"/>
                      <a:pt x="73" y="109"/>
                    </a:cubicBezTo>
                    <a:cubicBezTo>
                      <a:pt x="73" y="109"/>
                      <a:pt x="72" y="109"/>
                      <a:pt x="73" y="110"/>
                    </a:cubicBezTo>
                    <a:cubicBezTo>
                      <a:pt x="74" y="110"/>
                      <a:pt x="74" y="112"/>
                      <a:pt x="74" y="112"/>
                    </a:cubicBezTo>
                    <a:cubicBezTo>
                      <a:pt x="74" y="112"/>
                      <a:pt x="75" y="112"/>
                      <a:pt x="75" y="113"/>
                    </a:cubicBezTo>
                    <a:cubicBezTo>
                      <a:pt x="75" y="114"/>
                      <a:pt x="75" y="115"/>
                      <a:pt x="75" y="115"/>
                    </a:cubicBezTo>
                    <a:cubicBezTo>
                      <a:pt x="76" y="116"/>
                      <a:pt x="76" y="116"/>
                      <a:pt x="76" y="116"/>
                    </a:cubicBezTo>
                    <a:cubicBezTo>
                      <a:pt x="75" y="116"/>
                      <a:pt x="75" y="117"/>
                      <a:pt x="75" y="117"/>
                    </a:cubicBezTo>
                    <a:cubicBezTo>
                      <a:pt x="74" y="118"/>
                      <a:pt x="74" y="118"/>
                      <a:pt x="74" y="118"/>
                    </a:cubicBezTo>
                    <a:cubicBezTo>
                      <a:pt x="74" y="118"/>
                      <a:pt x="75" y="119"/>
                      <a:pt x="75" y="119"/>
                    </a:cubicBezTo>
                    <a:cubicBezTo>
                      <a:pt x="76" y="119"/>
                      <a:pt x="76" y="120"/>
                      <a:pt x="76" y="120"/>
                    </a:cubicBezTo>
                    <a:cubicBezTo>
                      <a:pt x="77" y="121"/>
                      <a:pt x="77" y="121"/>
                      <a:pt x="77" y="121"/>
                    </a:cubicBezTo>
                    <a:cubicBezTo>
                      <a:pt x="78" y="122"/>
                      <a:pt x="78" y="122"/>
                      <a:pt x="78" y="122"/>
                    </a:cubicBezTo>
                    <a:lnTo>
                      <a:pt x="79" y="122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5" name="Freeform 70"/>
              <p:cNvSpPr>
                <a:spLocks/>
              </p:cNvSpPr>
              <p:nvPr/>
            </p:nvSpPr>
            <p:spPr bwMode="auto">
              <a:xfrm>
                <a:off x="2560" y="2455"/>
                <a:ext cx="4" cy="4"/>
              </a:xfrm>
              <a:custGeom>
                <a:avLst/>
                <a:gdLst>
                  <a:gd name="T0" fmla="*/ 0 w 2"/>
                  <a:gd name="T1" fmla="*/ 1 h 2"/>
                  <a:gd name="T2" fmla="*/ 0 w 2"/>
                  <a:gd name="T3" fmla="*/ 1 h 2"/>
                  <a:gd name="T4" fmla="*/ 0 w 2"/>
                  <a:gd name="T5" fmla="*/ 1 h 2"/>
                  <a:gd name="T6" fmla="*/ 1 w 2"/>
                  <a:gd name="T7" fmla="*/ 2 h 2"/>
                  <a:gd name="T8" fmla="*/ 2 w 2"/>
                  <a:gd name="T9" fmla="*/ 1 h 2"/>
                  <a:gd name="T10" fmla="*/ 1 w 2"/>
                  <a:gd name="T11" fmla="*/ 0 h 2"/>
                  <a:gd name="T12" fmla="*/ 0 w 2"/>
                  <a:gd name="T1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6" name="Freeform 71"/>
              <p:cNvSpPr>
                <a:spLocks/>
              </p:cNvSpPr>
              <p:nvPr/>
            </p:nvSpPr>
            <p:spPr bwMode="auto">
              <a:xfrm>
                <a:off x="2508" y="25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7" name="Freeform 72"/>
              <p:cNvSpPr>
                <a:spLocks noEditPoints="1"/>
              </p:cNvSpPr>
              <p:nvPr/>
            </p:nvSpPr>
            <p:spPr bwMode="auto">
              <a:xfrm>
                <a:off x="1838" y="2134"/>
                <a:ext cx="758" cy="765"/>
              </a:xfrm>
              <a:custGeom>
                <a:avLst/>
                <a:gdLst>
                  <a:gd name="T0" fmla="*/ 335 w 378"/>
                  <a:gd name="T1" fmla="*/ 89 h 381"/>
                  <a:gd name="T2" fmla="*/ 321 w 378"/>
                  <a:gd name="T3" fmla="*/ 75 h 381"/>
                  <a:gd name="T4" fmla="*/ 314 w 378"/>
                  <a:gd name="T5" fmla="*/ 76 h 381"/>
                  <a:gd name="T6" fmla="*/ 311 w 378"/>
                  <a:gd name="T7" fmla="*/ 72 h 381"/>
                  <a:gd name="T8" fmla="*/ 300 w 378"/>
                  <a:gd name="T9" fmla="*/ 69 h 381"/>
                  <a:gd name="T10" fmla="*/ 288 w 378"/>
                  <a:gd name="T11" fmla="*/ 61 h 381"/>
                  <a:gd name="T12" fmla="*/ 284 w 378"/>
                  <a:gd name="T13" fmla="*/ 44 h 381"/>
                  <a:gd name="T14" fmla="*/ 269 w 378"/>
                  <a:gd name="T15" fmla="*/ 52 h 381"/>
                  <a:gd name="T16" fmla="*/ 268 w 378"/>
                  <a:gd name="T17" fmla="*/ 39 h 381"/>
                  <a:gd name="T18" fmla="*/ 253 w 378"/>
                  <a:gd name="T19" fmla="*/ 34 h 381"/>
                  <a:gd name="T20" fmla="*/ 243 w 378"/>
                  <a:gd name="T21" fmla="*/ 23 h 381"/>
                  <a:gd name="T22" fmla="*/ 229 w 378"/>
                  <a:gd name="T23" fmla="*/ 14 h 381"/>
                  <a:gd name="T24" fmla="*/ 227 w 378"/>
                  <a:gd name="T25" fmla="*/ 0 h 381"/>
                  <a:gd name="T26" fmla="*/ 190 w 378"/>
                  <a:gd name="T27" fmla="*/ 37 h 381"/>
                  <a:gd name="T28" fmla="*/ 138 w 378"/>
                  <a:gd name="T29" fmla="*/ 70 h 381"/>
                  <a:gd name="T30" fmla="*/ 99 w 378"/>
                  <a:gd name="T31" fmla="*/ 48 h 381"/>
                  <a:gd name="T32" fmla="*/ 97 w 378"/>
                  <a:gd name="T33" fmla="*/ 67 h 381"/>
                  <a:gd name="T34" fmla="*/ 71 w 378"/>
                  <a:gd name="T35" fmla="*/ 89 h 381"/>
                  <a:gd name="T36" fmla="*/ 37 w 378"/>
                  <a:gd name="T37" fmla="*/ 79 h 381"/>
                  <a:gd name="T38" fmla="*/ 3 w 378"/>
                  <a:gd name="T39" fmla="*/ 90 h 381"/>
                  <a:gd name="T40" fmla="*/ 4 w 378"/>
                  <a:gd name="T41" fmla="*/ 106 h 381"/>
                  <a:gd name="T42" fmla="*/ 28 w 378"/>
                  <a:gd name="T43" fmla="*/ 121 h 381"/>
                  <a:gd name="T44" fmla="*/ 65 w 378"/>
                  <a:gd name="T45" fmla="*/ 138 h 381"/>
                  <a:gd name="T46" fmla="*/ 72 w 378"/>
                  <a:gd name="T47" fmla="*/ 162 h 381"/>
                  <a:gd name="T48" fmla="*/ 75 w 378"/>
                  <a:gd name="T49" fmla="*/ 181 h 381"/>
                  <a:gd name="T50" fmla="*/ 83 w 378"/>
                  <a:gd name="T51" fmla="*/ 195 h 381"/>
                  <a:gd name="T52" fmla="*/ 89 w 378"/>
                  <a:gd name="T53" fmla="*/ 208 h 381"/>
                  <a:gd name="T54" fmla="*/ 93 w 378"/>
                  <a:gd name="T55" fmla="*/ 224 h 381"/>
                  <a:gd name="T56" fmla="*/ 89 w 378"/>
                  <a:gd name="T57" fmla="*/ 232 h 381"/>
                  <a:gd name="T58" fmla="*/ 74 w 378"/>
                  <a:gd name="T59" fmla="*/ 297 h 381"/>
                  <a:gd name="T60" fmla="*/ 108 w 378"/>
                  <a:gd name="T61" fmla="*/ 354 h 381"/>
                  <a:gd name="T62" fmla="*/ 154 w 378"/>
                  <a:gd name="T63" fmla="*/ 366 h 381"/>
                  <a:gd name="T64" fmla="*/ 154 w 378"/>
                  <a:gd name="T65" fmla="*/ 370 h 381"/>
                  <a:gd name="T66" fmla="*/ 158 w 378"/>
                  <a:gd name="T67" fmla="*/ 371 h 381"/>
                  <a:gd name="T68" fmla="*/ 209 w 378"/>
                  <a:gd name="T69" fmla="*/ 375 h 381"/>
                  <a:gd name="T70" fmla="*/ 216 w 378"/>
                  <a:gd name="T71" fmla="*/ 341 h 381"/>
                  <a:gd name="T72" fmla="*/ 256 w 378"/>
                  <a:gd name="T73" fmla="*/ 335 h 381"/>
                  <a:gd name="T74" fmla="*/ 298 w 378"/>
                  <a:gd name="T75" fmla="*/ 351 h 381"/>
                  <a:gd name="T76" fmla="*/ 339 w 378"/>
                  <a:gd name="T77" fmla="*/ 332 h 381"/>
                  <a:gd name="T78" fmla="*/ 347 w 378"/>
                  <a:gd name="T79" fmla="*/ 327 h 381"/>
                  <a:gd name="T80" fmla="*/ 349 w 378"/>
                  <a:gd name="T81" fmla="*/ 327 h 381"/>
                  <a:gd name="T82" fmla="*/ 350 w 378"/>
                  <a:gd name="T83" fmla="*/ 326 h 381"/>
                  <a:gd name="T84" fmla="*/ 351 w 378"/>
                  <a:gd name="T85" fmla="*/ 326 h 381"/>
                  <a:gd name="T86" fmla="*/ 349 w 378"/>
                  <a:gd name="T87" fmla="*/ 310 h 381"/>
                  <a:gd name="T88" fmla="*/ 328 w 378"/>
                  <a:gd name="T89" fmla="*/ 271 h 381"/>
                  <a:gd name="T90" fmla="*/ 332 w 378"/>
                  <a:gd name="T91" fmla="*/ 238 h 381"/>
                  <a:gd name="T92" fmla="*/ 336 w 378"/>
                  <a:gd name="T93" fmla="*/ 224 h 381"/>
                  <a:gd name="T94" fmla="*/ 334 w 378"/>
                  <a:gd name="T95" fmla="*/ 213 h 381"/>
                  <a:gd name="T96" fmla="*/ 318 w 378"/>
                  <a:gd name="T97" fmla="*/ 212 h 381"/>
                  <a:gd name="T98" fmla="*/ 313 w 378"/>
                  <a:gd name="T99" fmla="*/ 223 h 381"/>
                  <a:gd name="T100" fmla="*/ 313 w 378"/>
                  <a:gd name="T101" fmla="*/ 218 h 381"/>
                  <a:gd name="T102" fmla="*/ 313 w 378"/>
                  <a:gd name="T103" fmla="*/ 206 h 381"/>
                  <a:gd name="T104" fmla="*/ 323 w 378"/>
                  <a:gd name="T105" fmla="*/ 195 h 381"/>
                  <a:gd name="T106" fmla="*/ 328 w 378"/>
                  <a:gd name="T107" fmla="*/ 187 h 381"/>
                  <a:gd name="T108" fmla="*/ 335 w 378"/>
                  <a:gd name="T109" fmla="*/ 179 h 381"/>
                  <a:gd name="T110" fmla="*/ 342 w 378"/>
                  <a:gd name="T111" fmla="*/ 169 h 381"/>
                  <a:gd name="T112" fmla="*/ 341 w 378"/>
                  <a:gd name="T113" fmla="*/ 166 h 381"/>
                  <a:gd name="T114" fmla="*/ 349 w 378"/>
                  <a:gd name="T115" fmla="*/ 167 h 381"/>
                  <a:gd name="T116" fmla="*/ 356 w 378"/>
                  <a:gd name="T117" fmla="*/ 162 h 381"/>
                  <a:gd name="T118" fmla="*/ 357 w 378"/>
                  <a:gd name="T119" fmla="*/ 151 h 381"/>
                  <a:gd name="T120" fmla="*/ 368 w 378"/>
                  <a:gd name="T121" fmla="*/ 97 h 381"/>
                  <a:gd name="T122" fmla="*/ 158 w 378"/>
                  <a:gd name="T123" fmla="*/ 371 h 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78" h="381">
                    <a:moveTo>
                      <a:pt x="362" y="97"/>
                    </a:moveTo>
                    <a:cubicBezTo>
                      <a:pt x="359" y="95"/>
                      <a:pt x="359" y="95"/>
                      <a:pt x="359" y="95"/>
                    </a:cubicBezTo>
                    <a:cubicBezTo>
                      <a:pt x="356" y="91"/>
                      <a:pt x="356" y="91"/>
                      <a:pt x="356" y="91"/>
                    </a:cubicBezTo>
                    <a:cubicBezTo>
                      <a:pt x="353" y="92"/>
                      <a:pt x="353" y="92"/>
                      <a:pt x="353" y="92"/>
                    </a:cubicBezTo>
                    <a:cubicBezTo>
                      <a:pt x="351" y="94"/>
                      <a:pt x="351" y="94"/>
                      <a:pt x="351" y="94"/>
                    </a:cubicBezTo>
                    <a:cubicBezTo>
                      <a:pt x="345" y="92"/>
                      <a:pt x="345" y="92"/>
                      <a:pt x="345" y="92"/>
                    </a:cubicBezTo>
                    <a:cubicBezTo>
                      <a:pt x="341" y="89"/>
                      <a:pt x="341" y="89"/>
                      <a:pt x="341" y="89"/>
                    </a:cubicBezTo>
                    <a:cubicBezTo>
                      <a:pt x="338" y="91"/>
                      <a:pt x="338" y="91"/>
                      <a:pt x="338" y="91"/>
                    </a:cubicBezTo>
                    <a:cubicBezTo>
                      <a:pt x="335" y="89"/>
                      <a:pt x="335" y="89"/>
                      <a:pt x="335" y="89"/>
                    </a:cubicBezTo>
                    <a:cubicBezTo>
                      <a:pt x="333" y="85"/>
                      <a:pt x="333" y="85"/>
                      <a:pt x="333" y="85"/>
                    </a:cubicBezTo>
                    <a:cubicBezTo>
                      <a:pt x="332" y="81"/>
                      <a:pt x="332" y="81"/>
                      <a:pt x="332" y="81"/>
                    </a:cubicBezTo>
                    <a:cubicBezTo>
                      <a:pt x="328" y="77"/>
                      <a:pt x="328" y="77"/>
                      <a:pt x="328" y="77"/>
                    </a:cubicBezTo>
                    <a:cubicBezTo>
                      <a:pt x="326" y="78"/>
                      <a:pt x="326" y="78"/>
                      <a:pt x="326" y="78"/>
                    </a:cubicBezTo>
                    <a:cubicBezTo>
                      <a:pt x="326" y="78"/>
                      <a:pt x="326" y="78"/>
                      <a:pt x="326" y="78"/>
                    </a:cubicBezTo>
                    <a:cubicBezTo>
                      <a:pt x="325" y="78"/>
                      <a:pt x="323" y="77"/>
                      <a:pt x="323" y="77"/>
                    </a:cubicBezTo>
                    <a:cubicBezTo>
                      <a:pt x="323" y="76"/>
                      <a:pt x="323" y="76"/>
                      <a:pt x="323" y="76"/>
                    </a:cubicBezTo>
                    <a:cubicBezTo>
                      <a:pt x="322" y="75"/>
                      <a:pt x="322" y="75"/>
                      <a:pt x="322" y="75"/>
                    </a:cubicBezTo>
                    <a:cubicBezTo>
                      <a:pt x="321" y="75"/>
                      <a:pt x="321" y="75"/>
                      <a:pt x="321" y="75"/>
                    </a:cubicBezTo>
                    <a:cubicBezTo>
                      <a:pt x="319" y="76"/>
                      <a:pt x="319" y="76"/>
                      <a:pt x="319" y="76"/>
                    </a:cubicBezTo>
                    <a:cubicBezTo>
                      <a:pt x="319" y="77"/>
                      <a:pt x="319" y="77"/>
                      <a:pt x="319" y="77"/>
                    </a:cubicBezTo>
                    <a:cubicBezTo>
                      <a:pt x="318" y="77"/>
                      <a:pt x="318" y="77"/>
                      <a:pt x="318" y="77"/>
                    </a:cubicBezTo>
                    <a:cubicBezTo>
                      <a:pt x="317" y="78"/>
                      <a:pt x="317" y="78"/>
                      <a:pt x="317" y="78"/>
                    </a:cubicBezTo>
                    <a:cubicBezTo>
                      <a:pt x="317" y="77"/>
                      <a:pt x="317" y="77"/>
                      <a:pt x="317" y="77"/>
                    </a:cubicBezTo>
                    <a:cubicBezTo>
                      <a:pt x="317" y="77"/>
                      <a:pt x="317" y="78"/>
                      <a:pt x="317" y="78"/>
                    </a:cubicBezTo>
                    <a:cubicBezTo>
                      <a:pt x="316" y="78"/>
                      <a:pt x="315" y="78"/>
                      <a:pt x="315" y="78"/>
                    </a:cubicBezTo>
                    <a:cubicBezTo>
                      <a:pt x="314" y="78"/>
                      <a:pt x="314" y="78"/>
                      <a:pt x="314" y="78"/>
                    </a:cubicBezTo>
                    <a:cubicBezTo>
                      <a:pt x="314" y="76"/>
                      <a:pt x="314" y="76"/>
                      <a:pt x="314" y="76"/>
                    </a:cubicBezTo>
                    <a:cubicBezTo>
                      <a:pt x="314" y="76"/>
                      <a:pt x="314" y="76"/>
                      <a:pt x="314" y="76"/>
                    </a:cubicBezTo>
                    <a:cubicBezTo>
                      <a:pt x="313" y="75"/>
                      <a:pt x="313" y="75"/>
                      <a:pt x="313" y="75"/>
                    </a:cubicBezTo>
                    <a:cubicBezTo>
                      <a:pt x="312" y="75"/>
                      <a:pt x="312" y="75"/>
                      <a:pt x="312" y="75"/>
                    </a:cubicBezTo>
                    <a:cubicBezTo>
                      <a:pt x="312" y="75"/>
                      <a:pt x="311" y="74"/>
                      <a:pt x="311" y="74"/>
                    </a:cubicBezTo>
                    <a:cubicBezTo>
                      <a:pt x="311" y="74"/>
                      <a:pt x="310" y="74"/>
                      <a:pt x="310" y="74"/>
                    </a:cubicBezTo>
                    <a:cubicBezTo>
                      <a:pt x="309" y="73"/>
                      <a:pt x="309" y="73"/>
                      <a:pt x="309" y="73"/>
                    </a:cubicBezTo>
                    <a:cubicBezTo>
                      <a:pt x="311" y="73"/>
                      <a:pt x="311" y="73"/>
                      <a:pt x="311" y="73"/>
                    </a:cubicBezTo>
                    <a:cubicBezTo>
                      <a:pt x="311" y="73"/>
                      <a:pt x="311" y="72"/>
                      <a:pt x="311" y="72"/>
                    </a:cubicBezTo>
                    <a:cubicBezTo>
                      <a:pt x="311" y="72"/>
                      <a:pt x="311" y="72"/>
                      <a:pt x="311" y="72"/>
                    </a:cubicBezTo>
                    <a:cubicBezTo>
                      <a:pt x="311" y="72"/>
                      <a:pt x="310" y="72"/>
                      <a:pt x="310" y="72"/>
                    </a:cubicBezTo>
                    <a:cubicBezTo>
                      <a:pt x="308" y="72"/>
                      <a:pt x="308" y="72"/>
                      <a:pt x="308" y="72"/>
                    </a:cubicBezTo>
                    <a:cubicBezTo>
                      <a:pt x="308" y="73"/>
                      <a:pt x="308" y="73"/>
                      <a:pt x="308" y="73"/>
                    </a:cubicBezTo>
                    <a:cubicBezTo>
                      <a:pt x="306" y="73"/>
                      <a:pt x="306" y="73"/>
                      <a:pt x="306" y="73"/>
                    </a:cubicBezTo>
                    <a:cubicBezTo>
                      <a:pt x="305" y="73"/>
                      <a:pt x="305" y="73"/>
                      <a:pt x="305" y="73"/>
                    </a:cubicBezTo>
                    <a:cubicBezTo>
                      <a:pt x="302" y="73"/>
                      <a:pt x="302" y="73"/>
                      <a:pt x="302" y="73"/>
                    </a:cubicBezTo>
                    <a:cubicBezTo>
                      <a:pt x="301" y="72"/>
                      <a:pt x="301" y="72"/>
                      <a:pt x="301" y="72"/>
                    </a:cubicBezTo>
                    <a:cubicBezTo>
                      <a:pt x="301" y="70"/>
                      <a:pt x="301" y="70"/>
                      <a:pt x="301" y="70"/>
                    </a:cubicBezTo>
                    <a:cubicBezTo>
                      <a:pt x="300" y="69"/>
                      <a:pt x="300" y="69"/>
                      <a:pt x="300" y="69"/>
                    </a:cubicBezTo>
                    <a:cubicBezTo>
                      <a:pt x="299" y="69"/>
                      <a:pt x="299" y="69"/>
                      <a:pt x="299" y="69"/>
                    </a:cubicBezTo>
                    <a:cubicBezTo>
                      <a:pt x="297" y="69"/>
                      <a:pt x="297" y="69"/>
                      <a:pt x="297" y="69"/>
                    </a:cubicBezTo>
                    <a:cubicBezTo>
                      <a:pt x="297" y="67"/>
                      <a:pt x="297" y="67"/>
                      <a:pt x="297" y="67"/>
                    </a:cubicBezTo>
                    <a:cubicBezTo>
                      <a:pt x="297" y="67"/>
                      <a:pt x="297" y="65"/>
                      <a:pt x="296" y="65"/>
                    </a:cubicBezTo>
                    <a:cubicBezTo>
                      <a:pt x="296" y="65"/>
                      <a:pt x="295" y="66"/>
                      <a:pt x="295" y="66"/>
                    </a:cubicBezTo>
                    <a:cubicBezTo>
                      <a:pt x="293" y="63"/>
                      <a:pt x="293" y="63"/>
                      <a:pt x="293" y="63"/>
                    </a:cubicBezTo>
                    <a:cubicBezTo>
                      <a:pt x="293" y="63"/>
                      <a:pt x="293" y="63"/>
                      <a:pt x="293" y="63"/>
                    </a:cubicBezTo>
                    <a:cubicBezTo>
                      <a:pt x="292" y="62"/>
                      <a:pt x="291" y="61"/>
                      <a:pt x="291" y="61"/>
                    </a:cubicBezTo>
                    <a:cubicBezTo>
                      <a:pt x="290" y="61"/>
                      <a:pt x="288" y="61"/>
                      <a:pt x="288" y="61"/>
                    </a:cubicBezTo>
                    <a:cubicBezTo>
                      <a:pt x="288" y="61"/>
                      <a:pt x="288" y="60"/>
                      <a:pt x="287" y="60"/>
                    </a:cubicBezTo>
                    <a:cubicBezTo>
                      <a:pt x="287" y="60"/>
                      <a:pt x="284" y="60"/>
                      <a:pt x="284" y="60"/>
                    </a:cubicBezTo>
                    <a:cubicBezTo>
                      <a:pt x="284" y="60"/>
                      <a:pt x="284" y="58"/>
                      <a:pt x="285" y="57"/>
                    </a:cubicBezTo>
                    <a:cubicBezTo>
                      <a:pt x="285" y="57"/>
                      <a:pt x="285" y="54"/>
                      <a:pt x="285" y="54"/>
                    </a:cubicBezTo>
                    <a:cubicBezTo>
                      <a:pt x="284" y="53"/>
                      <a:pt x="284" y="53"/>
                      <a:pt x="284" y="53"/>
                    </a:cubicBezTo>
                    <a:cubicBezTo>
                      <a:pt x="284" y="53"/>
                      <a:pt x="284" y="53"/>
                      <a:pt x="284" y="51"/>
                    </a:cubicBezTo>
                    <a:cubicBezTo>
                      <a:pt x="285" y="50"/>
                      <a:pt x="285" y="50"/>
                      <a:pt x="285" y="48"/>
                    </a:cubicBezTo>
                    <a:cubicBezTo>
                      <a:pt x="286" y="46"/>
                      <a:pt x="286" y="45"/>
                      <a:pt x="286" y="45"/>
                    </a:cubicBezTo>
                    <a:cubicBezTo>
                      <a:pt x="284" y="44"/>
                      <a:pt x="284" y="44"/>
                      <a:pt x="284" y="44"/>
                    </a:cubicBezTo>
                    <a:cubicBezTo>
                      <a:pt x="284" y="44"/>
                      <a:pt x="284" y="44"/>
                      <a:pt x="283" y="45"/>
                    </a:cubicBezTo>
                    <a:cubicBezTo>
                      <a:pt x="283" y="46"/>
                      <a:pt x="282" y="46"/>
                      <a:pt x="282" y="46"/>
                    </a:cubicBezTo>
                    <a:cubicBezTo>
                      <a:pt x="281" y="48"/>
                      <a:pt x="281" y="48"/>
                      <a:pt x="281" y="48"/>
                    </a:cubicBezTo>
                    <a:cubicBezTo>
                      <a:pt x="280" y="51"/>
                      <a:pt x="280" y="51"/>
                      <a:pt x="280" y="51"/>
                    </a:cubicBezTo>
                    <a:cubicBezTo>
                      <a:pt x="280" y="51"/>
                      <a:pt x="281" y="52"/>
                      <a:pt x="279" y="52"/>
                    </a:cubicBezTo>
                    <a:cubicBezTo>
                      <a:pt x="277" y="52"/>
                      <a:pt x="276" y="52"/>
                      <a:pt x="276" y="52"/>
                    </a:cubicBezTo>
                    <a:cubicBezTo>
                      <a:pt x="276" y="52"/>
                      <a:pt x="277" y="53"/>
                      <a:pt x="275" y="53"/>
                    </a:cubicBezTo>
                    <a:cubicBezTo>
                      <a:pt x="273" y="53"/>
                      <a:pt x="271" y="53"/>
                      <a:pt x="271" y="53"/>
                    </a:cubicBezTo>
                    <a:cubicBezTo>
                      <a:pt x="269" y="52"/>
                      <a:pt x="269" y="52"/>
                      <a:pt x="269" y="52"/>
                    </a:cubicBezTo>
                    <a:cubicBezTo>
                      <a:pt x="266" y="52"/>
                      <a:pt x="266" y="52"/>
                      <a:pt x="266" y="52"/>
                    </a:cubicBezTo>
                    <a:cubicBezTo>
                      <a:pt x="266" y="52"/>
                      <a:pt x="266" y="52"/>
                      <a:pt x="266" y="50"/>
                    </a:cubicBezTo>
                    <a:cubicBezTo>
                      <a:pt x="266" y="49"/>
                      <a:pt x="265" y="48"/>
                      <a:pt x="266" y="48"/>
                    </a:cubicBezTo>
                    <a:cubicBezTo>
                      <a:pt x="267" y="48"/>
                      <a:pt x="268" y="47"/>
                      <a:pt x="268" y="47"/>
                    </a:cubicBezTo>
                    <a:cubicBezTo>
                      <a:pt x="267" y="45"/>
                      <a:pt x="267" y="45"/>
                      <a:pt x="267" y="45"/>
                    </a:cubicBezTo>
                    <a:cubicBezTo>
                      <a:pt x="267" y="45"/>
                      <a:pt x="267" y="45"/>
                      <a:pt x="267" y="45"/>
                    </a:cubicBezTo>
                    <a:cubicBezTo>
                      <a:pt x="267" y="45"/>
                      <a:pt x="266" y="44"/>
                      <a:pt x="266" y="44"/>
                    </a:cubicBezTo>
                    <a:cubicBezTo>
                      <a:pt x="266" y="43"/>
                      <a:pt x="267" y="41"/>
                      <a:pt x="267" y="41"/>
                    </a:cubicBezTo>
                    <a:cubicBezTo>
                      <a:pt x="268" y="41"/>
                      <a:pt x="268" y="39"/>
                      <a:pt x="268" y="39"/>
                    </a:cubicBezTo>
                    <a:cubicBezTo>
                      <a:pt x="267" y="39"/>
                      <a:pt x="267" y="39"/>
                      <a:pt x="267" y="39"/>
                    </a:cubicBezTo>
                    <a:cubicBezTo>
                      <a:pt x="267" y="39"/>
                      <a:pt x="266" y="40"/>
                      <a:pt x="265" y="38"/>
                    </a:cubicBezTo>
                    <a:cubicBezTo>
                      <a:pt x="265" y="37"/>
                      <a:pt x="264" y="35"/>
                      <a:pt x="264" y="35"/>
                    </a:cubicBezTo>
                    <a:cubicBezTo>
                      <a:pt x="264" y="35"/>
                      <a:pt x="263" y="35"/>
                      <a:pt x="263" y="35"/>
                    </a:cubicBezTo>
                    <a:cubicBezTo>
                      <a:pt x="262" y="35"/>
                      <a:pt x="262" y="35"/>
                      <a:pt x="261" y="35"/>
                    </a:cubicBezTo>
                    <a:cubicBezTo>
                      <a:pt x="261" y="36"/>
                      <a:pt x="258" y="35"/>
                      <a:pt x="258" y="35"/>
                    </a:cubicBezTo>
                    <a:cubicBezTo>
                      <a:pt x="258" y="35"/>
                      <a:pt x="257" y="35"/>
                      <a:pt x="256" y="35"/>
                    </a:cubicBezTo>
                    <a:cubicBezTo>
                      <a:pt x="256" y="35"/>
                      <a:pt x="255" y="36"/>
                      <a:pt x="255" y="36"/>
                    </a:cubicBezTo>
                    <a:cubicBezTo>
                      <a:pt x="253" y="34"/>
                      <a:pt x="253" y="34"/>
                      <a:pt x="253" y="34"/>
                    </a:cubicBezTo>
                    <a:cubicBezTo>
                      <a:pt x="254" y="32"/>
                      <a:pt x="254" y="32"/>
                      <a:pt x="254" y="32"/>
                    </a:cubicBezTo>
                    <a:cubicBezTo>
                      <a:pt x="254" y="32"/>
                      <a:pt x="252" y="30"/>
                      <a:pt x="252" y="30"/>
                    </a:cubicBezTo>
                    <a:cubicBezTo>
                      <a:pt x="252" y="29"/>
                      <a:pt x="251" y="28"/>
                      <a:pt x="251" y="28"/>
                    </a:cubicBezTo>
                    <a:cubicBezTo>
                      <a:pt x="250" y="28"/>
                      <a:pt x="250" y="28"/>
                      <a:pt x="250" y="28"/>
                    </a:cubicBezTo>
                    <a:cubicBezTo>
                      <a:pt x="249" y="26"/>
                      <a:pt x="249" y="26"/>
                      <a:pt x="249" y="26"/>
                    </a:cubicBezTo>
                    <a:cubicBezTo>
                      <a:pt x="249" y="26"/>
                      <a:pt x="247" y="27"/>
                      <a:pt x="247" y="27"/>
                    </a:cubicBezTo>
                    <a:cubicBezTo>
                      <a:pt x="246" y="27"/>
                      <a:pt x="246" y="27"/>
                      <a:pt x="245" y="27"/>
                    </a:cubicBezTo>
                    <a:cubicBezTo>
                      <a:pt x="245" y="27"/>
                      <a:pt x="244" y="26"/>
                      <a:pt x="244" y="25"/>
                    </a:cubicBezTo>
                    <a:cubicBezTo>
                      <a:pt x="244" y="24"/>
                      <a:pt x="244" y="24"/>
                      <a:pt x="243" y="23"/>
                    </a:cubicBezTo>
                    <a:cubicBezTo>
                      <a:pt x="243" y="22"/>
                      <a:pt x="242" y="20"/>
                      <a:pt x="242" y="20"/>
                    </a:cubicBezTo>
                    <a:cubicBezTo>
                      <a:pt x="242" y="19"/>
                      <a:pt x="243" y="18"/>
                      <a:pt x="242" y="18"/>
                    </a:cubicBezTo>
                    <a:cubicBezTo>
                      <a:pt x="242" y="17"/>
                      <a:pt x="241" y="16"/>
                      <a:pt x="241" y="16"/>
                    </a:cubicBezTo>
                    <a:cubicBezTo>
                      <a:pt x="239" y="14"/>
                      <a:pt x="239" y="14"/>
                      <a:pt x="239" y="14"/>
                    </a:cubicBezTo>
                    <a:cubicBezTo>
                      <a:pt x="239" y="14"/>
                      <a:pt x="237" y="15"/>
                      <a:pt x="236" y="15"/>
                    </a:cubicBezTo>
                    <a:cubicBezTo>
                      <a:pt x="236" y="15"/>
                      <a:pt x="234" y="15"/>
                      <a:pt x="234" y="15"/>
                    </a:cubicBezTo>
                    <a:cubicBezTo>
                      <a:pt x="234" y="16"/>
                      <a:pt x="234" y="17"/>
                      <a:pt x="234" y="17"/>
                    </a:cubicBezTo>
                    <a:cubicBezTo>
                      <a:pt x="233" y="18"/>
                      <a:pt x="231" y="17"/>
                      <a:pt x="231" y="16"/>
                    </a:cubicBezTo>
                    <a:cubicBezTo>
                      <a:pt x="230" y="16"/>
                      <a:pt x="230" y="15"/>
                      <a:pt x="229" y="14"/>
                    </a:cubicBezTo>
                    <a:cubicBezTo>
                      <a:pt x="229" y="14"/>
                      <a:pt x="229" y="13"/>
                      <a:pt x="228" y="13"/>
                    </a:cubicBezTo>
                    <a:cubicBezTo>
                      <a:pt x="228" y="13"/>
                      <a:pt x="226" y="13"/>
                      <a:pt x="226" y="12"/>
                    </a:cubicBezTo>
                    <a:cubicBezTo>
                      <a:pt x="226" y="11"/>
                      <a:pt x="227" y="9"/>
                      <a:pt x="227" y="9"/>
                    </a:cubicBezTo>
                    <a:cubicBezTo>
                      <a:pt x="226" y="7"/>
                      <a:pt x="226" y="7"/>
                      <a:pt x="226" y="7"/>
                    </a:cubicBezTo>
                    <a:cubicBezTo>
                      <a:pt x="226" y="7"/>
                      <a:pt x="227" y="5"/>
                      <a:pt x="226" y="5"/>
                    </a:cubicBezTo>
                    <a:cubicBezTo>
                      <a:pt x="226" y="4"/>
                      <a:pt x="225" y="3"/>
                      <a:pt x="225" y="3"/>
                    </a:cubicBezTo>
                    <a:cubicBezTo>
                      <a:pt x="225" y="1"/>
                      <a:pt x="225" y="1"/>
                      <a:pt x="225" y="1"/>
                    </a:cubicBezTo>
                    <a:cubicBezTo>
                      <a:pt x="226" y="0"/>
                      <a:pt x="226" y="0"/>
                      <a:pt x="226" y="0"/>
                    </a:cubicBezTo>
                    <a:cubicBezTo>
                      <a:pt x="226" y="0"/>
                      <a:pt x="226" y="0"/>
                      <a:pt x="227" y="0"/>
                    </a:cubicBezTo>
                    <a:cubicBezTo>
                      <a:pt x="209" y="3"/>
                      <a:pt x="209" y="3"/>
                      <a:pt x="209" y="3"/>
                    </a:cubicBezTo>
                    <a:cubicBezTo>
                      <a:pt x="200" y="3"/>
                      <a:pt x="200" y="3"/>
                      <a:pt x="200" y="3"/>
                    </a:cubicBezTo>
                    <a:cubicBezTo>
                      <a:pt x="197" y="7"/>
                      <a:pt x="197" y="7"/>
                      <a:pt x="197" y="7"/>
                    </a:cubicBezTo>
                    <a:cubicBezTo>
                      <a:pt x="196" y="11"/>
                      <a:pt x="196" y="11"/>
                      <a:pt x="196" y="11"/>
                    </a:cubicBezTo>
                    <a:cubicBezTo>
                      <a:pt x="196" y="18"/>
                      <a:pt x="196" y="18"/>
                      <a:pt x="196" y="18"/>
                    </a:cubicBezTo>
                    <a:cubicBezTo>
                      <a:pt x="194" y="22"/>
                      <a:pt x="194" y="22"/>
                      <a:pt x="194" y="22"/>
                    </a:cubicBezTo>
                    <a:cubicBezTo>
                      <a:pt x="194" y="27"/>
                      <a:pt x="194" y="27"/>
                      <a:pt x="194" y="27"/>
                    </a:cubicBezTo>
                    <a:cubicBezTo>
                      <a:pt x="193" y="34"/>
                      <a:pt x="193" y="34"/>
                      <a:pt x="193" y="34"/>
                    </a:cubicBezTo>
                    <a:cubicBezTo>
                      <a:pt x="190" y="37"/>
                      <a:pt x="190" y="37"/>
                      <a:pt x="190" y="37"/>
                    </a:cubicBezTo>
                    <a:cubicBezTo>
                      <a:pt x="184" y="42"/>
                      <a:pt x="184" y="42"/>
                      <a:pt x="184" y="42"/>
                    </a:cubicBezTo>
                    <a:cubicBezTo>
                      <a:pt x="176" y="45"/>
                      <a:pt x="176" y="45"/>
                      <a:pt x="176" y="45"/>
                    </a:cubicBezTo>
                    <a:cubicBezTo>
                      <a:pt x="166" y="48"/>
                      <a:pt x="166" y="48"/>
                      <a:pt x="166" y="48"/>
                    </a:cubicBezTo>
                    <a:cubicBezTo>
                      <a:pt x="157" y="50"/>
                      <a:pt x="157" y="50"/>
                      <a:pt x="157" y="50"/>
                    </a:cubicBezTo>
                    <a:cubicBezTo>
                      <a:pt x="151" y="54"/>
                      <a:pt x="151" y="54"/>
                      <a:pt x="151" y="54"/>
                    </a:cubicBezTo>
                    <a:cubicBezTo>
                      <a:pt x="149" y="60"/>
                      <a:pt x="149" y="60"/>
                      <a:pt x="149" y="60"/>
                    </a:cubicBezTo>
                    <a:cubicBezTo>
                      <a:pt x="148" y="67"/>
                      <a:pt x="148" y="67"/>
                      <a:pt x="148" y="67"/>
                    </a:cubicBezTo>
                    <a:cubicBezTo>
                      <a:pt x="143" y="69"/>
                      <a:pt x="143" y="69"/>
                      <a:pt x="143" y="69"/>
                    </a:cubicBezTo>
                    <a:cubicBezTo>
                      <a:pt x="143" y="69"/>
                      <a:pt x="140" y="71"/>
                      <a:pt x="138" y="70"/>
                    </a:cubicBezTo>
                    <a:cubicBezTo>
                      <a:pt x="136" y="70"/>
                      <a:pt x="131" y="68"/>
                      <a:pt x="131" y="68"/>
                    </a:cubicBezTo>
                    <a:cubicBezTo>
                      <a:pt x="131" y="68"/>
                      <a:pt x="125" y="65"/>
                      <a:pt x="123" y="65"/>
                    </a:cubicBezTo>
                    <a:cubicBezTo>
                      <a:pt x="121" y="65"/>
                      <a:pt x="117" y="60"/>
                      <a:pt x="117" y="60"/>
                    </a:cubicBezTo>
                    <a:cubicBezTo>
                      <a:pt x="113" y="64"/>
                      <a:pt x="113" y="64"/>
                      <a:pt x="113" y="64"/>
                    </a:cubicBezTo>
                    <a:cubicBezTo>
                      <a:pt x="113" y="64"/>
                      <a:pt x="110" y="62"/>
                      <a:pt x="110" y="60"/>
                    </a:cubicBezTo>
                    <a:cubicBezTo>
                      <a:pt x="110" y="59"/>
                      <a:pt x="110" y="59"/>
                      <a:pt x="110" y="57"/>
                    </a:cubicBezTo>
                    <a:cubicBezTo>
                      <a:pt x="110" y="55"/>
                      <a:pt x="110" y="51"/>
                      <a:pt x="110" y="51"/>
                    </a:cubicBezTo>
                    <a:cubicBezTo>
                      <a:pt x="104" y="49"/>
                      <a:pt x="104" y="49"/>
                      <a:pt x="104" y="49"/>
                    </a:cubicBezTo>
                    <a:cubicBezTo>
                      <a:pt x="99" y="48"/>
                      <a:pt x="99" y="48"/>
                      <a:pt x="99" y="48"/>
                    </a:cubicBezTo>
                    <a:cubicBezTo>
                      <a:pt x="99" y="48"/>
                      <a:pt x="99" y="49"/>
                      <a:pt x="97" y="48"/>
                    </a:cubicBezTo>
                    <a:cubicBezTo>
                      <a:pt x="95" y="46"/>
                      <a:pt x="95" y="43"/>
                      <a:pt x="95" y="43"/>
                    </a:cubicBezTo>
                    <a:cubicBezTo>
                      <a:pt x="90" y="41"/>
                      <a:pt x="90" y="41"/>
                      <a:pt x="90" y="41"/>
                    </a:cubicBezTo>
                    <a:cubicBezTo>
                      <a:pt x="88" y="47"/>
                      <a:pt x="88" y="47"/>
                      <a:pt x="88" y="47"/>
                    </a:cubicBezTo>
                    <a:cubicBezTo>
                      <a:pt x="94" y="52"/>
                      <a:pt x="94" y="52"/>
                      <a:pt x="94" y="52"/>
                    </a:cubicBezTo>
                    <a:cubicBezTo>
                      <a:pt x="96" y="55"/>
                      <a:pt x="96" y="55"/>
                      <a:pt x="96" y="55"/>
                    </a:cubicBezTo>
                    <a:cubicBezTo>
                      <a:pt x="94" y="60"/>
                      <a:pt x="94" y="60"/>
                      <a:pt x="94" y="60"/>
                    </a:cubicBezTo>
                    <a:cubicBezTo>
                      <a:pt x="96" y="64"/>
                      <a:pt x="96" y="64"/>
                      <a:pt x="96" y="64"/>
                    </a:cubicBezTo>
                    <a:cubicBezTo>
                      <a:pt x="97" y="67"/>
                      <a:pt x="97" y="67"/>
                      <a:pt x="97" y="67"/>
                    </a:cubicBezTo>
                    <a:cubicBezTo>
                      <a:pt x="97" y="67"/>
                      <a:pt x="98" y="67"/>
                      <a:pt x="97" y="69"/>
                    </a:cubicBezTo>
                    <a:cubicBezTo>
                      <a:pt x="97" y="71"/>
                      <a:pt x="96" y="79"/>
                      <a:pt x="96" y="79"/>
                    </a:cubicBezTo>
                    <a:cubicBezTo>
                      <a:pt x="97" y="86"/>
                      <a:pt x="97" y="86"/>
                      <a:pt x="97" y="86"/>
                    </a:cubicBezTo>
                    <a:cubicBezTo>
                      <a:pt x="99" y="92"/>
                      <a:pt x="99" y="92"/>
                      <a:pt x="99" y="92"/>
                    </a:cubicBezTo>
                    <a:cubicBezTo>
                      <a:pt x="99" y="92"/>
                      <a:pt x="95" y="94"/>
                      <a:pt x="93" y="94"/>
                    </a:cubicBezTo>
                    <a:cubicBezTo>
                      <a:pt x="92" y="94"/>
                      <a:pt x="88" y="93"/>
                      <a:pt x="88" y="93"/>
                    </a:cubicBezTo>
                    <a:cubicBezTo>
                      <a:pt x="86" y="88"/>
                      <a:pt x="86" y="88"/>
                      <a:pt x="86" y="88"/>
                    </a:cubicBezTo>
                    <a:cubicBezTo>
                      <a:pt x="77" y="89"/>
                      <a:pt x="77" y="89"/>
                      <a:pt x="77" y="89"/>
                    </a:cubicBezTo>
                    <a:cubicBezTo>
                      <a:pt x="71" y="89"/>
                      <a:pt x="71" y="89"/>
                      <a:pt x="71" y="89"/>
                    </a:cubicBezTo>
                    <a:cubicBezTo>
                      <a:pt x="66" y="92"/>
                      <a:pt x="66" y="92"/>
                      <a:pt x="66" y="92"/>
                    </a:cubicBezTo>
                    <a:cubicBezTo>
                      <a:pt x="63" y="91"/>
                      <a:pt x="63" y="91"/>
                      <a:pt x="63" y="91"/>
                    </a:cubicBezTo>
                    <a:cubicBezTo>
                      <a:pt x="60" y="88"/>
                      <a:pt x="60" y="88"/>
                      <a:pt x="60" y="88"/>
                    </a:cubicBezTo>
                    <a:cubicBezTo>
                      <a:pt x="59" y="83"/>
                      <a:pt x="59" y="83"/>
                      <a:pt x="59" y="83"/>
                    </a:cubicBezTo>
                    <a:cubicBezTo>
                      <a:pt x="57" y="79"/>
                      <a:pt x="57" y="79"/>
                      <a:pt x="57" y="79"/>
                    </a:cubicBezTo>
                    <a:cubicBezTo>
                      <a:pt x="54" y="75"/>
                      <a:pt x="54" y="75"/>
                      <a:pt x="54" y="75"/>
                    </a:cubicBezTo>
                    <a:cubicBezTo>
                      <a:pt x="43" y="76"/>
                      <a:pt x="43" y="76"/>
                      <a:pt x="43" y="76"/>
                    </a:cubicBezTo>
                    <a:cubicBezTo>
                      <a:pt x="40" y="76"/>
                      <a:pt x="40" y="76"/>
                      <a:pt x="40" y="76"/>
                    </a:cubicBezTo>
                    <a:cubicBezTo>
                      <a:pt x="37" y="79"/>
                      <a:pt x="37" y="79"/>
                      <a:pt x="37" y="79"/>
                    </a:cubicBezTo>
                    <a:cubicBezTo>
                      <a:pt x="32" y="78"/>
                      <a:pt x="32" y="78"/>
                      <a:pt x="32" y="78"/>
                    </a:cubicBezTo>
                    <a:cubicBezTo>
                      <a:pt x="31" y="81"/>
                      <a:pt x="31" y="81"/>
                      <a:pt x="31" y="81"/>
                    </a:cubicBezTo>
                    <a:cubicBezTo>
                      <a:pt x="25" y="79"/>
                      <a:pt x="25" y="79"/>
                      <a:pt x="25" y="79"/>
                    </a:cubicBezTo>
                    <a:cubicBezTo>
                      <a:pt x="20" y="79"/>
                      <a:pt x="20" y="79"/>
                      <a:pt x="20" y="79"/>
                    </a:cubicBezTo>
                    <a:cubicBezTo>
                      <a:pt x="15" y="79"/>
                      <a:pt x="15" y="79"/>
                      <a:pt x="15" y="79"/>
                    </a:cubicBezTo>
                    <a:cubicBezTo>
                      <a:pt x="8" y="81"/>
                      <a:pt x="8" y="81"/>
                      <a:pt x="8" y="81"/>
                    </a:cubicBezTo>
                    <a:cubicBezTo>
                      <a:pt x="4" y="84"/>
                      <a:pt x="4" y="84"/>
                      <a:pt x="4" y="84"/>
                    </a:cubicBezTo>
                    <a:cubicBezTo>
                      <a:pt x="0" y="90"/>
                      <a:pt x="0" y="90"/>
                      <a:pt x="0" y="90"/>
                    </a:cubicBezTo>
                    <a:cubicBezTo>
                      <a:pt x="0" y="90"/>
                      <a:pt x="2" y="90"/>
                      <a:pt x="3" y="90"/>
                    </a:cubicBezTo>
                    <a:cubicBezTo>
                      <a:pt x="4" y="91"/>
                      <a:pt x="11" y="91"/>
                      <a:pt x="11" y="91"/>
                    </a:cubicBezTo>
                    <a:cubicBezTo>
                      <a:pt x="13" y="93"/>
                      <a:pt x="13" y="93"/>
                      <a:pt x="13" y="93"/>
                    </a:cubicBezTo>
                    <a:cubicBezTo>
                      <a:pt x="8" y="96"/>
                      <a:pt x="8" y="96"/>
                      <a:pt x="8" y="96"/>
                    </a:cubicBezTo>
                    <a:cubicBezTo>
                      <a:pt x="12" y="97"/>
                      <a:pt x="12" y="97"/>
                      <a:pt x="12" y="97"/>
                    </a:cubicBezTo>
                    <a:cubicBezTo>
                      <a:pt x="13" y="99"/>
                      <a:pt x="13" y="99"/>
                      <a:pt x="13" y="99"/>
                    </a:cubicBezTo>
                    <a:cubicBezTo>
                      <a:pt x="13" y="102"/>
                      <a:pt x="13" y="102"/>
                      <a:pt x="13" y="102"/>
                    </a:cubicBezTo>
                    <a:cubicBezTo>
                      <a:pt x="4" y="103"/>
                      <a:pt x="4" y="103"/>
                      <a:pt x="4" y="103"/>
                    </a:cubicBezTo>
                    <a:cubicBezTo>
                      <a:pt x="4" y="103"/>
                      <a:pt x="2" y="102"/>
                      <a:pt x="1" y="103"/>
                    </a:cubicBezTo>
                    <a:cubicBezTo>
                      <a:pt x="1" y="105"/>
                      <a:pt x="4" y="106"/>
                      <a:pt x="4" y="106"/>
                    </a:cubicBezTo>
                    <a:cubicBezTo>
                      <a:pt x="8" y="108"/>
                      <a:pt x="8" y="108"/>
                      <a:pt x="8" y="108"/>
                    </a:cubicBezTo>
                    <a:cubicBezTo>
                      <a:pt x="7" y="116"/>
                      <a:pt x="7" y="116"/>
                      <a:pt x="7" y="116"/>
                    </a:cubicBezTo>
                    <a:cubicBezTo>
                      <a:pt x="11" y="116"/>
                      <a:pt x="11" y="116"/>
                      <a:pt x="11" y="116"/>
                    </a:cubicBezTo>
                    <a:cubicBezTo>
                      <a:pt x="15" y="116"/>
                      <a:pt x="15" y="116"/>
                      <a:pt x="15" y="116"/>
                    </a:cubicBezTo>
                    <a:cubicBezTo>
                      <a:pt x="15" y="116"/>
                      <a:pt x="16" y="114"/>
                      <a:pt x="18" y="114"/>
                    </a:cubicBezTo>
                    <a:cubicBezTo>
                      <a:pt x="21" y="113"/>
                      <a:pt x="23" y="114"/>
                      <a:pt x="23" y="114"/>
                    </a:cubicBezTo>
                    <a:cubicBezTo>
                      <a:pt x="23" y="114"/>
                      <a:pt x="23" y="113"/>
                      <a:pt x="24" y="117"/>
                    </a:cubicBezTo>
                    <a:cubicBezTo>
                      <a:pt x="25" y="120"/>
                      <a:pt x="25" y="120"/>
                      <a:pt x="25" y="120"/>
                    </a:cubicBezTo>
                    <a:cubicBezTo>
                      <a:pt x="28" y="121"/>
                      <a:pt x="28" y="121"/>
                      <a:pt x="28" y="121"/>
                    </a:cubicBezTo>
                    <a:cubicBezTo>
                      <a:pt x="30" y="121"/>
                      <a:pt x="30" y="121"/>
                      <a:pt x="30" y="121"/>
                    </a:cubicBezTo>
                    <a:cubicBezTo>
                      <a:pt x="30" y="121"/>
                      <a:pt x="33" y="124"/>
                      <a:pt x="34" y="124"/>
                    </a:cubicBezTo>
                    <a:cubicBezTo>
                      <a:pt x="36" y="125"/>
                      <a:pt x="40" y="128"/>
                      <a:pt x="40" y="128"/>
                    </a:cubicBezTo>
                    <a:cubicBezTo>
                      <a:pt x="41" y="129"/>
                      <a:pt x="41" y="129"/>
                      <a:pt x="41" y="129"/>
                    </a:cubicBezTo>
                    <a:cubicBezTo>
                      <a:pt x="41" y="133"/>
                      <a:pt x="41" y="133"/>
                      <a:pt x="41" y="133"/>
                    </a:cubicBezTo>
                    <a:cubicBezTo>
                      <a:pt x="41" y="133"/>
                      <a:pt x="45" y="134"/>
                      <a:pt x="47" y="134"/>
                    </a:cubicBezTo>
                    <a:cubicBezTo>
                      <a:pt x="49" y="134"/>
                      <a:pt x="54" y="133"/>
                      <a:pt x="54" y="133"/>
                    </a:cubicBezTo>
                    <a:cubicBezTo>
                      <a:pt x="56" y="136"/>
                      <a:pt x="56" y="136"/>
                      <a:pt x="56" y="136"/>
                    </a:cubicBezTo>
                    <a:cubicBezTo>
                      <a:pt x="58" y="136"/>
                      <a:pt x="65" y="138"/>
                      <a:pt x="65" y="138"/>
                    </a:cubicBezTo>
                    <a:cubicBezTo>
                      <a:pt x="63" y="141"/>
                      <a:pt x="63" y="141"/>
                      <a:pt x="63" y="141"/>
                    </a:cubicBezTo>
                    <a:cubicBezTo>
                      <a:pt x="60" y="144"/>
                      <a:pt x="60" y="144"/>
                      <a:pt x="60" y="144"/>
                    </a:cubicBezTo>
                    <a:cubicBezTo>
                      <a:pt x="60" y="147"/>
                      <a:pt x="60" y="147"/>
                      <a:pt x="60" y="147"/>
                    </a:cubicBezTo>
                    <a:cubicBezTo>
                      <a:pt x="60" y="147"/>
                      <a:pt x="60" y="146"/>
                      <a:pt x="63" y="147"/>
                    </a:cubicBezTo>
                    <a:cubicBezTo>
                      <a:pt x="66" y="148"/>
                      <a:pt x="69" y="150"/>
                      <a:pt x="69" y="150"/>
                    </a:cubicBezTo>
                    <a:cubicBezTo>
                      <a:pt x="68" y="154"/>
                      <a:pt x="68" y="154"/>
                      <a:pt x="68" y="154"/>
                    </a:cubicBezTo>
                    <a:cubicBezTo>
                      <a:pt x="71" y="157"/>
                      <a:pt x="71" y="157"/>
                      <a:pt x="71" y="157"/>
                    </a:cubicBezTo>
                    <a:cubicBezTo>
                      <a:pt x="71" y="157"/>
                      <a:pt x="73" y="159"/>
                      <a:pt x="73" y="160"/>
                    </a:cubicBezTo>
                    <a:cubicBezTo>
                      <a:pt x="73" y="161"/>
                      <a:pt x="72" y="162"/>
                      <a:pt x="72" y="162"/>
                    </a:cubicBezTo>
                    <a:cubicBezTo>
                      <a:pt x="70" y="162"/>
                      <a:pt x="70" y="162"/>
                      <a:pt x="70" y="162"/>
                    </a:cubicBezTo>
                    <a:cubicBezTo>
                      <a:pt x="70" y="162"/>
                      <a:pt x="70" y="163"/>
                      <a:pt x="69" y="162"/>
                    </a:cubicBezTo>
                    <a:cubicBezTo>
                      <a:pt x="68" y="160"/>
                      <a:pt x="66" y="159"/>
                      <a:pt x="66" y="159"/>
                    </a:cubicBezTo>
                    <a:cubicBezTo>
                      <a:pt x="66" y="161"/>
                      <a:pt x="66" y="161"/>
                      <a:pt x="66" y="161"/>
                    </a:cubicBezTo>
                    <a:cubicBezTo>
                      <a:pt x="66" y="161"/>
                      <a:pt x="67" y="165"/>
                      <a:pt x="68" y="166"/>
                    </a:cubicBezTo>
                    <a:cubicBezTo>
                      <a:pt x="69" y="166"/>
                      <a:pt x="70" y="165"/>
                      <a:pt x="69" y="167"/>
                    </a:cubicBezTo>
                    <a:cubicBezTo>
                      <a:pt x="69" y="169"/>
                      <a:pt x="70" y="173"/>
                      <a:pt x="71" y="174"/>
                    </a:cubicBezTo>
                    <a:cubicBezTo>
                      <a:pt x="71" y="176"/>
                      <a:pt x="71" y="179"/>
                      <a:pt x="73" y="180"/>
                    </a:cubicBezTo>
                    <a:cubicBezTo>
                      <a:pt x="74" y="180"/>
                      <a:pt x="75" y="181"/>
                      <a:pt x="75" y="181"/>
                    </a:cubicBezTo>
                    <a:cubicBezTo>
                      <a:pt x="76" y="183"/>
                      <a:pt x="76" y="183"/>
                      <a:pt x="76" y="183"/>
                    </a:cubicBezTo>
                    <a:cubicBezTo>
                      <a:pt x="81" y="187"/>
                      <a:pt x="81" y="187"/>
                      <a:pt x="81" y="187"/>
                    </a:cubicBezTo>
                    <a:cubicBezTo>
                      <a:pt x="81" y="187"/>
                      <a:pt x="84" y="189"/>
                      <a:pt x="86" y="190"/>
                    </a:cubicBezTo>
                    <a:cubicBezTo>
                      <a:pt x="88" y="191"/>
                      <a:pt x="89" y="191"/>
                      <a:pt x="89" y="191"/>
                    </a:cubicBezTo>
                    <a:cubicBezTo>
                      <a:pt x="92" y="195"/>
                      <a:pt x="92" y="195"/>
                      <a:pt x="92" y="195"/>
                    </a:cubicBezTo>
                    <a:cubicBezTo>
                      <a:pt x="92" y="195"/>
                      <a:pt x="95" y="199"/>
                      <a:pt x="94" y="199"/>
                    </a:cubicBezTo>
                    <a:cubicBezTo>
                      <a:pt x="93" y="199"/>
                      <a:pt x="94" y="199"/>
                      <a:pt x="92" y="199"/>
                    </a:cubicBezTo>
                    <a:cubicBezTo>
                      <a:pt x="90" y="200"/>
                      <a:pt x="91" y="201"/>
                      <a:pt x="89" y="200"/>
                    </a:cubicBezTo>
                    <a:cubicBezTo>
                      <a:pt x="87" y="198"/>
                      <a:pt x="86" y="195"/>
                      <a:pt x="83" y="195"/>
                    </a:cubicBezTo>
                    <a:cubicBezTo>
                      <a:pt x="81" y="196"/>
                      <a:pt x="81" y="196"/>
                      <a:pt x="81" y="196"/>
                    </a:cubicBezTo>
                    <a:cubicBezTo>
                      <a:pt x="85" y="200"/>
                      <a:pt x="85" y="200"/>
                      <a:pt x="85" y="200"/>
                    </a:cubicBezTo>
                    <a:cubicBezTo>
                      <a:pt x="87" y="201"/>
                      <a:pt x="87" y="201"/>
                      <a:pt x="87" y="201"/>
                    </a:cubicBezTo>
                    <a:cubicBezTo>
                      <a:pt x="91" y="203"/>
                      <a:pt x="91" y="203"/>
                      <a:pt x="91" y="203"/>
                    </a:cubicBezTo>
                    <a:cubicBezTo>
                      <a:pt x="92" y="203"/>
                      <a:pt x="92" y="203"/>
                      <a:pt x="92" y="203"/>
                    </a:cubicBezTo>
                    <a:cubicBezTo>
                      <a:pt x="92" y="203"/>
                      <a:pt x="92" y="206"/>
                      <a:pt x="92" y="206"/>
                    </a:cubicBezTo>
                    <a:cubicBezTo>
                      <a:pt x="92" y="207"/>
                      <a:pt x="91" y="209"/>
                      <a:pt x="91" y="210"/>
                    </a:cubicBezTo>
                    <a:cubicBezTo>
                      <a:pt x="91" y="212"/>
                      <a:pt x="91" y="213"/>
                      <a:pt x="91" y="213"/>
                    </a:cubicBezTo>
                    <a:cubicBezTo>
                      <a:pt x="89" y="208"/>
                      <a:pt x="89" y="208"/>
                      <a:pt x="89" y="208"/>
                    </a:cubicBezTo>
                    <a:cubicBezTo>
                      <a:pt x="89" y="208"/>
                      <a:pt x="89" y="206"/>
                      <a:pt x="87" y="206"/>
                    </a:cubicBezTo>
                    <a:cubicBezTo>
                      <a:pt x="86" y="205"/>
                      <a:pt x="84" y="206"/>
                      <a:pt x="84" y="206"/>
                    </a:cubicBezTo>
                    <a:cubicBezTo>
                      <a:pt x="84" y="206"/>
                      <a:pt x="84" y="208"/>
                      <a:pt x="85" y="209"/>
                    </a:cubicBezTo>
                    <a:cubicBezTo>
                      <a:pt x="86" y="209"/>
                      <a:pt x="87" y="210"/>
                      <a:pt x="87" y="211"/>
                    </a:cubicBezTo>
                    <a:cubicBezTo>
                      <a:pt x="87" y="212"/>
                      <a:pt x="88" y="212"/>
                      <a:pt x="88" y="212"/>
                    </a:cubicBezTo>
                    <a:cubicBezTo>
                      <a:pt x="88" y="212"/>
                      <a:pt x="89" y="213"/>
                      <a:pt x="89" y="214"/>
                    </a:cubicBezTo>
                    <a:cubicBezTo>
                      <a:pt x="90" y="216"/>
                      <a:pt x="89" y="219"/>
                      <a:pt x="89" y="219"/>
                    </a:cubicBezTo>
                    <a:cubicBezTo>
                      <a:pt x="89" y="219"/>
                      <a:pt x="87" y="219"/>
                      <a:pt x="89" y="220"/>
                    </a:cubicBezTo>
                    <a:cubicBezTo>
                      <a:pt x="91" y="222"/>
                      <a:pt x="92" y="223"/>
                      <a:pt x="93" y="224"/>
                    </a:cubicBezTo>
                    <a:cubicBezTo>
                      <a:pt x="94" y="224"/>
                      <a:pt x="97" y="228"/>
                      <a:pt x="97" y="228"/>
                    </a:cubicBezTo>
                    <a:cubicBezTo>
                      <a:pt x="100" y="232"/>
                      <a:pt x="100" y="232"/>
                      <a:pt x="100" y="232"/>
                    </a:cubicBezTo>
                    <a:cubicBezTo>
                      <a:pt x="100" y="232"/>
                      <a:pt x="100" y="233"/>
                      <a:pt x="99" y="233"/>
                    </a:cubicBezTo>
                    <a:cubicBezTo>
                      <a:pt x="99" y="233"/>
                      <a:pt x="98" y="234"/>
                      <a:pt x="98" y="234"/>
                    </a:cubicBezTo>
                    <a:cubicBezTo>
                      <a:pt x="98" y="234"/>
                      <a:pt x="96" y="233"/>
                      <a:pt x="96" y="232"/>
                    </a:cubicBezTo>
                    <a:cubicBezTo>
                      <a:pt x="95" y="231"/>
                      <a:pt x="93" y="228"/>
                      <a:pt x="93" y="228"/>
                    </a:cubicBezTo>
                    <a:cubicBezTo>
                      <a:pt x="91" y="228"/>
                      <a:pt x="91" y="228"/>
                      <a:pt x="91" y="228"/>
                    </a:cubicBezTo>
                    <a:cubicBezTo>
                      <a:pt x="90" y="228"/>
                      <a:pt x="90" y="228"/>
                      <a:pt x="90" y="228"/>
                    </a:cubicBezTo>
                    <a:cubicBezTo>
                      <a:pt x="90" y="228"/>
                      <a:pt x="89" y="231"/>
                      <a:pt x="89" y="232"/>
                    </a:cubicBezTo>
                    <a:cubicBezTo>
                      <a:pt x="89" y="233"/>
                      <a:pt x="86" y="237"/>
                      <a:pt x="86" y="237"/>
                    </a:cubicBezTo>
                    <a:cubicBezTo>
                      <a:pt x="84" y="247"/>
                      <a:pt x="84" y="247"/>
                      <a:pt x="84" y="247"/>
                    </a:cubicBezTo>
                    <a:cubicBezTo>
                      <a:pt x="84" y="247"/>
                      <a:pt x="84" y="258"/>
                      <a:pt x="84" y="259"/>
                    </a:cubicBezTo>
                    <a:cubicBezTo>
                      <a:pt x="84" y="260"/>
                      <a:pt x="81" y="268"/>
                      <a:pt x="81" y="268"/>
                    </a:cubicBezTo>
                    <a:cubicBezTo>
                      <a:pt x="81" y="268"/>
                      <a:pt x="80" y="268"/>
                      <a:pt x="80" y="271"/>
                    </a:cubicBezTo>
                    <a:cubicBezTo>
                      <a:pt x="80" y="273"/>
                      <a:pt x="79" y="278"/>
                      <a:pt x="79" y="278"/>
                    </a:cubicBezTo>
                    <a:cubicBezTo>
                      <a:pt x="79" y="278"/>
                      <a:pt x="78" y="281"/>
                      <a:pt x="78" y="282"/>
                    </a:cubicBezTo>
                    <a:cubicBezTo>
                      <a:pt x="78" y="284"/>
                      <a:pt x="75" y="290"/>
                      <a:pt x="75" y="290"/>
                    </a:cubicBezTo>
                    <a:cubicBezTo>
                      <a:pt x="74" y="297"/>
                      <a:pt x="74" y="297"/>
                      <a:pt x="74" y="297"/>
                    </a:cubicBezTo>
                    <a:cubicBezTo>
                      <a:pt x="68" y="311"/>
                      <a:pt x="68" y="311"/>
                      <a:pt x="68" y="311"/>
                    </a:cubicBezTo>
                    <a:cubicBezTo>
                      <a:pt x="63" y="315"/>
                      <a:pt x="63" y="315"/>
                      <a:pt x="63" y="315"/>
                    </a:cubicBezTo>
                    <a:cubicBezTo>
                      <a:pt x="60" y="317"/>
                      <a:pt x="60" y="317"/>
                      <a:pt x="60" y="317"/>
                    </a:cubicBezTo>
                    <a:cubicBezTo>
                      <a:pt x="62" y="318"/>
                      <a:pt x="65" y="319"/>
                      <a:pt x="65" y="321"/>
                    </a:cubicBezTo>
                    <a:cubicBezTo>
                      <a:pt x="67" y="325"/>
                      <a:pt x="70" y="332"/>
                      <a:pt x="70" y="332"/>
                    </a:cubicBezTo>
                    <a:cubicBezTo>
                      <a:pt x="80" y="335"/>
                      <a:pt x="80" y="335"/>
                      <a:pt x="80" y="335"/>
                    </a:cubicBezTo>
                    <a:cubicBezTo>
                      <a:pt x="80" y="335"/>
                      <a:pt x="86" y="340"/>
                      <a:pt x="87" y="341"/>
                    </a:cubicBezTo>
                    <a:cubicBezTo>
                      <a:pt x="88" y="342"/>
                      <a:pt x="100" y="347"/>
                      <a:pt x="100" y="347"/>
                    </a:cubicBezTo>
                    <a:cubicBezTo>
                      <a:pt x="108" y="354"/>
                      <a:pt x="108" y="354"/>
                      <a:pt x="108" y="354"/>
                    </a:cubicBezTo>
                    <a:cubicBezTo>
                      <a:pt x="120" y="354"/>
                      <a:pt x="120" y="354"/>
                      <a:pt x="120" y="354"/>
                    </a:cubicBezTo>
                    <a:cubicBezTo>
                      <a:pt x="128" y="356"/>
                      <a:pt x="128" y="356"/>
                      <a:pt x="128" y="356"/>
                    </a:cubicBezTo>
                    <a:cubicBezTo>
                      <a:pt x="132" y="351"/>
                      <a:pt x="132" y="351"/>
                      <a:pt x="132" y="351"/>
                    </a:cubicBezTo>
                    <a:cubicBezTo>
                      <a:pt x="132" y="351"/>
                      <a:pt x="152" y="360"/>
                      <a:pt x="153" y="360"/>
                    </a:cubicBezTo>
                    <a:cubicBezTo>
                      <a:pt x="153" y="360"/>
                      <a:pt x="154" y="363"/>
                      <a:pt x="154" y="365"/>
                    </a:cubicBezTo>
                    <a:cubicBezTo>
                      <a:pt x="154" y="365"/>
                      <a:pt x="154" y="365"/>
                      <a:pt x="154" y="365"/>
                    </a:cubicBezTo>
                    <a:cubicBezTo>
                      <a:pt x="154" y="366"/>
                      <a:pt x="154" y="366"/>
                      <a:pt x="154" y="366"/>
                    </a:cubicBezTo>
                    <a:cubicBezTo>
                      <a:pt x="154" y="366"/>
                      <a:pt x="154" y="366"/>
                      <a:pt x="154" y="366"/>
                    </a:cubicBezTo>
                    <a:cubicBezTo>
                      <a:pt x="154" y="366"/>
                      <a:pt x="154" y="366"/>
                      <a:pt x="154" y="366"/>
                    </a:cubicBezTo>
                    <a:cubicBezTo>
                      <a:pt x="155" y="368"/>
                      <a:pt x="155" y="368"/>
                      <a:pt x="155" y="368"/>
                    </a:cubicBezTo>
                    <a:cubicBezTo>
                      <a:pt x="154" y="368"/>
                      <a:pt x="154" y="368"/>
                      <a:pt x="154" y="368"/>
                    </a:cubicBezTo>
                    <a:cubicBezTo>
                      <a:pt x="154" y="368"/>
                      <a:pt x="154" y="368"/>
                      <a:pt x="154" y="368"/>
                    </a:cubicBezTo>
                    <a:cubicBezTo>
                      <a:pt x="154" y="368"/>
                      <a:pt x="153" y="369"/>
                      <a:pt x="154" y="369"/>
                    </a:cubicBezTo>
                    <a:cubicBezTo>
                      <a:pt x="154" y="369"/>
                      <a:pt x="154" y="369"/>
                      <a:pt x="154" y="369"/>
                    </a:cubicBezTo>
                    <a:cubicBezTo>
                      <a:pt x="154" y="369"/>
                      <a:pt x="154" y="369"/>
                      <a:pt x="154" y="369"/>
                    </a:cubicBezTo>
                    <a:cubicBezTo>
                      <a:pt x="154" y="369"/>
                      <a:pt x="154" y="369"/>
                      <a:pt x="154" y="369"/>
                    </a:cubicBezTo>
                    <a:cubicBezTo>
                      <a:pt x="154" y="370"/>
                      <a:pt x="154" y="370"/>
                      <a:pt x="154" y="370"/>
                    </a:cubicBezTo>
                    <a:cubicBezTo>
                      <a:pt x="154" y="370"/>
                      <a:pt x="154" y="370"/>
                      <a:pt x="154" y="370"/>
                    </a:cubicBezTo>
                    <a:cubicBezTo>
                      <a:pt x="154" y="371"/>
                      <a:pt x="154" y="371"/>
                      <a:pt x="154" y="371"/>
                    </a:cubicBezTo>
                    <a:cubicBezTo>
                      <a:pt x="154" y="371"/>
                      <a:pt x="155" y="371"/>
                      <a:pt x="155" y="371"/>
                    </a:cubicBezTo>
                    <a:cubicBezTo>
                      <a:pt x="155" y="371"/>
                      <a:pt x="156" y="372"/>
                      <a:pt x="156" y="372"/>
                    </a:cubicBezTo>
                    <a:cubicBezTo>
                      <a:pt x="156" y="372"/>
                      <a:pt x="157" y="372"/>
                      <a:pt x="157" y="372"/>
                    </a:cubicBezTo>
                    <a:cubicBezTo>
                      <a:pt x="157" y="372"/>
                      <a:pt x="157" y="372"/>
                      <a:pt x="157" y="372"/>
                    </a:cubicBezTo>
                    <a:cubicBezTo>
                      <a:pt x="157" y="372"/>
                      <a:pt x="157" y="372"/>
                      <a:pt x="157" y="372"/>
                    </a:cubicBezTo>
                    <a:cubicBezTo>
                      <a:pt x="158" y="372"/>
                      <a:pt x="158" y="372"/>
                      <a:pt x="158" y="372"/>
                    </a:cubicBezTo>
                    <a:cubicBezTo>
                      <a:pt x="158" y="372"/>
                      <a:pt x="158" y="371"/>
                      <a:pt x="158" y="371"/>
                    </a:cubicBezTo>
                    <a:cubicBezTo>
                      <a:pt x="158" y="371"/>
                      <a:pt x="158" y="371"/>
                      <a:pt x="158" y="371"/>
                    </a:cubicBezTo>
                    <a:cubicBezTo>
                      <a:pt x="169" y="373"/>
                      <a:pt x="169" y="373"/>
                      <a:pt x="169" y="373"/>
                    </a:cubicBezTo>
                    <a:cubicBezTo>
                      <a:pt x="171" y="374"/>
                      <a:pt x="171" y="376"/>
                      <a:pt x="174" y="377"/>
                    </a:cubicBezTo>
                    <a:cubicBezTo>
                      <a:pt x="180" y="375"/>
                      <a:pt x="180" y="375"/>
                      <a:pt x="180" y="375"/>
                    </a:cubicBezTo>
                    <a:cubicBezTo>
                      <a:pt x="188" y="381"/>
                      <a:pt x="188" y="381"/>
                      <a:pt x="188" y="381"/>
                    </a:cubicBezTo>
                    <a:cubicBezTo>
                      <a:pt x="195" y="378"/>
                      <a:pt x="195" y="378"/>
                      <a:pt x="195" y="378"/>
                    </a:cubicBezTo>
                    <a:cubicBezTo>
                      <a:pt x="203" y="378"/>
                      <a:pt x="203" y="378"/>
                      <a:pt x="203" y="378"/>
                    </a:cubicBezTo>
                    <a:cubicBezTo>
                      <a:pt x="203" y="377"/>
                      <a:pt x="206" y="377"/>
                      <a:pt x="208" y="378"/>
                    </a:cubicBezTo>
                    <a:cubicBezTo>
                      <a:pt x="208" y="378"/>
                      <a:pt x="208" y="378"/>
                      <a:pt x="208" y="378"/>
                    </a:cubicBezTo>
                    <a:cubicBezTo>
                      <a:pt x="209" y="375"/>
                      <a:pt x="209" y="375"/>
                      <a:pt x="209" y="375"/>
                    </a:cubicBezTo>
                    <a:cubicBezTo>
                      <a:pt x="209" y="375"/>
                      <a:pt x="209" y="371"/>
                      <a:pt x="208" y="370"/>
                    </a:cubicBezTo>
                    <a:cubicBezTo>
                      <a:pt x="208" y="369"/>
                      <a:pt x="206" y="368"/>
                      <a:pt x="206" y="368"/>
                    </a:cubicBezTo>
                    <a:cubicBezTo>
                      <a:pt x="206" y="368"/>
                      <a:pt x="207" y="365"/>
                      <a:pt x="207" y="364"/>
                    </a:cubicBezTo>
                    <a:cubicBezTo>
                      <a:pt x="207" y="362"/>
                      <a:pt x="207" y="359"/>
                      <a:pt x="207" y="359"/>
                    </a:cubicBezTo>
                    <a:cubicBezTo>
                      <a:pt x="207" y="358"/>
                      <a:pt x="207" y="355"/>
                      <a:pt x="208" y="354"/>
                    </a:cubicBezTo>
                    <a:cubicBezTo>
                      <a:pt x="208" y="354"/>
                      <a:pt x="207" y="354"/>
                      <a:pt x="208" y="352"/>
                    </a:cubicBezTo>
                    <a:cubicBezTo>
                      <a:pt x="210" y="350"/>
                      <a:pt x="210" y="349"/>
                      <a:pt x="210" y="349"/>
                    </a:cubicBezTo>
                    <a:cubicBezTo>
                      <a:pt x="213" y="344"/>
                      <a:pt x="213" y="344"/>
                      <a:pt x="213" y="344"/>
                    </a:cubicBezTo>
                    <a:cubicBezTo>
                      <a:pt x="213" y="344"/>
                      <a:pt x="215" y="341"/>
                      <a:pt x="216" y="341"/>
                    </a:cubicBezTo>
                    <a:cubicBezTo>
                      <a:pt x="217" y="341"/>
                      <a:pt x="220" y="340"/>
                      <a:pt x="221" y="340"/>
                    </a:cubicBezTo>
                    <a:cubicBezTo>
                      <a:pt x="222" y="340"/>
                      <a:pt x="225" y="343"/>
                      <a:pt x="227" y="340"/>
                    </a:cubicBezTo>
                    <a:cubicBezTo>
                      <a:pt x="228" y="338"/>
                      <a:pt x="229" y="336"/>
                      <a:pt x="229" y="335"/>
                    </a:cubicBezTo>
                    <a:cubicBezTo>
                      <a:pt x="230" y="334"/>
                      <a:pt x="231" y="332"/>
                      <a:pt x="233" y="332"/>
                    </a:cubicBezTo>
                    <a:cubicBezTo>
                      <a:pt x="235" y="332"/>
                      <a:pt x="241" y="331"/>
                      <a:pt x="241" y="331"/>
                    </a:cubicBezTo>
                    <a:cubicBezTo>
                      <a:pt x="244" y="332"/>
                      <a:pt x="244" y="332"/>
                      <a:pt x="244" y="332"/>
                    </a:cubicBezTo>
                    <a:cubicBezTo>
                      <a:pt x="250" y="335"/>
                      <a:pt x="250" y="335"/>
                      <a:pt x="250" y="335"/>
                    </a:cubicBezTo>
                    <a:cubicBezTo>
                      <a:pt x="250" y="335"/>
                      <a:pt x="253" y="335"/>
                      <a:pt x="254" y="335"/>
                    </a:cubicBezTo>
                    <a:cubicBezTo>
                      <a:pt x="255" y="335"/>
                      <a:pt x="256" y="335"/>
                      <a:pt x="256" y="335"/>
                    </a:cubicBezTo>
                    <a:cubicBezTo>
                      <a:pt x="258" y="338"/>
                      <a:pt x="258" y="338"/>
                      <a:pt x="258" y="338"/>
                    </a:cubicBezTo>
                    <a:cubicBezTo>
                      <a:pt x="258" y="338"/>
                      <a:pt x="261" y="339"/>
                      <a:pt x="262" y="339"/>
                    </a:cubicBezTo>
                    <a:cubicBezTo>
                      <a:pt x="263" y="339"/>
                      <a:pt x="269" y="338"/>
                      <a:pt x="269" y="338"/>
                    </a:cubicBezTo>
                    <a:cubicBezTo>
                      <a:pt x="269" y="338"/>
                      <a:pt x="272" y="337"/>
                      <a:pt x="272" y="338"/>
                    </a:cubicBezTo>
                    <a:cubicBezTo>
                      <a:pt x="273" y="338"/>
                      <a:pt x="276" y="340"/>
                      <a:pt x="276" y="340"/>
                    </a:cubicBezTo>
                    <a:cubicBezTo>
                      <a:pt x="276" y="341"/>
                      <a:pt x="283" y="344"/>
                      <a:pt x="284" y="345"/>
                    </a:cubicBezTo>
                    <a:cubicBezTo>
                      <a:pt x="285" y="346"/>
                      <a:pt x="288" y="345"/>
                      <a:pt x="288" y="345"/>
                    </a:cubicBezTo>
                    <a:cubicBezTo>
                      <a:pt x="290" y="349"/>
                      <a:pt x="290" y="349"/>
                      <a:pt x="290" y="349"/>
                    </a:cubicBezTo>
                    <a:cubicBezTo>
                      <a:pt x="298" y="351"/>
                      <a:pt x="298" y="351"/>
                      <a:pt x="298" y="351"/>
                    </a:cubicBezTo>
                    <a:cubicBezTo>
                      <a:pt x="302" y="351"/>
                      <a:pt x="302" y="351"/>
                      <a:pt x="302" y="351"/>
                    </a:cubicBezTo>
                    <a:cubicBezTo>
                      <a:pt x="313" y="356"/>
                      <a:pt x="313" y="356"/>
                      <a:pt x="313" y="356"/>
                    </a:cubicBezTo>
                    <a:cubicBezTo>
                      <a:pt x="320" y="350"/>
                      <a:pt x="320" y="350"/>
                      <a:pt x="320" y="350"/>
                    </a:cubicBezTo>
                    <a:cubicBezTo>
                      <a:pt x="320" y="350"/>
                      <a:pt x="322" y="350"/>
                      <a:pt x="323" y="350"/>
                    </a:cubicBezTo>
                    <a:cubicBezTo>
                      <a:pt x="323" y="351"/>
                      <a:pt x="325" y="344"/>
                      <a:pt x="325" y="344"/>
                    </a:cubicBezTo>
                    <a:cubicBezTo>
                      <a:pt x="325" y="344"/>
                      <a:pt x="324" y="343"/>
                      <a:pt x="326" y="343"/>
                    </a:cubicBezTo>
                    <a:cubicBezTo>
                      <a:pt x="327" y="343"/>
                      <a:pt x="333" y="341"/>
                      <a:pt x="333" y="340"/>
                    </a:cubicBezTo>
                    <a:cubicBezTo>
                      <a:pt x="333" y="339"/>
                      <a:pt x="332" y="336"/>
                      <a:pt x="334" y="335"/>
                    </a:cubicBezTo>
                    <a:cubicBezTo>
                      <a:pt x="336" y="335"/>
                      <a:pt x="339" y="332"/>
                      <a:pt x="339" y="332"/>
                    </a:cubicBezTo>
                    <a:cubicBezTo>
                      <a:pt x="340" y="331"/>
                      <a:pt x="339" y="330"/>
                      <a:pt x="341" y="329"/>
                    </a:cubicBezTo>
                    <a:cubicBezTo>
                      <a:pt x="342" y="329"/>
                      <a:pt x="345" y="328"/>
                      <a:pt x="346" y="328"/>
                    </a:cubicBezTo>
                    <a:cubicBezTo>
                      <a:pt x="346" y="328"/>
                      <a:pt x="346" y="328"/>
                      <a:pt x="346" y="328"/>
                    </a:cubicBezTo>
                    <a:cubicBezTo>
                      <a:pt x="347" y="328"/>
                      <a:pt x="347" y="328"/>
                      <a:pt x="347" y="328"/>
                    </a:cubicBezTo>
                    <a:cubicBezTo>
                      <a:pt x="347" y="328"/>
                      <a:pt x="347" y="328"/>
                      <a:pt x="347" y="328"/>
                    </a:cubicBezTo>
                    <a:cubicBezTo>
                      <a:pt x="347" y="328"/>
                      <a:pt x="347" y="328"/>
                      <a:pt x="347" y="328"/>
                    </a:cubicBezTo>
                    <a:cubicBezTo>
                      <a:pt x="347" y="328"/>
                      <a:pt x="347" y="328"/>
                      <a:pt x="347" y="328"/>
                    </a:cubicBezTo>
                    <a:cubicBezTo>
                      <a:pt x="347" y="328"/>
                      <a:pt x="347" y="328"/>
                      <a:pt x="347" y="327"/>
                    </a:cubicBezTo>
                    <a:cubicBezTo>
                      <a:pt x="347" y="327"/>
                      <a:pt x="347" y="327"/>
                      <a:pt x="347" y="327"/>
                    </a:cubicBezTo>
                    <a:cubicBezTo>
                      <a:pt x="347" y="327"/>
                      <a:pt x="347" y="327"/>
                      <a:pt x="347" y="327"/>
                    </a:cubicBezTo>
                    <a:cubicBezTo>
                      <a:pt x="347" y="327"/>
                      <a:pt x="347" y="327"/>
                      <a:pt x="347" y="327"/>
                    </a:cubicBezTo>
                    <a:cubicBezTo>
                      <a:pt x="348" y="327"/>
                      <a:pt x="348" y="327"/>
                      <a:pt x="348" y="327"/>
                    </a:cubicBezTo>
                    <a:cubicBezTo>
                      <a:pt x="348" y="327"/>
                      <a:pt x="348" y="327"/>
                      <a:pt x="348" y="327"/>
                    </a:cubicBezTo>
                    <a:cubicBezTo>
                      <a:pt x="348" y="327"/>
                      <a:pt x="348" y="327"/>
                      <a:pt x="348" y="327"/>
                    </a:cubicBezTo>
                    <a:cubicBezTo>
                      <a:pt x="348" y="327"/>
                      <a:pt x="348" y="327"/>
                      <a:pt x="348" y="327"/>
                    </a:cubicBezTo>
                    <a:cubicBezTo>
                      <a:pt x="348" y="327"/>
                      <a:pt x="349" y="327"/>
                      <a:pt x="349" y="327"/>
                    </a:cubicBezTo>
                    <a:cubicBezTo>
                      <a:pt x="349" y="327"/>
                      <a:pt x="349" y="327"/>
                      <a:pt x="349" y="327"/>
                    </a:cubicBezTo>
                    <a:cubicBezTo>
                      <a:pt x="349" y="327"/>
                      <a:pt x="349" y="327"/>
                      <a:pt x="349" y="327"/>
                    </a:cubicBezTo>
                    <a:cubicBezTo>
                      <a:pt x="349" y="327"/>
                      <a:pt x="349" y="327"/>
                      <a:pt x="349" y="327"/>
                    </a:cubicBezTo>
                    <a:cubicBezTo>
                      <a:pt x="349" y="327"/>
                      <a:pt x="349" y="327"/>
                      <a:pt x="349" y="327"/>
                    </a:cubicBezTo>
                    <a:cubicBezTo>
                      <a:pt x="349" y="327"/>
                      <a:pt x="349" y="327"/>
                      <a:pt x="349" y="327"/>
                    </a:cubicBezTo>
                    <a:cubicBezTo>
                      <a:pt x="349" y="327"/>
                      <a:pt x="349" y="327"/>
                      <a:pt x="349" y="327"/>
                    </a:cubicBezTo>
                    <a:cubicBezTo>
                      <a:pt x="349" y="326"/>
                      <a:pt x="349" y="326"/>
                      <a:pt x="349" y="326"/>
                    </a:cubicBezTo>
                    <a:cubicBezTo>
                      <a:pt x="349" y="326"/>
                      <a:pt x="349" y="326"/>
                      <a:pt x="349" y="326"/>
                    </a:cubicBezTo>
                    <a:cubicBezTo>
                      <a:pt x="349" y="326"/>
                      <a:pt x="349" y="326"/>
                      <a:pt x="349" y="326"/>
                    </a:cubicBezTo>
                    <a:cubicBezTo>
                      <a:pt x="349" y="326"/>
                      <a:pt x="349" y="326"/>
                      <a:pt x="349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0" y="326"/>
                      <a:pt x="350" y="326"/>
                      <a:pt x="350" y="326"/>
                    </a:cubicBezTo>
                    <a:cubicBezTo>
                      <a:pt x="351" y="326"/>
                      <a:pt x="351" y="326"/>
                      <a:pt x="351" y="326"/>
                    </a:cubicBezTo>
                    <a:cubicBezTo>
                      <a:pt x="351" y="326"/>
                      <a:pt x="351" y="326"/>
                      <a:pt x="351" y="326"/>
                    </a:cubicBezTo>
                    <a:cubicBezTo>
                      <a:pt x="351" y="326"/>
                      <a:pt x="351" y="326"/>
                      <a:pt x="351" y="326"/>
                    </a:cubicBezTo>
                    <a:cubicBezTo>
                      <a:pt x="351" y="326"/>
                      <a:pt x="351" y="326"/>
                      <a:pt x="351" y="326"/>
                    </a:cubicBezTo>
                    <a:cubicBezTo>
                      <a:pt x="351" y="326"/>
                      <a:pt x="351" y="326"/>
                      <a:pt x="351" y="326"/>
                    </a:cubicBezTo>
                    <a:cubicBezTo>
                      <a:pt x="352" y="325"/>
                      <a:pt x="352" y="325"/>
                      <a:pt x="352" y="325"/>
                    </a:cubicBezTo>
                    <a:cubicBezTo>
                      <a:pt x="357" y="321"/>
                      <a:pt x="357" y="321"/>
                      <a:pt x="357" y="321"/>
                    </a:cubicBezTo>
                    <a:cubicBezTo>
                      <a:pt x="359" y="312"/>
                      <a:pt x="359" y="312"/>
                      <a:pt x="359" y="312"/>
                    </a:cubicBezTo>
                    <a:cubicBezTo>
                      <a:pt x="356" y="309"/>
                      <a:pt x="356" y="309"/>
                      <a:pt x="356" y="309"/>
                    </a:cubicBezTo>
                    <a:cubicBezTo>
                      <a:pt x="349" y="310"/>
                      <a:pt x="349" y="310"/>
                      <a:pt x="349" y="310"/>
                    </a:cubicBezTo>
                    <a:cubicBezTo>
                      <a:pt x="341" y="306"/>
                      <a:pt x="341" y="306"/>
                      <a:pt x="341" y="306"/>
                    </a:cubicBezTo>
                    <a:cubicBezTo>
                      <a:pt x="337" y="300"/>
                      <a:pt x="337" y="300"/>
                      <a:pt x="337" y="300"/>
                    </a:cubicBezTo>
                    <a:cubicBezTo>
                      <a:pt x="334" y="300"/>
                      <a:pt x="334" y="300"/>
                      <a:pt x="334" y="300"/>
                    </a:cubicBezTo>
                    <a:cubicBezTo>
                      <a:pt x="334" y="294"/>
                      <a:pt x="332" y="297"/>
                      <a:pt x="335" y="293"/>
                    </a:cubicBezTo>
                    <a:cubicBezTo>
                      <a:pt x="338" y="288"/>
                      <a:pt x="338" y="288"/>
                      <a:pt x="338" y="288"/>
                    </a:cubicBezTo>
                    <a:cubicBezTo>
                      <a:pt x="338" y="280"/>
                      <a:pt x="338" y="280"/>
                      <a:pt x="338" y="280"/>
                    </a:cubicBezTo>
                    <a:cubicBezTo>
                      <a:pt x="335" y="277"/>
                      <a:pt x="335" y="277"/>
                      <a:pt x="335" y="277"/>
                    </a:cubicBezTo>
                    <a:cubicBezTo>
                      <a:pt x="331" y="276"/>
                      <a:pt x="331" y="276"/>
                      <a:pt x="331" y="276"/>
                    </a:cubicBezTo>
                    <a:cubicBezTo>
                      <a:pt x="331" y="276"/>
                      <a:pt x="328" y="272"/>
                      <a:pt x="328" y="271"/>
                    </a:cubicBezTo>
                    <a:cubicBezTo>
                      <a:pt x="328" y="271"/>
                      <a:pt x="328" y="270"/>
                      <a:pt x="328" y="269"/>
                    </a:cubicBezTo>
                    <a:cubicBezTo>
                      <a:pt x="327" y="269"/>
                      <a:pt x="330" y="269"/>
                      <a:pt x="331" y="269"/>
                    </a:cubicBezTo>
                    <a:cubicBezTo>
                      <a:pt x="331" y="269"/>
                      <a:pt x="334" y="268"/>
                      <a:pt x="334" y="268"/>
                    </a:cubicBezTo>
                    <a:cubicBezTo>
                      <a:pt x="335" y="268"/>
                      <a:pt x="338" y="265"/>
                      <a:pt x="338" y="265"/>
                    </a:cubicBezTo>
                    <a:cubicBezTo>
                      <a:pt x="338" y="265"/>
                      <a:pt x="340" y="262"/>
                      <a:pt x="342" y="261"/>
                    </a:cubicBezTo>
                    <a:cubicBezTo>
                      <a:pt x="343" y="260"/>
                      <a:pt x="344" y="253"/>
                      <a:pt x="344" y="253"/>
                    </a:cubicBezTo>
                    <a:cubicBezTo>
                      <a:pt x="344" y="252"/>
                      <a:pt x="342" y="249"/>
                      <a:pt x="342" y="249"/>
                    </a:cubicBezTo>
                    <a:cubicBezTo>
                      <a:pt x="335" y="245"/>
                      <a:pt x="336" y="244"/>
                      <a:pt x="332" y="242"/>
                    </a:cubicBezTo>
                    <a:cubicBezTo>
                      <a:pt x="332" y="238"/>
                      <a:pt x="332" y="238"/>
                      <a:pt x="332" y="238"/>
                    </a:cubicBezTo>
                    <a:cubicBezTo>
                      <a:pt x="337" y="235"/>
                      <a:pt x="337" y="235"/>
                      <a:pt x="337" y="235"/>
                    </a:cubicBezTo>
                    <a:cubicBezTo>
                      <a:pt x="338" y="234"/>
                      <a:pt x="339" y="234"/>
                      <a:pt x="340" y="233"/>
                    </a:cubicBezTo>
                    <a:cubicBezTo>
                      <a:pt x="340" y="232"/>
                      <a:pt x="340" y="232"/>
                      <a:pt x="340" y="232"/>
                    </a:cubicBezTo>
                    <a:cubicBezTo>
                      <a:pt x="340" y="232"/>
                      <a:pt x="339" y="230"/>
                      <a:pt x="339" y="230"/>
                    </a:cubicBezTo>
                    <a:cubicBezTo>
                      <a:pt x="339" y="230"/>
                      <a:pt x="338" y="229"/>
                      <a:pt x="338" y="229"/>
                    </a:cubicBezTo>
                    <a:cubicBezTo>
                      <a:pt x="337" y="229"/>
                      <a:pt x="337" y="228"/>
                      <a:pt x="337" y="228"/>
                    </a:cubicBezTo>
                    <a:cubicBezTo>
                      <a:pt x="337" y="228"/>
                      <a:pt x="336" y="228"/>
                      <a:pt x="335" y="228"/>
                    </a:cubicBezTo>
                    <a:cubicBezTo>
                      <a:pt x="335" y="228"/>
                      <a:pt x="336" y="226"/>
                      <a:pt x="336" y="226"/>
                    </a:cubicBezTo>
                    <a:cubicBezTo>
                      <a:pt x="336" y="226"/>
                      <a:pt x="336" y="224"/>
                      <a:pt x="336" y="224"/>
                    </a:cubicBezTo>
                    <a:cubicBezTo>
                      <a:pt x="336" y="224"/>
                      <a:pt x="334" y="224"/>
                      <a:pt x="333" y="223"/>
                    </a:cubicBezTo>
                    <a:cubicBezTo>
                      <a:pt x="333" y="223"/>
                      <a:pt x="333" y="223"/>
                      <a:pt x="333" y="223"/>
                    </a:cubicBezTo>
                    <a:cubicBezTo>
                      <a:pt x="333" y="223"/>
                      <a:pt x="333" y="221"/>
                      <a:pt x="334" y="220"/>
                    </a:cubicBezTo>
                    <a:cubicBezTo>
                      <a:pt x="335" y="220"/>
                      <a:pt x="334" y="219"/>
                      <a:pt x="334" y="219"/>
                    </a:cubicBezTo>
                    <a:cubicBezTo>
                      <a:pt x="334" y="219"/>
                      <a:pt x="334" y="218"/>
                      <a:pt x="335" y="217"/>
                    </a:cubicBezTo>
                    <a:cubicBezTo>
                      <a:pt x="335" y="216"/>
                      <a:pt x="335" y="216"/>
                      <a:pt x="335" y="216"/>
                    </a:cubicBezTo>
                    <a:cubicBezTo>
                      <a:pt x="335" y="216"/>
                      <a:pt x="333" y="215"/>
                      <a:pt x="333" y="215"/>
                    </a:cubicBezTo>
                    <a:cubicBezTo>
                      <a:pt x="332" y="215"/>
                      <a:pt x="332" y="215"/>
                      <a:pt x="333" y="214"/>
                    </a:cubicBezTo>
                    <a:cubicBezTo>
                      <a:pt x="334" y="213"/>
                      <a:pt x="334" y="213"/>
                      <a:pt x="334" y="213"/>
                    </a:cubicBezTo>
                    <a:cubicBezTo>
                      <a:pt x="334" y="211"/>
                      <a:pt x="334" y="211"/>
                      <a:pt x="334" y="211"/>
                    </a:cubicBezTo>
                    <a:cubicBezTo>
                      <a:pt x="332" y="211"/>
                      <a:pt x="332" y="211"/>
                      <a:pt x="332" y="211"/>
                    </a:cubicBezTo>
                    <a:cubicBezTo>
                      <a:pt x="330" y="210"/>
                      <a:pt x="330" y="210"/>
                      <a:pt x="330" y="210"/>
                    </a:cubicBezTo>
                    <a:cubicBezTo>
                      <a:pt x="330" y="210"/>
                      <a:pt x="327" y="210"/>
                      <a:pt x="327" y="210"/>
                    </a:cubicBezTo>
                    <a:cubicBezTo>
                      <a:pt x="327" y="210"/>
                      <a:pt x="325" y="210"/>
                      <a:pt x="325" y="210"/>
                    </a:cubicBezTo>
                    <a:cubicBezTo>
                      <a:pt x="323" y="210"/>
                      <a:pt x="323" y="210"/>
                      <a:pt x="323" y="210"/>
                    </a:cubicBezTo>
                    <a:cubicBezTo>
                      <a:pt x="322" y="211"/>
                      <a:pt x="322" y="211"/>
                      <a:pt x="322" y="211"/>
                    </a:cubicBezTo>
                    <a:cubicBezTo>
                      <a:pt x="320" y="212"/>
                      <a:pt x="320" y="212"/>
                      <a:pt x="320" y="212"/>
                    </a:cubicBezTo>
                    <a:cubicBezTo>
                      <a:pt x="318" y="212"/>
                      <a:pt x="318" y="212"/>
                      <a:pt x="318" y="212"/>
                    </a:cubicBezTo>
                    <a:cubicBezTo>
                      <a:pt x="318" y="212"/>
                      <a:pt x="317" y="214"/>
                      <a:pt x="316" y="214"/>
                    </a:cubicBezTo>
                    <a:cubicBezTo>
                      <a:pt x="316" y="215"/>
                      <a:pt x="316" y="216"/>
                      <a:pt x="316" y="216"/>
                    </a:cubicBezTo>
                    <a:cubicBezTo>
                      <a:pt x="317" y="217"/>
                      <a:pt x="317" y="217"/>
                      <a:pt x="317" y="217"/>
                    </a:cubicBezTo>
                    <a:cubicBezTo>
                      <a:pt x="317" y="218"/>
                      <a:pt x="317" y="218"/>
                      <a:pt x="317" y="218"/>
                    </a:cubicBezTo>
                    <a:cubicBezTo>
                      <a:pt x="318" y="218"/>
                      <a:pt x="318" y="218"/>
                      <a:pt x="318" y="218"/>
                    </a:cubicBezTo>
                    <a:cubicBezTo>
                      <a:pt x="318" y="219"/>
                      <a:pt x="318" y="219"/>
                      <a:pt x="318" y="219"/>
                    </a:cubicBezTo>
                    <a:cubicBezTo>
                      <a:pt x="318" y="219"/>
                      <a:pt x="316" y="220"/>
                      <a:pt x="316" y="221"/>
                    </a:cubicBezTo>
                    <a:cubicBezTo>
                      <a:pt x="315" y="221"/>
                      <a:pt x="315" y="222"/>
                      <a:pt x="315" y="222"/>
                    </a:cubicBezTo>
                    <a:cubicBezTo>
                      <a:pt x="313" y="223"/>
                      <a:pt x="313" y="223"/>
                      <a:pt x="313" y="223"/>
                    </a:cubicBezTo>
                    <a:cubicBezTo>
                      <a:pt x="311" y="222"/>
                      <a:pt x="311" y="222"/>
                      <a:pt x="311" y="222"/>
                    </a:cubicBezTo>
                    <a:cubicBezTo>
                      <a:pt x="310" y="223"/>
                      <a:pt x="310" y="223"/>
                      <a:pt x="310" y="223"/>
                    </a:cubicBezTo>
                    <a:cubicBezTo>
                      <a:pt x="309" y="223"/>
                      <a:pt x="309" y="223"/>
                      <a:pt x="309" y="223"/>
                    </a:cubicBezTo>
                    <a:cubicBezTo>
                      <a:pt x="309" y="221"/>
                      <a:pt x="309" y="221"/>
                      <a:pt x="309" y="221"/>
                    </a:cubicBezTo>
                    <a:cubicBezTo>
                      <a:pt x="308" y="221"/>
                      <a:pt x="308" y="221"/>
                      <a:pt x="308" y="221"/>
                    </a:cubicBezTo>
                    <a:cubicBezTo>
                      <a:pt x="308" y="220"/>
                      <a:pt x="308" y="220"/>
                      <a:pt x="308" y="220"/>
                    </a:cubicBezTo>
                    <a:cubicBezTo>
                      <a:pt x="308" y="220"/>
                      <a:pt x="309" y="219"/>
                      <a:pt x="310" y="219"/>
                    </a:cubicBezTo>
                    <a:cubicBezTo>
                      <a:pt x="310" y="219"/>
                      <a:pt x="311" y="218"/>
                      <a:pt x="311" y="218"/>
                    </a:cubicBezTo>
                    <a:cubicBezTo>
                      <a:pt x="313" y="218"/>
                      <a:pt x="313" y="218"/>
                      <a:pt x="313" y="218"/>
                    </a:cubicBezTo>
                    <a:cubicBezTo>
                      <a:pt x="313" y="217"/>
                      <a:pt x="313" y="217"/>
                      <a:pt x="313" y="217"/>
                    </a:cubicBezTo>
                    <a:cubicBezTo>
                      <a:pt x="313" y="215"/>
                      <a:pt x="313" y="215"/>
                      <a:pt x="313" y="215"/>
                    </a:cubicBezTo>
                    <a:cubicBezTo>
                      <a:pt x="314" y="213"/>
                      <a:pt x="314" y="213"/>
                      <a:pt x="314" y="213"/>
                    </a:cubicBezTo>
                    <a:cubicBezTo>
                      <a:pt x="313" y="212"/>
                      <a:pt x="313" y="212"/>
                      <a:pt x="313" y="212"/>
                    </a:cubicBezTo>
                    <a:cubicBezTo>
                      <a:pt x="312" y="211"/>
                      <a:pt x="312" y="211"/>
                      <a:pt x="312" y="211"/>
                    </a:cubicBezTo>
                    <a:cubicBezTo>
                      <a:pt x="312" y="210"/>
                      <a:pt x="312" y="210"/>
                      <a:pt x="312" y="210"/>
                    </a:cubicBezTo>
                    <a:cubicBezTo>
                      <a:pt x="312" y="208"/>
                      <a:pt x="312" y="208"/>
                      <a:pt x="312" y="208"/>
                    </a:cubicBezTo>
                    <a:cubicBezTo>
                      <a:pt x="312" y="207"/>
                      <a:pt x="312" y="207"/>
                      <a:pt x="312" y="207"/>
                    </a:cubicBezTo>
                    <a:cubicBezTo>
                      <a:pt x="312" y="207"/>
                      <a:pt x="313" y="207"/>
                      <a:pt x="313" y="206"/>
                    </a:cubicBezTo>
                    <a:cubicBezTo>
                      <a:pt x="314" y="206"/>
                      <a:pt x="314" y="205"/>
                      <a:pt x="314" y="204"/>
                    </a:cubicBezTo>
                    <a:cubicBezTo>
                      <a:pt x="314" y="204"/>
                      <a:pt x="313" y="204"/>
                      <a:pt x="313" y="204"/>
                    </a:cubicBezTo>
                    <a:cubicBezTo>
                      <a:pt x="316" y="201"/>
                      <a:pt x="316" y="201"/>
                      <a:pt x="316" y="201"/>
                    </a:cubicBezTo>
                    <a:cubicBezTo>
                      <a:pt x="319" y="199"/>
                      <a:pt x="319" y="199"/>
                      <a:pt x="319" y="199"/>
                    </a:cubicBezTo>
                    <a:cubicBezTo>
                      <a:pt x="319" y="199"/>
                      <a:pt x="320" y="198"/>
                      <a:pt x="320" y="198"/>
                    </a:cubicBezTo>
                    <a:cubicBezTo>
                      <a:pt x="320" y="198"/>
                      <a:pt x="322" y="198"/>
                      <a:pt x="322" y="198"/>
                    </a:cubicBezTo>
                    <a:cubicBezTo>
                      <a:pt x="322" y="198"/>
                      <a:pt x="322" y="197"/>
                      <a:pt x="323" y="197"/>
                    </a:cubicBezTo>
                    <a:cubicBezTo>
                      <a:pt x="323" y="197"/>
                      <a:pt x="323" y="196"/>
                      <a:pt x="323" y="196"/>
                    </a:cubicBezTo>
                    <a:cubicBezTo>
                      <a:pt x="323" y="196"/>
                      <a:pt x="323" y="195"/>
                      <a:pt x="323" y="195"/>
                    </a:cubicBezTo>
                    <a:cubicBezTo>
                      <a:pt x="323" y="195"/>
                      <a:pt x="323" y="194"/>
                      <a:pt x="323" y="194"/>
                    </a:cubicBezTo>
                    <a:cubicBezTo>
                      <a:pt x="323" y="194"/>
                      <a:pt x="323" y="193"/>
                      <a:pt x="323" y="193"/>
                    </a:cubicBezTo>
                    <a:cubicBezTo>
                      <a:pt x="323" y="193"/>
                      <a:pt x="324" y="192"/>
                      <a:pt x="324" y="192"/>
                    </a:cubicBezTo>
                    <a:cubicBezTo>
                      <a:pt x="324" y="191"/>
                      <a:pt x="324" y="191"/>
                      <a:pt x="324" y="191"/>
                    </a:cubicBezTo>
                    <a:cubicBezTo>
                      <a:pt x="324" y="191"/>
                      <a:pt x="323" y="190"/>
                      <a:pt x="323" y="189"/>
                    </a:cubicBezTo>
                    <a:cubicBezTo>
                      <a:pt x="323" y="189"/>
                      <a:pt x="323" y="189"/>
                      <a:pt x="323" y="188"/>
                    </a:cubicBezTo>
                    <a:cubicBezTo>
                      <a:pt x="324" y="188"/>
                      <a:pt x="324" y="187"/>
                      <a:pt x="324" y="187"/>
                    </a:cubicBezTo>
                    <a:cubicBezTo>
                      <a:pt x="326" y="187"/>
                      <a:pt x="326" y="187"/>
                      <a:pt x="326" y="187"/>
                    </a:cubicBezTo>
                    <a:cubicBezTo>
                      <a:pt x="326" y="187"/>
                      <a:pt x="327" y="187"/>
                      <a:pt x="328" y="187"/>
                    </a:cubicBezTo>
                    <a:cubicBezTo>
                      <a:pt x="328" y="186"/>
                      <a:pt x="329" y="186"/>
                      <a:pt x="329" y="186"/>
                    </a:cubicBezTo>
                    <a:cubicBezTo>
                      <a:pt x="330" y="185"/>
                      <a:pt x="330" y="185"/>
                      <a:pt x="330" y="185"/>
                    </a:cubicBezTo>
                    <a:cubicBezTo>
                      <a:pt x="331" y="184"/>
                      <a:pt x="331" y="184"/>
                      <a:pt x="331" y="184"/>
                    </a:cubicBezTo>
                    <a:cubicBezTo>
                      <a:pt x="331" y="183"/>
                      <a:pt x="331" y="183"/>
                      <a:pt x="331" y="183"/>
                    </a:cubicBezTo>
                    <a:cubicBezTo>
                      <a:pt x="331" y="182"/>
                      <a:pt x="331" y="182"/>
                      <a:pt x="331" y="182"/>
                    </a:cubicBezTo>
                    <a:cubicBezTo>
                      <a:pt x="333" y="181"/>
                      <a:pt x="333" y="181"/>
                      <a:pt x="333" y="181"/>
                    </a:cubicBezTo>
                    <a:cubicBezTo>
                      <a:pt x="333" y="180"/>
                      <a:pt x="333" y="180"/>
                      <a:pt x="333" y="180"/>
                    </a:cubicBezTo>
                    <a:cubicBezTo>
                      <a:pt x="334" y="180"/>
                      <a:pt x="334" y="180"/>
                      <a:pt x="334" y="180"/>
                    </a:cubicBezTo>
                    <a:cubicBezTo>
                      <a:pt x="335" y="179"/>
                      <a:pt x="335" y="179"/>
                      <a:pt x="335" y="179"/>
                    </a:cubicBezTo>
                    <a:cubicBezTo>
                      <a:pt x="336" y="178"/>
                      <a:pt x="336" y="178"/>
                      <a:pt x="336" y="178"/>
                    </a:cubicBezTo>
                    <a:cubicBezTo>
                      <a:pt x="337" y="177"/>
                      <a:pt x="337" y="177"/>
                      <a:pt x="337" y="177"/>
                    </a:cubicBezTo>
                    <a:cubicBezTo>
                      <a:pt x="337" y="177"/>
                      <a:pt x="339" y="175"/>
                      <a:pt x="339" y="175"/>
                    </a:cubicBezTo>
                    <a:cubicBezTo>
                      <a:pt x="339" y="174"/>
                      <a:pt x="339" y="174"/>
                      <a:pt x="339" y="173"/>
                    </a:cubicBezTo>
                    <a:cubicBezTo>
                      <a:pt x="339" y="173"/>
                      <a:pt x="340" y="173"/>
                      <a:pt x="340" y="172"/>
                    </a:cubicBezTo>
                    <a:cubicBezTo>
                      <a:pt x="341" y="172"/>
                      <a:pt x="341" y="171"/>
                      <a:pt x="341" y="171"/>
                    </a:cubicBezTo>
                    <a:cubicBezTo>
                      <a:pt x="342" y="171"/>
                      <a:pt x="342" y="171"/>
                      <a:pt x="342" y="171"/>
                    </a:cubicBezTo>
                    <a:cubicBezTo>
                      <a:pt x="342" y="170"/>
                      <a:pt x="342" y="170"/>
                      <a:pt x="342" y="170"/>
                    </a:cubicBezTo>
                    <a:cubicBezTo>
                      <a:pt x="342" y="169"/>
                      <a:pt x="342" y="169"/>
                      <a:pt x="342" y="169"/>
                    </a:cubicBezTo>
                    <a:cubicBezTo>
                      <a:pt x="342" y="169"/>
                      <a:pt x="340" y="170"/>
                      <a:pt x="340" y="170"/>
                    </a:cubicBezTo>
                    <a:cubicBezTo>
                      <a:pt x="340" y="170"/>
                      <a:pt x="339" y="170"/>
                      <a:pt x="339" y="170"/>
                    </a:cubicBezTo>
                    <a:cubicBezTo>
                      <a:pt x="338" y="170"/>
                      <a:pt x="337" y="170"/>
                      <a:pt x="337" y="170"/>
                    </a:cubicBezTo>
                    <a:cubicBezTo>
                      <a:pt x="336" y="169"/>
                      <a:pt x="337" y="169"/>
                      <a:pt x="337" y="169"/>
                    </a:cubicBezTo>
                    <a:cubicBezTo>
                      <a:pt x="337" y="169"/>
                      <a:pt x="338" y="169"/>
                      <a:pt x="338" y="168"/>
                    </a:cubicBezTo>
                    <a:cubicBezTo>
                      <a:pt x="338" y="168"/>
                      <a:pt x="338" y="167"/>
                      <a:pt x="338" y="167"/>
                    </a:cubicBezTo>
                    <a:cubicBezTo>
                      <a:pt x="339" y="167"/>
                      <a:pt x="339" y="167"/>
                      <a:pt x="339" y="167"/>
                    </a:cubicBezTo>
                    <a:cubicBezTo>
                      <a:pt x="340" y="166"/>
                      <a:pt x="340" y="166"/>
                      <a:pt x="340" y="166"/>
                    </a:cubicBezTo>
                    <a:cubicBezTo>
                      <a:pt x="340" y="166"/>
                      <a:pt x="340" y="166"/>
                      <a:pt x="341" y="166"/>
                    </a:cubicBezTo>
                    <a:cubicBezTo>
                      <a:pt x="341" y="166"/>
                      <a:pt x="340" y="165"/>
                      <a:pt x="340" y="165"/>
                    </a:cubicBezTo>
                    <a:cubicBezTo>
                      <a:pt x="340" y="164"/>
                      <a:pt x="340" y="164"/>
                      <a:pt x="340" y="164"/>
                    </a:cubicBezTo>
                    <a:cubicBezTo>
                      <a:pt x="342" y="164"/>
                      <a:pt x="342" y="164"/>
                      <a:pt x="342" y="164"/>
                    </a:cubicBezTo>
                    <a:cubicBezTo>
                      <a:pt x="344" y="164"/>
                      <a:pt x="344" y="164"/>
                      <a:pt x="344" y="164"/>
                    </a:cubicBezTo>
                    <a:cubicBezTo>
                      <a:pt x="345" y="164"/>
                      <a:pt x="345" y="164"/>
                      <a:pt x="345" y="164"/>
                    </a:cubicBezTo>
                    <a:cubicBezTo>
                      <a:pt x="345" y="164"/>
                      <a:pt x="346" y="165"/>
                      <a:pt x="346" y="165"/>
                    </a:cubicBezTo>
                    <a:cubicBezTo>
                      <a:pt x="345" y="166"/>
                      <a:pt x="346" y="166"/>
                      <a:pt x="346" y="166"/>
                    </a:cubicBezTo>
                    <a:cubicBezTo>
                      <a:pt x="346" y="167"/>
                      <a:pt x="348" y="167"/>
                      <a:pt x="348" y="167"/>
                    </a:cubicBezTo>
                    <a:cubicBezTo>
                      <a:pt x="348" y="167"/>
                      <a:pt x="348" y="167"/>
                      <a:pt x="349" y="167"/>
                    </a:cubicBezTo>
                    <a:cubicBezTo>
                      <a:pt x="349" y="167"/>
                      <a:pt x="350" y="167"/>
                      <a:pt x="350" y="167"/>
                    </a:cubicBezTo>
                    <a:cubicBezTo>
                      <a:pt x="350" y="167"/>
                      <a:pt x="351" y="167"/>
                      <a:pt x="351" y="167"/>
                    </a:cubicBezTo>
                    <a:cubicBezTo>
                      <a:pt x="351" y="167"/>
                      <a:pt x="352" y="166"/>
                      <a:pt x="353" y="166"/>
                    </a:cubicBezTo>
                    <a:cubicBezTo>
                      <a:pt x="353" y="166"/>
                      <a:pt x="353" y="166"/>
                      <a:pt x="353" y="166"/>
                    </a:cubicBezTo>
                    <a:cubicBezTo>
                      <a:pt x="353" y="166"/>
                      <a:pt x="353" y="165"/>
                      <a:pt x="353" y="165"/>
                    </a:cubicBezTo>
                    <a:cubicBezTo>
                      <a:pt x="353" y="165"/>
                      <a:pt x="354" y="164"/>
                      <a:pt x="354" y="164"/>
                    </a:cubicBezTo>
                    <a:cubicBezTo>
                      <a:pt x="354" y="164"/>
                      <a:pt x="355" y="164"/>
                      <a:pt x="355" y="164"/>
                    </a:cubicBezTo>
                    <a:cubicBezTo>
                      <a:pt x="355" y="164"/>
                      <a:pt x="355" y="164"/>
                      <a:pt x="355" y="163"/>
                    </a:cubicBezTo>
                    <a:cubicBezTo>
                      <a:pt x="355" y="163"/>
                      <a:pt x="356" y="163"/>
                      <a:pt x="356" y="162"/>
                    </a:cubicBezTo>
                    <a:cubicBezTo>
                      <a:pt x="356" y="162"/>
                      <a:pt x="355" y="162"/>
                      <a:pt x="355" y="162"/>
                    </a:cubicBezTo>
                    <a:cubicBezTo>
                      <a:pt x="355" y="162"/>
                      <a:pt x="356" y="162"/>
                      <a:pt x="356" y="162"/>
                    </a:cubicBezTo>
                    <a:cubicBezTo>
                      <a:pt x="356" y="161"/>
                      <a:pt x="356" y="161"/>
                      <a:pt x="356" y="161"/>
                    </a:cubicBezTo>
                    <a:cubicBezTo>
                      <a:pt x="356" y="161"/>
                      <a:pt x="358" y="160"/>
                      <a:pt x="358" y="160"/>
                    </a:cubicBezTo>
                    <a:cubicBezTo>
                      <a:pt x="358" y="160"/>
                      <a:pt x="358" y="160"/>
                      <a:pt x="358" y="160"/>
                    </a:cubicBezTo>
                    <a:cubicBezTo>
                      <a:pt x="360" y="159"/>
                      <a:pt x="360" y="159"/>
                      <a:pt x="360" y="159"/>
                    </a:cubicBezTo>
                    <a:cubicBezTo>
                      <a:pt x="360" y="159"/>
                      <a:pt x="360" y="160"/>
                      <a:pt x="360" y="160"/>
                    </a:cubicBezTo>
                    <a:cubicBezTo>
                      <a:pt x="359" y="158"/>
                      <a:pt x="356" y="155"/>
                      <a:pt x="356" y="155"/>
                    </a:cubicBezTo>
                    <a:cubicBezTo>
                      <a:pt x="357" y="151"/>
                      <a:pt x="357" y="151"/>
                      <a:pt x="357" y="151"/>
                    </a:cubicBezTo>
                    <a:cubicBezTo>
                      <a:pt x="357" y="151"/>
                      <a:pt x="359" y="145"/>
                      <a:pt x="359" y="144"/>
                    </a:cubicBezTo>
                    <a:cubicBezTo>
                      <a:pt x="359" y="143"/>
                      <a:pt x="358" y="139"/>
                      <a:pt x="358" y="139"/>
                    </a:cubicBezTo>
                    <a:cubicBezTo>
                      <a:pt x="358" y="139"/>
                      <a:pt x="356" y="138"/>
                      <a:pt x="358" y="135"/>
                    </a:cubicBezTo>
                    <a:cubicBezTo>
                      <a:pt x="360" y="132"/>
                      <a:pt x="362" y="128"/>
                      <a:pt x="362" y="128"/>
                    </a:cubicBezTo>
                    <a:cubicBezTo>
                      <a:pt x="363" y="120"/>
                      <a:pt x="363" y="120"/>
                      <a:pt x="363" y="120"/>
                    </a:cubicBezTo>
                    <a:cubicBezTo>
                      <a:pt x="363" y="120"/>
                      <a:pt x="360" y="118"/>
                      <a:pt x="363" y="116"/>
                    </a:cubicBezTo>
                    <a:cubicBezTo>
                      <a:pt x="366" y="114"/>
                      <a:pt x="372" y="106"/>
                      <a:pt x="372" y="106"/>
                    </a:cubicBezTo>
                    <a:cubicBezTo>
                      <a:pt x="378" y="100"/>
                      <a:pt x="378" y="100"/>
                      <a:pt x="378" y="100"/>
                    </a:cubicBezTo>
                    <a:cubicBezTo>
                      <a:pt x="368" y="97"/>
                      <a:pt x="368" y="97"/>
                      <a:pt x="368" y="97"/>
                    </a:cubicBezTo>
                    <a:lnTo>
                      <a:pt x="362" y="97"/>
                    </a:lnTo>
                    <a:close/>
                    <a:moveTo>
                      <a:pt x="157" y="372"/>
                    </a:moveTo>
                    <a:cubicBezTo>
                      <a:pt x="157" y="372"/>
                      <a:pt x="157" y="372"/>
                      <a:pt x="157" y="372"/>
                    </a:cubicBezTo>
                    <a:cubicBezTo>
                      <a:pt x="157" y="372"/>
                      <a:pt x="157" y="372"/>
                      <a:pt x="157" y="372"/>
                    </a:cubicBezTo>
                    <a:close/>
                    <a:moveTo>
                      <a:pt x="158" y="371"/>
                    </a:moveTo>
                    <a:cubicBezTo>
                      <a:pt x="158" y="371"/>
                      <a:pt x="158" y="371"/>
                      <a:pt x="158" y="371"/>
                    </a:cubicBezTo>
                    <a:cubicBezTo>
                      <a:pt x="158" y="371"/>
                      <a:pt x="158" y="371"/>
                      <a:pt x="158" y="371"/>
                    </a:cubicBezTo>
                    <a:cubicBezTo>
                      <a:pt x="158" y="371"/>
                      <a:pt x="158" y="371"/>
                      <a:pt x="158" y="371"/>
                    </a:cubicBezTo>
                    <a:cubicBezTo>
                      <a:pt x="158" y="371"/>
                      <a:pt x="158" y="371"/>
                      <a:pt x="158" y="37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8" name="Freeform 73"/>
              <p:cNvSpPr>
                <a:spLocks/>
              </p:cNvSpPr>
              <p:nvPr/>
            </p:nvSpPr>
            <p:spPr bwMode="auto">
              <a:xfrm>
                <a:off x="2614" y="2855"/>
                <a:ext cx="62" cy="144"/>
              </a:xfrm>
              <a:custGeom>
                <a:avLst/>
                <a:gdLst>
                  <a:gd name="T0" fmla="*/ 31 w 31"/>
                  <a:gd name="T1" fmla="*/ 35 h 72"/>
                  <a:gd name="T2" fmla="*/ 28 w 31"/>
                  <a:gd name="T3" fmla="*/ 30 h 72"/>
                  <a:gd name="T4" fmla="*/ 30 w 31"/>
                  <a:gd name="T5" fmla="*/ 21 h 72"/>
                  <a:gd name="T6" fmla="*/ 29 w 31"/>
                  <a:gd name="T7" fmla="*/ 19 h 72"/>
                  <a:gd name="T8" fmla="*/ 28 w 31"/>
                  <a:gd name="T9" fmla="*/ 17 h 72"/>
                  <a:gd name="T10" fmla="*/ 27 w 31"/>
                  <a:gd name="T11" fmla="*/ 10 h 72"/>
                  <a:gd name="T12" fmla="*/ 27 w 31"/>
                  <a:gd name="T13" fmla="*/ 0 h 72"/>
                  <a:gd name="T14" fmla="*/ 22 w 31"/>
                  <a:gd name="T15" fmla="*/ 1 h 72"/>
                  <a:gd name="T16" fmla="*/ 23 w 31"/>
                  <a:gd name="T17" fmla="*/ 5 h 72"/>
                  <a:gd name="T18" fmla="*/ 22 w 31"/>
                  <a:gd name="T19" fmla="*/ 13 h 72"/>
                  <a:gd name="T20" fmla="*/ 18 w 31"/>
                  <a:gd name="T21" fmla="*/ 14 h 72"/>
                  <a:gd name="T22" fmla="*/ 16 w 31"/>
                  <a:gd name="T23" fmla="*/ 14 h 72"/>
                  <a:gd name="T24" fmla="*/ 14 w 31"/>
                  <a:gd name="T25" fmla="*/ 17 h 72"/>
                  <a:gd name="T26" fmla="*/ 10 w 31"/>
                  <a:gd name="T27" fmla="*/ 18 h 72"/>
                  <a:gd name="T28" fmla="*/ 6 w 31"/>
                  <a:gd name="T29" fmla="*/ 20 h 72"/>
                  <a:gd name="T30" fmla="*/ 3 w 31"/>
                  <a:gd name="T31" fmla="*/ 25 h 72"/>
                  <a:gd name="T32" fmla="*/ 0 w 31"/>
                  <a:gd name="T33" fmla="*/ 27 h 72"/>
                  <a:gd name="T34" fmla="*/ 2 w 31"/>
                  <a:gd name="T35" fmla="*/ 30 h 72"/>
                  <a:gd name="T36" fmla="*/ 0 w 31"/>
                  <a:gd name="T37" fmla="*/ 41 h 72"/>
                  <a:gd name="T38" fmla="*/ 3 w 31"/>
                  <a:gd name="T39" fmla="*/ 40 h 72"/>
                  <a:gd name="T40" fmla="*/ 3 w 31"/>
                  <a:gd name="T41" fmla="*/ 45 h 72"/>
                  <a:gd name="T42" fmla="*/ 1 w 31"/>
                  <a:gd name="T43" fmla="*/ 48 h 72"/>
                  <a:gd name="T44" fmla="*/ 4 w 31"/>
                  <a:gd name="T45" fmla="*/ 50 h 72"/>
                  <a:gd name="T46" fmla="*/ 6 w 31"/>
                  <a:gd name="T47" fmla="*/ 50 h 72"/>
                  <a:gd name="T48" fmla="*/ 4 w 31"/>
                  <a:gd name="T49" fmla="*/ 55 h 72"/>
                  <a:gd name="T50" fmla="*/ 4 w 31"/>
                  <a:gd name="T51" fmla="*/ 57 h 72"/>
                  <a:gd name="T52" fmla="*/ 9 w 31"/>
                  <a:gd name="T53" fmla="*/ 59 h 72"/>
                  <a:gd name="T54" fmla="*/ 7 w 31"/>
                  <a:gd name="T55" fmla="*/ 61 h 72"/>
                  <a:gd name="T56" fmla="*/ 6 w 31"/>
                  <a:gd name="T57" fmla="*/ 64 h 72"/>
                  <a:gd name="T58" fmla="*/ 10 w 31"/>
                  <a:gd name="T59" fmla="*/ 66 h 72"/>
                  <a:gd name="T60" fmla="*/ 12 w 31"/>
                  <a:gd name="T61" fmla="*/ 68 h 72"/>
                  <a:gd name="T62" fmla="*/ 16 w 31"/>
                  <a:gd name="T63" fmla="*/ 71 h 72"/>
                  <a:gd name="T64" fmla="*/ 20 w 31"/>
                  <a:gd name="T65" fmla="*/ 72 h 72"/>
                  <a:gd name="T66" fmla="*/ 22 w 31"/>
                  <a:gd name="T67" fmla="*/ 68 h 72"/>
                  <a:gd name="T68" fmla="*/ 23 w 31"/>
                  <a:gd name="T69" fmla="*/ 61 h 72"/>
                  <a:gd name="T70" fmla="*/ 25 w 31"/>
                  <a:gd name="T71" fmla="*/ 55 h 72"/>
                  <a:gd name="T72" fmla="*/ 26 w 31"/>
                  <a:gd name="T73" fmla="*/ 51 h 72"/>
                  <a:gd name="T74" fmla="*/ 24 w 31"/>
                  <a:gd name="T75" fmla="*/ 46 h 72"/>
                  <a:gd name="T76" fmla="*/ 25 w 31"/>
                  <a:gd name="T77" fmla="*/ 45 h 72"/>
                  <a:gd name="T78" fmla="*/ 28 w 31"/>
                  <a:gd name="T79" fmla="*/ 42 h 72"/>
                  <a:gd name="T80" fmla="*/ 30 w 31"/>
                  <a:gd name="T81" fmla="*/ 39 h 72"/>
                  <a:gd name="T82" fmla="*/ 31 w 31"/>
                  <a:gd name="T83" fmla="*/ 35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1" h="72">
                    <a:moveTo>
                      <a:pt x="31" y="35"/>
                    </a:moveTo>
                    <a:cubicBezTo>
                      <a:pt x="30" y="34"/>
                      <a:pt x="28" y="30"/>
                      <a:pt x="28" y="30"/>
                    </a:cubicBezTo>
                    <a:cubicBezTo>
                      <a:pt x="30" y="21"/>
                      <a:pt x="30" y="21"/>
                      <a:pt x="30" y="21"/>
                    </a:cubicBezTo>
                    <a:cubicBezTo>
                      <a:pt x="29" y="19"/>
                      <a:pt x="29" y="19"/>
                      <a:pt x="29" y="19"/>
                    </a:cubicBezTo>
                    <a:cubicBezTo>
                      <a:pt x="28" y="17"/>
                      <a:pt x="28" y="17"/>
                      <a:pt x="28" y="17"/>
                    </a:cubicBezTo>
                    <a:cubicBezTo>
                      <a:pt x="27" y="10"/>
                      <a:pt x="27" y="10"/>
                      <a:pt x="27" y="10"/>
                    </a:cubicBezTo>
                    <a:cubicBezTo>
                      <a:pt x="27" y="0"/>
                      <a:pt x="27" y="0"/>
                      <a:pt x="27" y="0"/>
                    </a:cubicBezTo>
                    <a:cubicBezTo>
                      <a:pt x="22" y="1"/>
                      <a:pt x="22" y="1"/>
                      <a:pt x="22" y="1"/>
                    </a:cubicBezTo>
                    <a:cubicBezTo>
                      <a:pt x="23" y="5"/>
                      <a:pt x="23" y="5"/>
                      <a:pt x="23" y="5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18" y="14"/>
                      <a:pt x="18" y="14"/>
                      <a:pt x="18" y="14"/>
                    </a:cubicBezTo>
                    <a:cubicBezTo>
                      <a:pt x="16" y="14"/>
                      <a:pt x="16" y="14"/>
                      <a:pt x="16" y="14"/>
                    </a:cubicBezTo>
                    <a:cubicBezTo>
                      <a:pt x="14" y="17"/>
                      <a:pt x="14" y="17"/>
                      <a:pt x="14" y="17"/>
                    </a:cubicBezTo>
                    <a:cubicBezTo>
                      <a:pt x="10" y="18"/>
                      <a:pt x="10" y="18"/>
                      <a:pt x="10" y="18"/>
                    </a:cubicBezTo>
                    <a:cubicBezTo>
                      <a:pt x="6" y="20"/>
                      <a:pt x="6" y="20"/>
                      <a:pt x="6" y="20"/>
                    </a:cubicBezTo>
                    <a:cubicBezTo>
                      <a:pt x="3" y="25"/>
                      <a:pt x="3" y="25"/>
                      <a:pt x="3" y="25"/>
                    </a:cubicBezTo>
                    <a:cubicBezTo>
                      <a:pt x="0" y="27"/>
                      <a:pt x="0" y="27"/>
                      <a:pt x="0" y="27"/>
                    </a:cubicBezTo>
                    <a:cubicBezTo>
                      <a:pt x="0" y="27"/>
                      <a:pt x="1" y="28"/>
                      <a:pt x="2" y="30"/>
                    </a:cubicBezTo>
                    <a:cubicBezTo>
                      <a:pt x="3" y="33"/>
                      <a:pt x="0" y="41"/>
                      <a:pt x="0" y="41"/>
                    </a:cubicBezTo>
                    <a:cubicBezTo>
                      <a:pt x="3" y="40"/>
                      <a:pt x="3" y="40"/>
                      <a:pt x="3" y="40"/>
                    </a:cubicBezTo>
                    <a:cubicBezTo>
                      <a:pt x="3" y="45"/>
                      <a:pt x="3" y="45"/>
                      <a:pt x="3" y="45"/>
                    </a:cubicBezTo>
                    <a:cubicBezTo>
                      <a:pt x="1" y="48"/>
                      <a:pt x="1" y="48"/>
                      <a:pt x="1" y="48"/>
                    </a:cubicBezTo>
                    <a:cubicBezTo>
                      <a:pt x="4" y="50"/>
                      <a:pt x="4" y="50"/>
                      <a:pt x="4" y="50"/>
                    </a:cubicBezTo>
                    <a:cubicBezTo>
                      <a:pt x="6" y="50"/>
                      <a:pt x="6" y="50"/>
                      <a:pt x="6" y="50"/>
                    </a:cubicBezTo>
                    <a:cubicBezTo>
                      <a:pt x="4" y="55"/>
                      <a:pt x="4" y="55"/>
                      <a:pt x="4" y="55"/>
                    </a:cubicBezTo>
                    <a:cubicBezTo>
                      <a:pt x="4" y="57"/>
                      <a:pt x="4" y="57"/>
                      <a:pt x="4" y="57"/>
                    </a:cubicBezTo>
                    <a:cubicBezTo>
                      <a:pt x="9" y="59"/>
                      <a:pt x="9" y="59"/>
                      <a:pt x="9" y="59"/>
                    </a:cubicBezTo>
                    <a:cubicBezTo>
                      <a:pt x="7" y="61"/>
                      <a:pt x="7" y="61"/>
                      <a:pt x="7" y="61"/>
                    </a:cubicBezTo>
                    <a:cubicBezTo>
                      <a:pt x="6" y="64"/>
                      <a:pt x="6" y="64"/>
                      <a:pt x="6" y="64"/>
                    </a:cubicBezTo>
                    <a:cubicBezTo>
                      <a:pt x="10" y="66"/>
                      <a:pt x="10" y="66"/>
                      <a:pt x="10" y="66"/>
                    </a:cubicBezTo>
                    <a:cubicBezTo>
                      <a:pt x="12" y="68"/>
                      <a:pt x="12" y="68"/>
                      <a:pt x="12" y="68"/>
                    </a:cubicBezTo>
                    <a:cubicBezTo>
                      <a:pt x="12" y="68"/>
                      <a:pt x="14" y="71"/>
                      <a:pt x="16" y="71"/>
                    </a:cubicBezTo>
                    <a:cubicBezTo>
                      <a:pt x="17" y="71"/>
                      <a:pt x="20" y="72"/>
                      <a:pt x="20" y="72"/>
                    </a:cubicBezTo>
                    <a:cubicBezTo>
                      <a:pt x="20" y="72"/>
                      <a:pt x="21" y="70"/>
                      <a:pt x="22" y="68"/>
                    </a:cubicBezTo>
                    <a:cubicBezTo>
                      <a:pt x="22" y="65"/>
                      <a:pt x="19" y="62"/>
                      <a:pt x="23" y="61"/>
                    </a:cubicBezTo>
                    <a:cubicBezTo>
                      <a:pt x="28" y="60"/>
                      <a:pt x="25" y="55"/>
                      <a:pt x="25" y="55"/>
                    </a:cubicBezTo>
                    <a:cubicBezTo>
                      <a:pt x="26" y="51"/>
                      <a:pt x="26" y="51"/>
                      <a:pt x="26" y="51"/>
                    </a:cubicBezTo>
                    <a:cubicBezTo>
                      <a:pt x="24" y="46"/>
                      <a:pt x="24" y="46"/>
                      <a:pt x="24" y="46"/>
                    </a:cubicBezTo>
                    <a:cubicBezTo>
                      <a:pt x="25" y="45"/>
                      <a:pt x="25" y="45"/>
                      <a:pt x="25" y="45"/>
                    </a:cubicBezTo>
                    <a:cubicBezTo>
                      <a:pt x="28" y="42"/>
                      <a:pt x="28" y="42"/>
                      <a:pt x="28" y="42"/>
                    </a:cubicBezTo>
                    <a:cubicBezTo>
                      <a:pt x="30" y="39"/>
                      <a:pt x="30" y="39"/>
                      <a:pt x="30" y="39"/>
                    </a:cubicBezTo>
                    <a:cubicBezTo>
                      <a:pt x="30" y="39"/>
                      <a:pt x="31" y="37"/>
                      <a:pt x="31" y="35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39" name="Freeform 74"/>
              <p:cNvSpPr>
                <a:spLocks noEditPoints="1"/>
              </p:cNvSpPr>
              <p:nvPr/>
            </p:nvSpPr>
            <p:spPr bwMode="auto">
              <a:xfrm>
                <a:off x="3266" y="129"/>
                <a:ext cx="2386" cy="2407"/>
              </a:xfrm>
              <a:custGeom>
                <a:avLst/>
                <a:gdLst>
                  <a:gd name="T0" fmla="*/ 317 w 1189"/>
                  <a:gd name="T1" fmla="*/ 847 h 1199"/>
                  <a:gd name="T2" fmla="*/ 272 w 1189"/>
                  <a:gd name="T3" fmla="*/ 852 h 1199"/>
                  <a:gd name="T4" fmla="*/ 289 w 1189"/>
                  <a:gd name="T5" fmla="*/ 813 h 1199"/>
                  <a:gd name="T6" fmla="*/ 239 w 1189"/>
                  <a:gd name="T7" fmla="*/ 779 h 1199"/>
                  <a:gd name="T8" fmla="*/ 214 w 1189"/>
                  <a:gd name="T9" fmla="*/ 734 h 1199"/>
                  <a:gd name="T10" fmla="*/ 158 w 1189"/>
                  <a:gd name="T11" fmla="*/ 729 h 1199"/>
                  <a:gd name="T12" fmla="*/ 128 w 1189"/>
                  <a:gd name="T13" fmla="*/ 703 h 1199"/>
                  <a:gd name="T14" fmla="*/ 120 w 1189"/>
                  <a:gd name="T15" fmla="*/ 659 h 1199"/>
                  <a:gd name="T16" fmla="*/ 104 w 1189"/>
                  <a:gd name="T17" fmla="*/ 592 h 1199"/>
                  <a:gd name="T18" fmla="*/ 149 w 1189"/>
                  <a:gd name="T19" fmla="*/ 559 h 1199"/>
                  <a:gd name="T20" fmla="*/ 98 w 1189"/>
                  <a:gd name="T21" fmla="*/ 539 h 1199"/>
                  <a:gd name="T22" fmla="*/ 129 w 1189"/>
                  <a:gd name="T23" fmla="*/ 448 h 1199"/>
                  <a:gd name="T24" fmla="*/ 81 w 1189"/>
                  <a:gd name="T25" fmla="*/ 368 h 1199"/>
                  <a:gd name="T26" fmla="*/ 61 w 1189"/>
                  <a:gd name="T27" fmla="*/ 307 h 1199"/>
                  <a:gd name="T28" fmla="*/ 9 w 1189"/>
                  <a:gd name="T29" fmla="*/ 218 h 1199"/>
                  <a:gd name="T30" fmla="*/ 0 w 1189"/>
                  <a:gd name="T31" fmla="*/ 190 h 1199"/>
                  <a:gd name="T32" fmla="*/ 0 w 1189"/>
                  <a:gd name="T33" fmla="*/ 190 h 1199"/>
                  <a:gd name="T34" fmla="*/ 1 w 1189"/>
                  <a:gd name="T35" fmla="*/ 189 h 1199"/>
                  <a:gd name="T36" fmla="*/ 2 w 1189"/>
                  <a:gd name="T37" fmla="*/ 188 h 1199"/>
                  <a:gd name="T38" fmla="*/ 6 w 1189"/>
                  <a:gd name="T39" fmla="*/ 183 h 1199"/>
                  <a:gd name="T40" fmla="*/ 38 w 1189"/>
                  <a:gd name="T41" fmla="*/ 134 h 1199"/>
                  <a:gd name="T42" fmla="*/ 45 w 1189"/>
                  <a:gd name="T43" fmla="*/ 141 h 1199"/>
                  <a:gd name="T44" fmla="*/ 74 w 1189"/>
                  <a:gd name="T45" fmla="*/ 147 h 1199"/>
                  <a:gd name="T46" fmla="*/ 157 w 1189"/>
                  <a:gd name="T47" fmla="*/ 156 h 1199"/>
                  <a:gd name="T48" fmla="*/ 208 w 1189"/>
                  <a:gd name="T49" fmla="*/ 166 h 1199"/>
                  <a:gd name="T50" fmla="*/ 226 w 1189"/>
                  <a:gd name="T51" fmla="*/ 225 h 1199"/>
                  <a:gd name="T52" fmla="*/ 129 w 1189"/>
                  <a:gd name="T53" fmla="*/ 257 h 1199"/>
                  <a:gd name="T54" fmla="*/ 88 w 1189"/>
                  <a:gd name="T55" fmla="*/ 249 h 1199"/>
                  <a:gd name="T56" fmla="*/ 121 w 1189"/>
                  <a:gd name="T57" fmla="*/ 273 h 1199"/>
                  <a:gd name="T58" fmla="*/ 152 w 1189"/>
                  <a:gd name="T59" fmla="*/ 311 h 1199"/>
                  <a:gd name="T60" fmla="*/ 186 w 1189"/>
                  <a:gd name="T61" fmla="*/ 339 h 1199"/>
                  <a:gd name="T62" fmla="*/ 232 w 1189"/>
                  <a:gd name="T63" fmla="*/ 334 h 1199"/>
                  <a:gd name="T64" fmla="*/ 192 w 1189"/>
                  <a:gd name="T65" fmla="*/ 305 h 1199"/>
                  <a:gd name="T66" fmla="*/ 259 w 1189"/>
                  <a:gd name="T67" fmla="*/ 297 h 1199"/>
                  <a:gd name="T68" fmla="*/ 253 w 1189"/>
                  <a:gd name="T69" fmla="*/ 203 h 1199"/>
                  <a:gd name="T70" fmla="*/ 282 w 1189"/>
                  <a:gd name="T71" fmla="*/ 171 h 1199"/>
                  <a:gd name="T72" fmla="*/ 227 w 1189"/>
                  <a:gd name="T73" fmla="*/ 109 h 1199"/>
                  <a:gd name="T74" fmla="*/ 282 w 1189"/>
                  <a:gd name="T75" fmla="*/ 126 h 1199"/>
                  <a:gd name="T76" fmla="*/ 327 w 1189"/>
                  <a:gd name="T77" fmla="*/ 143 h 1199"/>
                  <a:gd name="T78" fmla="*/ 338 w 1189"/>
                  <a:gd name="T79" fmla="*/ 68 h 1199"/>
                  <a:gd name="T80" fmla="*/ 360 w 1189"/>
                  <a:gd name="T81" fmla="*/ 13 h 1199"/>
                  <a:gd name="T82" fmla="*/ 1162 w 1189"/>
                  <a:gd name="T83" fmla="*/ 672 h 1199"/>
                  <a:gd name="T84" fmla="*/ 1002 w 1189"/>
                  <a:gd name="T85" fmla="*/ 761 h 1199"/>
                  <a:gd name="T86" fmla="*/ 825 w 1189"/>
                  <a:gd name="T87" fmla="*/ 816 h 1199"/>
                  <a:gd name="T88" fmla="*/ 895 w 1189"/>
                  <a:gd name="T89" fmla="*/ 958 h 1199"/>
                  <a:gd name="T90" fmla="*/ 954 w 1189"/>
                  <a:gd name="T91" fmla="*/ 1173 h 1199"/>
                  <a:gd name="T92" fmla="*/ 899 w 1189"/>
                  <a:gd name="T93" fmla="*/ 1164 h 1199"/>
                  <a:gd name="T94" fmla="*/ 888 w 1189"/>
                  <a:gd name="T95" fmla="*/ 1194 h 1199"/>
                  <a:gd name="T96" fmla="*/ 853 w 1189"/>
                  <a:gd name="T97" fmla="*/ 1166 h 1199"/>
                  <a:gd name="T98" fmla="*/ 794 w 1189"/>
                  <a:gd name="T99" fmla="*/ 1161 h 1199"/>
                  <a:gd name="T100" fmla="*/ 739 w 1189"/>
                  <a:gd name="T101" fmla="*/ 1153 h 1199"/>
                  <a:gd name="T102" fmla="*/ 723 w 1189"/>
                  <a:gd name="T103" fmla="*/ 1155 h 1199"/>
                  <a:gd name="T104" fmla="*/ 722 w 1189"/>
                  <a:gd name="T105" fmla="*/ 1155 h 1199"/>
                  <a:gd name="T106" fmla="*/ 710 w 1189"/>
                  <a:gd name="T107" fmla="*/ 1156 h 1199"/>
                  <a:gd name="T108" fmla="*/ 557 w 1189"/>
                  <a:gd name="T109" fmla="*/ 1135 h 1199"/>
                  <a:gd name="T110" fmla="*/ 522 w 1189"/>
                  <a:gd name="T111" fmla="*/ 1046 h 1199"/>
                  <a:gd name="T112" fmla="*/ 521 w 1189"/>
                  <a:gd name="T113" fmla="*/ 990 h 1199"/>
                  <a:gd name="T114" fmla="*/ 533 w 1189"/>
                  <a:gd name="T115" fmla="*/ 920 h 1199"/>
                  <a:gd name="T116" fmla="*/ 477 w 1189"/>
                  <a:gd name="T117" fmla="*/ 894 h 1199"/>
                  <a:gd name="T118" fmla="*/ 418 w 1189"/>
                  <a:gd name="T119" fmla="*/ 903 h 1199"/>
                  <a:gd name="T120" fmla="*/ 307 w 1189"/>
                  <a:gd name="T121" fmla="*/ 57 h 1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189" h="1199">
                    <a:moveTo>
                      <a:pt x="369" y="880"/>
                    </a:moveTo>
                    <a:cubicBezTo>
                      <a:pt x="363" y="882"/>
                      <a:pt x="363" y="882"/>
                      <a:pt x="363" y="882"/>
                    </a:cubicBezTo>
                    <a:cubicBezTo>
                      <a:pt x="363" y="882"/>
                      <a:pt x="359" y="886"/>
                      <a:pt x="359" y="884"/>
                    </a:cubicBezTo>
                    <a:cubicBezTo>
                      <a:pt x="359" y="883"/>
                      <a:pt x="360" y="879"/>
                      <a:pt x="360" y="878"/>
                    </a:cubicBezTo>
                    <a:cubicBezTo>
                      <a:pt x="359" y="877"/>
                      <a:pt x="355" y="880"/>
                      <a:pt x="356" y="876"/>
                    </a:cubicBezTo>
                    <a:cubicBezTo>
                      <a:pt x="357" y="875"/>
                      <a:pt x="356" y="872"/>
                      <a:pt x="355" y="872"/>
                    </a:cubicBezTo>
                    <a:cubicBezTo>
                      <a:pt x="354" y="870"/>
                      <a:pt x="349" y="870"/>
                      <a:pt x="351" y="866"/>
                    </a:cubicBezTo>
                    <a:cubicBezTo>
                      <a:pt x="352" y="864"/>
                      <a:pt x="356" y="863"/>
                      <a:pt x="356" y="863"/>
                    </a:cubicBezTo>
                    <a:cubicBezTo>
                      <a:pt x="356" y="861"/>
                      <a:pt x="356" y="861"/>
                      <a:pt x="356" y="861"/>
                    </a:cubicBezTo>
                    <a:cubicBezTo>
                      <a:pt x="353" y="858"/>
                      <a:pt x="353" y="858"/>
                      <a:pt x="353" y="858"/>
                    </a:cubicBezTo>
                    <a:cubicBezTo>
                      <a:pt x="344" y="854"/>
                      <a:pt x="344" y="854"/>
                      <a:pt x="344" y="854"/>
                    </a:cubicBezTo>
                    <a:cubicBezTo>
                      <a:pt x="344" y="854"/>
                      <a:pt x="343" y="849"/>
                      <a:pt x="342" y="849"/>
                    </a:cubicBezTo>
                    <a:cubicBezTo>
                      <a:pt x="341" y="849"/>
                      <a:pt x="338" y="846"/>
                      <a:pt x="338" y="846"/>
                    </a:cubicBezTo>
                    <a:cubicBezTo>
                      <a:pt x="338" y="846"/>
                      <a:pt x="336" y="843"/>
                      <a:pt x="333" y="841"/>
                    </a:cubicBezTo>
                    <a:cubicBezTo>
                      <a:pt x="330" y="840"/>
                      <a:pt x="327" y="848"/>
                      <a:pt x="327" y="848"/>
                    </a:cubicBezTo>
                    <a:cubicBezTo>
                      <a:pt x="324" y="845"/>
                      <a:pt x="324" y="845"/>
                      <a:pt x="324" y="845"/>
                    </a:cubicBezTo>
                    <a:cubicBezTo>
                      <a:pt x="317" y="847"/>
                      <a:pt x="317" y="847"/>
                      <a:pt x="317" y="847"/>
                    </a:cubicBezTo>
                    <a:cubicBezTo>
                      <a:pt x="313" y="854"/>
                      <a:pt x="313" y="854"/>
                      <a:pt x="313" y="854"/>
                    </a:cubicBezTo>
                    <a:cubicBezTo>
                      <a:pt x="309" y="855"/>
                      <a:pt x="309" y="855"/>
                      <a:pt x="309" y="855"/>
                    </a:cubicBezTo>
                    <a:cubicBezTo>
                      <a:pt x="305" y="855"/>
                      <a:pt x="305" y="855"/>
                      <a:pt x="305" y="855"/>
                    </a:cubicBezTo>
                    <a:cubicBezTo>
                      <a:pt x="298" y="857"/>
                      <a:pt x="298" y="857"/>
                      <a:pt x="298" y="857"/>
                    </a:cubicBezTo>
                    <a:cubicBezTo>
                      <a:pt x="295" y="862"/>
                      <a:pt x="295" y="862"/>
                      <a:pt x="295" y="862"/>
                    </a:cubicBezTo>
                    <a:cubicBezTo>
                      <a:pt x="296" y="867"/>
                      <a:pt x="296" y="867"/>
                      <a:pt x="296" y="867"/>
                    </a:cubicBezTo>
                    <a:cubicBezTo>
                      <a:pt x="292" y="870"/>
                      <a:pt x="292" y="870"/>
                      <a:pt x="292" y="870"/>
                    </a:cubicBezTo>
                    <a:cubicBezTo>
                      <a:pt x="283" y="869"/>
                      <a:pt x="283" y="869"/>
                      <a:pt x="283" y="869"/>
                    </a:cubicBezTo>
                    <a:cubicBezTo>
                      <a:pt x="285" y="869"/>
                      <a:pt x="285" y="869"/>
                      <a:pt x="285" y="869"/>
                    </a:cubicBezTo>
                    <a:cubicBezTo>
                      <a:pt x="279" y="866"/>
                      <a:pt x="279" y="866"/>
                      <a:pt x="279" y="866"/>
                    </a:cubicBezTo>
                    <a:cubicBezTo>
                      <a:pt x="279" y="863"/>
                      <a:pt x="279" y="863"/>
                      <a:pt x="279" y="863"/>
                    </a:cubicBezTo>
                    <a:cubicBezTo>
                      <a:pt x="276" y="864"/>
                      <a:pt x="276" y="864"/>
                      <a:pt x="276" y="864"/>
                    </a:cubicBezTo>
                    <a:cubicBezTo>
                      <a:pt x="274" y="863"/>
                      <a:pt x="274" y="863"/>
                      <a:pt x="274" y="863"/>
                    </a:cubicBezTo>
                    <a:cubicBezTo>
                      <a:pt x="275" y="861"/>
                      <a:pt x="275" y="861"/>
                      <a:pt x="275" y="861"/>
                    </a:cubicBezTo>
                    <a:cubicBezTo>
                      <a:pt x="274" y="859"/>
                      <a:pt x="274" y="859"/>
                      <a:pt x="274" y="859"/>
                    </a:cubicBezTo>
                    <a:cubicBezTo>
                      <a:pt x="271" y="854"/>
                      <a:pt x="271" y="854"/>
                      <a:pt x="271" y="854"/>
                    </a:cubicBezTo>
                    <a:cubicBezTo>
                      <a:pt x="272" y="852"/>
                      <a:pt x="272" y="852"/>
                      <a:pt x="272" y="852"/>
                    </a:cubicBezTo>
                    <a:cubicBezTo>
                      <a:pt x="270" y="851"/>
                      <a:pt x="270" y="851"/>
                      <a:pt x="270" y="851"/>
                    </a:cubicBezTo>
                    <a:cubicBezTo>
                      <a:pt x="268" y="849"/>
                      <a:pt x="268" y="849"/>
                      <a:pt x="268" y="849"/>
                    </a:cubicBezTo>
                    <a:cubicBezTo>
                      <a:pt x="269" y="846"/>
                      <a:pt x="269" y="846"/>
                      <a:pt x="269" y="846"/>
                    </a:cubicBezTo>
                    <a:cubicBezTo>
                      <a:pt x="268" y="843"/>
                      <a:pt x="268" y="843"/>
                      <a:pt x="268" y="843"/>
                    </a:cubicBezTo>
                    <a:cubicBezTo>
                      <a:pt x="265" y="841"/>
                      <a:pt x="265" y="841"/>
                      <a:pt x="265" y="841"/>
                    </a:cubicBezTo>
                    <a:cubicBezTo>
                      <a:pt x="261" y="839"/>
                      <a:pt x="261" y="839"/>
                      <a:pt x="261" y="839"/>
                    </a:cubicBezTo>
                    <a:cubicBezTo>
                      <a:pt x="258" y="837"/>
                      <a:pt x="258" y="837"/>
                      <a:pt x="258" y="837"/>
                    </a:cubicBezTo>
                    <a:cubicBezTo>
                      <a:pt x="258" y="835"/>
                      <a:pt x="258" y="835"/>
                      <a:pt x="258" y="835"/>
                    </a:cubicBezTo>
                    <a:cubicBezTo>
                      <a:pt x="259" y="829"/>
                      <a:pt x="259" y="829"/>
                      <a:pt x="259" y="829"/>
                    </a:cubicBezTo>
                    <a:cubicBezTo>
                      <a:pt x="259" y="829"/>
                      <a:pt x="260" y="828"/>
                      <a:pt x="263" y="827"/>
                    </a:cubicBezTo>
                    <a:cubicBezTo>
                      <a:pt x="266" y="826"/>
                      <a:pt x="266" y="827"/>
                      <a:pt x="266" y="827"/>
                    </a:cubicBezTo>
                    <a:cubicBezTo>
                      <a:pt x="272" y="828"/>
                      <a:pt x="272" y="828"/>
                      <a:pt x="272" y="828"/>
                    </a:cubicBezTo>
                    <a:cubicBezTo>
                      <a:pt x="277" y="826"/>
                      <a:pt x="277" y="826"/>
                      <a:pt x="277" y="826"/>
                    </a:cubicBezTo>
                    <a:cubicBezTo>
                      <a:pt x="277" y="826"/>
                      <a:pt x="283" y="822"/>
                      <a:pt x="284" y="821"/>
                    </a:cubicBezTo>
                    <a:cubicBezTo>
                      <a:pt x="285" y="820"/>
                      <a:pt x="283" y="816"/>
                      <a:pt x="283" y="816"/>
                    </a:cubicBezTo>
                    <a:cubicBezTo>
                      <a:pt x="287" y="815"/>
                      <a:pt x="287" y="815"/>
                      <a:pt x="287" y="815"/>
                    </a:cubicBezTo>
                    <a:cubicBezTo>
                      <a:pt x="289" y="813"/>
                      <a:pt x="289" y="813"/>
                      <a:pt x="289" y="813"/>
                    </a:cubicBezTo>
                    <a:cubicBezTo>
                      <a:pt x="288" y="808"/>
                      <a:pt x="288" y="808"/>
                      <a:pt x="288" y="808"/>
                    </a:cubicBezTo>
                    <a:cubicBezTo>
                      <a:pt x="285" y="807"/>
                      <a:pt x="285" y="807"/>
                      <a:pt x="285" y="807"/>
                    </a:cubicBezTo>
                    <a:cubicBezTo>
                      <a:pt x="282" y="805"/>
                      <a:pt x="282" y="805"/>
                      <a:pt x="282" y="805"/>
                    </a:cubicBezTo>
                    <a:cubicBezTo>
                      <a:pt x="278" y="803"/>
                      <a:pt x="278" y="803"/>
                      <a:pt x="278" y="803"/>
                    </a:cubicBezTo>
                    <a:cubicBezTo>
                      <a:pt x="279" y="799"/>
                      <a:pt x="279" y="799"/>
                      <a:pt x="279" y="799"/>
                    </a:cubicBezTo>
                    <a:cubicBezTo>
                      <a:pt x="276" y="799"/>
                      <a:pt x="276" y="799"/>
                      <a:pt x="276" y="799"/>
                    </a:cubicBezTo>
                    <a:cubicBezTo>
                      <a:pt x="272" y="799"/>
                      <a:pt x="272" y="799"/>
                      <a:pt x="272" y="799"/>
                    </a:cubicBezTo>
                    <a:cubicBezTo>
                      <a:pt x="268" y="798"/>
                      <a:pt x="268" y="798"/>
                      <a:pt x="268" y="798"/>
                    </a:cubicBezTo>
                    <a:cubicBezTo>
                      <a:pt x="266" y="799"/>
                      <a:pt x="266" y="799"/>
                      <a:pt x="266" y="799"/>
                    </a:cubicBezTo>
                    <a:cubicBezTo>
                      <a:pt x="264" y="801"/>
                      <a:pt x="264" y="801"/>
                      <a:pt x="264" y="801"/>
                    </a:cubicBezTo>
                    <a:cubicBezTo>
                      <a:pt x="260" y="801"/>
                      <a:pt x="260" y="801"/>
                      <a:pt x="260" y="801"/>
                    </a:cubicBezTo>
                    <a:cubicBezTo>
                      <a:pt x="259" y="794"/>
                      <a:pt x="259" y="794"/>
                      <a:pt x="259" y="794"/>
                    </a:cubicBezTo>
                    <a:cubicBezTo>
                      <a:pt x="257" y="790"/>
                      <a:pt x="257" y="790"/>
                      <a:pt x="257" y="790"/>
                    </a:cubicBezTo>
                    <a:cubicBezTo>
                      <a:pt x="253" y="789"/>
                      <a:pt x="253" y="789"/>
                      <a:pt x="253" y="789"/>
                    </a:cubicBezTo>
                    <a:cubicBezTo>
                      <a:pt x="244" y="787"/>
                      <a:pt x="244" y="787"/>
                      <a:pt x="244" y="787"/>
                    </a:cubicBezTo>
                    <a:cubicBezTo>
                      <a:pt x="240" y="781"/>
                      <a:pt x="240" y="781"/>
                      <a:pt x="240" y="781"/>
                    </a:cubicBezTo>
                    <a:cubicBezTo>
                      <a:pt x="239" y="779"/>
                      <a:pt x="239" y="779"/>
                      <a:pt x="239" y="779"/>
                    </a:cubicBezTo>
                    <a:cubicBezTo>
                      <a:pt x="239" y="779"/>
                      <a:pt x="239" y="779"/>
                      <a:pt x="236" y="778"/>
                    </a:cubicBezTo>
                    <a:cubicBezTo>
                      <a:pt x="234" y="778"/>
                      <a:pt x="236" y="776"/>
                      <a:pt x="236" y="776"/>
                    </a:cubicBezTo>
                    <a:cubicBezTo>
                      <a:pt x="236" y="772"/>
                      <a:pt x="236" y="772"/>
                      <a:pt x="236" y="772"/>
                    </a:cubicBezTo>
                    <a:cubicBezTo>
                      <a:pt x="232" y="772"/>
                      <a:pt x="232" y="772"/>
                      <a:pt x="232" y="772"/>
                    </a:cubicBezTo>
                    <a:cubicBezTo>
                      <a:pt x="229" y="769"/>
                      <a:pt x="229" y="769"/>
                      <a:pt x="229" y="769"/>
                    </a:cubicBezTo>
                    <a:cubicBezTo>
                      <a:pt x="223" y="767"/>
                      <a:pt x="223" y="767"/>
                      <a:pt x="223" y="767"/>
                    </a:cubicBezTo>
                    <a:cubicBezTo>
                      <a:pt x="225" y="761"/>
                      <a:pt x="225" y="761"/>
                      <a:pt x="225" y="761"/>
                    </a:cubicBezTo>
                    <a:cubicBezTo>
                      <a:pt x="226" y="758"/>
                      <a:pt x="226" y="758"/>
                      <a:pt x="226" y="758"/>
                    </a:cubicBezTo>
                    <a:cubicBezTo>
                      <a:pt x="226" y="754"/>
                      <a:pt x="226" y="754"/>
                      <a:pt x="226" y="754"/>
                    </a:cubicBezTo>
                    <a:cubicBezTo>
                      <a:pt x="224" y="752"/>
                      <a:pt x="224" y="752"/>
                      <a:pt x="224" y="752"/>
                    </a:cubicBezTo>
                    <a:cubicBezTo>
                      <a:pt x="220" y="749"/>
                      <a:pt x="220" y="749"/>
                      <a:pt x="220" y="749"/>
                    </a:cubicBezTo>
                    <a:cubicBezTo>
                      <a:pt x="219" y="746"/>
                      <a:pt x="219" y="746"/>
                      <a:pt x="219" y="746"/>
                    </a:cubicBezTo>
                    <a:cubicBezTo>
                      <a:pt x="219" y="744"/>
                      <a:pt x="219" y="744"/>
                      <a:pt x="219" y="744"/>
                    </a:cubicBezTo>
                    <a:cubicBezTo>
                      <a:pt x="219" y="737"/>
                      <a:pt x="219" y="737"/>
                      <a:pt x="219" y="737"/>
                    </a:cubicBezTo>
                    <a:cubicBezTo>
                      <a:pt x="218" y="734"/>
                      <a:pt x="218" y="734"/>
                      <a:pt x="218" y="734"/>
                    </a:cubicBezTo>
                    <a:cubicBezTo>
                      <a:pt x="214" y="736"/>
                      <a:pt x="214" y="736"/>
                      <a:pt x="214" y="736"/>
                    </a:cubicBezTo>
                    <a:cubicBezTo>
                      <a:pt x="214" y="734"/>
                      <a:pt x="214" y="734"/>
                      <a:pt x="214" y="734"/>
                    </a:cubicBezTo>
                    <a:cubicBezTo>
                      <a:pt x="211" y="735"/>
                      <a:pt x="211" y="735"/>
                      <a:pt x="211" y="735"/>
                    </a:cubicBezTo>
                    <a:cubicBezTo>
                      <a:pt x="209" y="733"/>
                      <a:pt x="209" y="733"/>
                      <a:pt x="209" y="733"/>
                    </a:cubicBezTo>
                    <a:cubicBezTo>
                      <a:pt x="206" y="731"/>
                      <a:pt x="206" y="731"/>
                      <a:pt x="206" y="731"/>
                    </a:cubicBezTo>
                    <a:cubicBezTo>
                      <a:pt x="200" y="729"/>
                      <a:pt x="200" y="729"/>
                      <a:pt x="200" y="729"/>
                    </a:cubicBezTo>
                    <a:cubicBezTo>
                      <a:pt x="200" y="729"/>
                      <a:pt x="197" y="730"/>
                      <a:pt x="194" y="731"/>
                    </a:cubicBezTo>
                    <a:cubicBezTo>
                      <a:pt x="191" y="732"/>
                      <a:pt x="192" y="732"/>
                      <a:pt x="191" y="733"/>
                    </a:cubicBezTo>
                    <a:cubicBezTo>
                      <a:pt x="189" y="733"/>
                      <a:pt x="188" y="735"/>
                      <a:pt x="188" y="737"/>
                    </a:cubicBezTo>
                    <a:cubicBezTo>
                      <a:pt x="187" y="738"/>
                      <a:pt x="184" y="739"/>
                      <a:pt x="183" y="739"/>
                    </a:cubicBezTo>
                    <a:cubicBezTo>
                      <a:pt x="182" y="739"/>
                      <a:pt x="180" y="737"/>
                      <a:pt x="180" y="737"/>
                    </a:cubicBezTo>
                    <a:cubicBezTo>
                      <a:pt x="180" y="735"/>
                      <a:pt x="180" y="735"/>
                      <a:pt x="180" y="735"/>
                    </a:cubicBezTo>
                    <a:cubicBezTo>
                      <a:pt x="179" y="730"/>
                      <a:pt x="179" y="730"/>
                      <a:pt x="179" y="730"/>
                    </a:cubicBezTo>
                    <a:cubicBezTo>
                      <a:pt x="173" y="730"/>
                      <a:pt x="173" y="730"/>
                      <a:pt x="173" y="730"/>
                    </a:cubicBezTo>
                    <a:cubicBezTo>
                      <a:pt x="167" y="732"/>
                      <a:pt x="167" y="732"/>
                      <a:pt x="167" y="732"/>
                    </a:cubicBezTo>
                    <a:cubicBezTo>
                      <a:pt x="166" y="734"/>
                      <a:pt x="166" y="734"/>
                      <a:pt x="166" y="734"/>
                    </a:cubicBezTo>
                    <a:cubicBezTo>
                      <a:pt x="162" y="733"/>
                      <a:pt x="162" y="733"/>
                      <a:pt x="162" y="733"/>
                    </a:cubicBezTo>
                    <a:cubicBezTo>
                      <a:pt x="161" y="730"/>
                      <a:pt x="161" y="730"/>
                      <a:pt x="161" y="730"/>
                    </a:cubicBezTo>
                    <a:cubicBezTo>
                      <a:pt x="158" y="729"/>
                      <a:pt x="158" y="729"/>
                      <a:pt x="158" y="729"/>
                    </a:cubicBezTo>
                    <a:cubicBezTo>
                      <a:pt x="154" y="731"/>
                      <a:pt x="154" y="731"/>
                      <a:pt x="154" y="731"/>
                    </a:cubicBezTo>
                    <a:cubicBezTo>
                      <a:pt x="154" y="731"/>
                      <a:pt x="154" y="732"/>
                      <a:pt x="152" y="733"/>
                    </a:cubicBezTo>
                    <a:cubicBezTo>
                      <a:pt x="152" y="733"/>
                      <a:pt x="151" y="732"/>
                      <a:pt x="150" y="732"/>
                    </a:cubicBezTo>
                    <a:cubicBezTo>
                      <a:pt x="150" y="733"/>
                      <a:pt x="148" y="732"/>
                      <a:pt x="147" y="731"/>
                    </a:cubicBezTo>
                    <a:cubicBezTo>
                      <a:pt x="147" y="730"/>
                      <a:pt x="147" y="730"/>
                      <a:pt x="147" y="729"/>
                    </a:cubicBezTo>
                    <a:cubicBezTo>
                      <a:pt x="147" y="728"/>
                      <a:pt x="147" y="726"/>
                      <a:pt x="147" y="726"/>
                    </a:cubicBezTo>
                    <a:cubicBezTo>
                      <a:pt x="148" y="722"/>
                      <a:pt x="148" y="722"/>
                      <a:pt x="148" y="722"/>
                    </a:cubicBezTo>
                    <a:cubicBezTo>
                      <a:pt x="148" y="722"/>
                      <a:pt x="145" y="719"/>
                      <a:pt x="144" y="719"/>
                    </a:cubicBezTo>
                    <a:cubicBezTo>
                      <a:pt x="144" y="718"/>
                      <a:pt x="143" y="715"/>
                      <a:pt x="143" y="715"/>
                    </a:cubicBezTo>
                    <a:cubicBezTo>
                      <a:pt x="143" y="715"/>
                      <a:pt x="142" y="714"/>
                      <a:pt x="141" y="713"/>
                    </a:cubicBezTo>
                    <a:cubicBezTo>
                      <a:pt x="140" y="713"/>
                      <a:pt x="139" y="712"/>
                      <a:pt x="139" y="712"/>
                    </a:cubicBezTo>
                    <a:cubicBezTo>
                      <a:pt x="140" y="710"/>
                      <a:pt x="140" y="710"/>
                      <a:pt x="140" y="710"/>
                    </a:cubicBezTo>
                    <a:cubicBezTo>
                      <a:pt x="137" y="708"/>
                      <a:pt x="137" y="708"/>
                      <a:pt x="137" y="708"/>
                    </a:cubicBezTo>
                    <a:cubicBezTo>
                      <a:pt x="132" y="705"/>
                      <a:pt x="132" y="705"/>
                      <a:pt x="132" y="705"/>
                    </a:cubicBezTo>
                    <a:cubicBezTo>
                      <a:pt x="134" y="703"/>
                      <a:pt x="134" y="703"/>
                      <a:pt x="134" y="703"/>
                    </a:cubicBezTo>
                    <a:cubicBezTo>
                      <a:pt x="131" y="701"/>
                      <a:pt x="131" y="701"/>
                      <a:pt x="131" y="701"/>
                    </a:cubicBezTo>
                    <a:cubicBezTo>
                      <a:pt x="128" y="703"/>
                      <a:pt x="128" y="703"/>
                      <a:pt x="128" y="703"/>
                    </a:cubicBezTo>
                    <a:cubicBezTo>
                      <a:pt x="128" y="699"/>
                      <a:pt x="128" y="699"/>
                      <a:pt x="128" y="699"/>
                    </a:cubicBezTo>
                    <a:cubicBezTo>
                      <a:pt x="126" y="693"/>
                      <a:pt x="126" y="693"/>
                      <a:pt x="126" y="693"/>
                    </a:cubicBezTo>
                    <a:cubicBezTo>
                      <a:pt x="128" y="691"/>
                      <a:pt x="128" y="691"/>
                      <a:pt x="128" y="691"/>
                    </a:cubicBezTo>
                    <a:cubicBezTo>
                      <a:pt x="127" y="683"/>
                      <a:pt x="127" y="683"/>
                      <a:pt x="127" y="683"/>
                    </a:cubicBezTo>
                    <a:cubicBezTo>
                      <a:pt x="127" y="683"/>
                      <a:pt x="125" y="682"/>
                      <a:pt x="125" y="682"/>
                    </a:cubicBezTo>
                    <a:cubicBezTo>
                      <a:pt x="124" y="682"/>
                      <a:pt x="122" y="680"/>
                      <a:pt x="122" y="680"/>
                    </a:cubicBezTo>
                    <a:cubicBezTo>
                      <a:pt x="118" y="679"/>
                      <a:pt x="118" y="679"/>
                      <a:pt x="118" y="679"/>
                    </a:cubicBezTo>
                    <a:cubicBezTo>
                      <a:pt x="118" y="677"/>
                      <a:pt x="118" y="677"/>
                      <a:pt x="118" y="677"/>
                    </a:cubicBezTo>
                    <a:cubicBezTo>
                      <a:pt x="116" y="675"/>
                      <a:pt x="116" y="675"/>
                      <a:pt x="116" y="675"/>
                    </a:cubicBezTo>
                    <a:cubicBezTo>
                      <a:pt x="113" y="675"/>
                      <a:pt x="113" y="675"/>
                      <a:pt x="113" y="675"/>
                    </a:cubicBezTo>
                    <a:cubicBezTo>
                      <a:pt x="113" y="675"/>
                      <a:pt x="112" y="675"/>
                      <a:pt x="112" y="675"/>
                    </a:cubicBezTo>
                    <a:cubicBezTo>
                      <a:pt x="112" y="674"/>
                      <a:pt x="111" y="671"/>
                      <a:pt x="111" y="671"/>
                    </a:cubicBezTo>
                    <a:cubicBezTo>
                      <a:pt x="113" y="668"/>
                      <a:pt x="113" y="668"/>
                      <a:pt x="113" y="668"/>
                    </a:cubicBezTo>
                    <a:cubicBezTo>
                      <a:pt x="113" y="668"/>
                      <a:pt x="113" y="665"/>
                      <a:pt x="113" y="664"/>
                    </a:cubicBezTo>
                    <a:cubicBezTo>
                      <a:pt x="114" y="663"/>
                      <a:pt x="117" y="663"/>
                      <a:pt x="117" y="663"/>
                    </a:cubicBezTo>
                    <a:cubicBezTo>
                      <a:pt x="119" y="662"/>
                      <a:pt x="119" y="662"/>
                      <a:pt x="119" y="662"/>
                    </a:cubicBezTo>
                    <a:cubicBezTo>
                      <a:pt x="120" y="659"/>
                      <a:pt x="120" y="659"/>
                      <a:pt x="120" y="659"/>
                    </a:cubicBezTo>
                    <a:cubicBezTo>
                      <a:pt x="120" y="659"/>
                      <a:pt x="117" y="659"/>
                      <a:pt x="116" y="657"/>
                    </a:cubicBezTo>
                    <a:cubicBezTo>
                      <a:pt x="115" y="656"/>
                      <a:pt x="116" y="657"/>
                      <a:pt x="116" y="656"/>
                    </a:cubicBezTo>
                    <a:cubicBezTo>
                      <a:pt x="116" y="655"/>
                      <a:pt x="115" y="656"/>
                      <a:pt x="115" y="656"/>
                    </a:cubicBezTo>
                    <a:cubicBezTo>
                      <a:pt x="115" y="656"/>
                      <a:pt x="114" y="656"/>
                      <a:pt x="114" y="654"/>
                    </a:cubicBezTo>
                    <a:cubicBezTo>
                      <a:pt x="114" y="654"/>
                      <a:pt x="114" y="652"/>
                      <a:pt x="113" y="652"/>
                    </a:cubicBezTo>
                    <a:cubicBezTo>
                      <a:pt x="113" y="650"/>
                      <a:pt x="111" y="650"/>
                      <a:pt x="111" y="650"/>
                    </a:cubicBezTo>
                    <a:cubicBezTo>
                      <a:pt x="110" y="649"/>
                      <a:pt x="110" y="649"/>
                      <a:pt x="109" y="648"/>
                    </a:cubicBezTo>
                    <a:cubicBezTo>
                      <a:pt x="108" y="646"/>
                      <a:pt x="108" y="646"/>
                      <a:pt x="108" y="646"/>
                    </a:cubicBezTo>
                    <a:cubicBezTo>
                      <a:pt x="105" y="644"/>
                      <a:pt x="107" y="640"/>
                      <a:pt x="105" y="638"/>
                    </a:cubicBezTo>
                    <a:cubicBezTo>
                      <a:pt x="102" y="636"/>
                      <a:pt x="102" y="630"/>
                      <a:pt x="101" y="628"/>
                    </a:cubicBezTo>
                    <a:cubicBezTo>
                      <a:pt x="98" y="624"/>
                      <a:pt x="99" y="623"/>
                      <a:pt x="100" y="621"/>
                    </a:cubicBezTo>
                    <a:cubicBezTo>
                      <a:pt x="101" y="616"/>
                      <a:pt x="104" y="612"/>
                      <a:pt x="104" y="604"/>
                    </a:cubicBezTo>
                    <a:cubicBezTo>
                      <a:pt x="105" y="598"/>
                      <a:pt x="105" y="598"/>
                      <a:pt x="105" y="598"/>
                    </a:cubicBezTo>
                    <a:cubicBezTo>
                      <a:pt x="109" y="595"/>
                      <a:pt x="109" y="595"/>
                      <a:pt x="109" y="595"/>
                    </a:cubicBezTo>
                    <a:cubicBezTo>
                      <a:pt x="108" y="593"/>
                      <a:pt x="108" y="593"/>
                      <a:pt x="108" y="593"/>
                    </a:cubicBezTo>
                    <a:cubicBezTo>
                      <a:pt x="104" y="592"/>
                      <a:pt x="104" y="592"/>
                      <a:pt x="104" y="592"/>
                    </a:cubicBezTo>
                    <a:cubicBezTo>
                      <a:pt x="104" y="592"/>
                      <a:pt x="104" y="592"/>
                      <a:pt x="104" y="592"/>
                    </a:cubicBezTo>
                    <a:cubicBezTo>
                      <a:pt x="105" y="591"/>
                      <a:pt x="105" y="591"/>
                      <a:pt x="105" y="591"/>
                    </a:cubicBezTo>
                    <a:cubicBezTo>
                      <a:pt x="102" y="581"/>
                      <a:pt x="102" y="581"/>
                      <a:pt x="102" y="581"/>
                    </a:cubicBezTo>
                    <a:cubicBezTo>
                      <a:pt x="103" y="578"/>
                      <a:pt x="103" y="578"/>
                      <a:pt x="103" y="578"/>
                    </a:cubicBezTo>
                    <a:cubicBezTo>
                      <a:pt x="106" y="580"/>
                      <a:pt x="106" y="580"/>
                      <a:pt x="106" y="580"/>
                    </a:cubicBezTo>
                    <a:cubicBezTo>
                      <a:pt x="108" y="581"/>
                      <a:pt x="108" y="581"/>
                      <a:pt x="108" y="581"/>
                    </a:cubicBezTo>
                    <a:cubicBezTo>
                      <a:pt x="110" y="578"/>
                      <a:pt x="110" y="578"/>
                      <a:pt x="110" y="578"/>
                    </a:cubicBezTo>
                    <a:cubicBezTo>
                      <a:pt x="109" y="575"/>
                      <a:pt x="109" y="575"/>
                      <a:pt x="109" y="575"/>
                    </a:cubicBezTo>
                    <a:cubicBezTo>
                      <a:pt x="109" y="575"/>
                      <a:pt x="110" y="572"/>
                      <a:pt x="111" y="572"/>
                    </a:cubicBezTo>
                    <a:cubicBezTo>
                      <a:pt x="112" y="573"/>
                      <a:pt x="116" y="573"/>
                      <a:pt x="116" y="573"/>
                    </a:cubicBezTo>
                    <a:cubicBezTo>
                      <a:pt x="119" y="570"/>
                      <a:pt x="119" y="570"/>
                      <a:pt x="119" y="570"/>
                    </a:cubicBezTo>
                    <a:cubicBezTo>
                      <a:pt x="119" y="566"/>
                      <a:pt x="119" y="566"/>
                      <a:pt x="119" y="566"/>
                    </a:cubicBezTo>
                    <a:cubicBezTo>
                      <a:pt x="121" y="563"/>
                      <a:pt x="121" y="563"/>
                      <a:pt x="121" y="563"/>
                    </a:cubicBezTo>
                    <a:cubicBezTo>
                      <a:pt x="126" y="562"/>
                      <a:pt x="126" y="562"/>
                      <a:pt x="126" y="562"/>
                    </a:cubicBezTo>
                    <a:cubicBezTo>
                      <a:pt x="126" y="562"/>
                      <a:pt x="135" y="562"/>
                      <a:pt x="136" y="562"/>
                    </a:cubicBezTo>
                    <a:cubicBezTo>
                      <a:pt x="137" y="562"/>
                      <a:pt x="140" y="562"/>
                      <a:pt x="141" y="562"/>
                    </a:cubicBezTo>
                    <a:cubicBezTo>
                      <a:pt x="142" y="562"/>
                      <a:pt x="147" y="563"/>
                      <a:pt x="147" y="563"/>
                    </a:cubicBezTo>
                    <a:cubicBezTo>
                      <a:pt x="149" y="559"/>
                      <a:pt x="149" y="559"/>
                      <a:pt x="149" y="559"/>
                    </a:cubicBezTo>
                    <a:cubicBezTo>
                      <a:pt x="142" y="557"/>
                      <a:pt x="142" y="557"/>
                      <a:pt x="142" y="557"/>
                    </a:cubicBezTo>
                    <a:cubicBezTo>
                      <a:pt x="138" y="557"/>
                      <a:pt x="138" y="557"/>
                      <a:pt x="138" y="557"/>
                    </a:cubicBezTo>
                    <a:cubicBezTo>
                      <a:pt x="135" y="553"/>
                      <a:pt x="135" y="553"/>
                      <a:pt x="135" y="553"/>
                    </a:cubicBezTo>
                    <a:cubicBezTo>
                      <a:pt x="130" y="552"/>
                      <a:pt x="130" y="552"/>
                      <a:pt x="130" y="552"/>
                    </a:cubicBezTo>
                    <a:cubicBezTo>
                      <a:pt x="124" y="554"/>
                      <a:pt x="124" y="554"/>
                      <a:pt x="124" y="554"/>
                    </a:cubicBezTo>
                    <a:cubicBezTo>
                      <a:pt x="120" y="555"/>
                      <a:pt x="120" y="555"/>
                      <a:pt x="120" y="555"/>
                    </a:cubicBezTo>
                    <a:cubicBezTo>
                      <a:pt x="114" y="554"/>
                      <a:pt x="114" y="554"/>
                      <a:pt x="114" y="554"/>
                    </a:cubicBezTo>
                    <a:cubicBezTo>
                      <a:pt x="113" y="551"/>
                      <a:pt x="113" y="551"/>
                      <a:pt x="113" y="551"/>
                    </a:cubicBezTo>
                    <a:cubicBezTo>
                      <a:pt x="113" y="551"/>
                      <a:pt x="109" y="551"/>
                      <a:pt x="108" y="551"/>
                    </a:cubicBezTo>
                    <a:cubicBezTo>
                      <a:pt x="107" y="551"/>
                      <a:pt x="106" y="551"/>
                      <a:pt x="105" y="550"/>
                    </a:cubicBezTo>
                    <a:cubicBezTo>
                      <a:pt x="104" y="550"/>
                      <a:pt x="101" y="545"/>
                      <a:pt x="101" y="545"/>
                    </a:cubicBezTo>
                    <a:cubicBezTo>
                      <a:pt x="102" y="542"/>
                      <a:pt x="102" y="542"/>
                      <a:pt x="102" y="542"/>
                    </a:cubicBezTo>
                    <a:cubicBezTo>
                      <a:pt x="104" y="544"/>
                      <a:pt x="104" y="544"/>
                      <a:pt x="104" y="544"/>
                    </a:cubicBezTo>
                    <a:cubicBezTo>
                      <a:pt x="104" y="544"/>
                      <a:pt x="105" y="545"/>
                      <a:pt x="105" y="544"/>
                    </a:cubicBezTo>
                    <a:cubicBezTo>
                      <a:pt x="105" y="543"/>
                      <a:pt x="104" y="539"/>
                      <a:pt x="104" y="539"/>
                    </a:cubicBezTo>
                    <a:cubicBezTo>
                      <a:pt x="104" y="539"/>
                      <a:pt x="105" y="534"/>
                      <a:pt x="103" y="535"/>
                    </a:cubicBezTo>
                    <a:cubicBezTo>
                      <a:pt x="101" y="535"/>
                      <a:pt x="98" y="538"/>
                      <a:pt x="98" y="539"/>
                    </a:cubicBezTo>
                    <a:cubicBezTo>
                      <a:pt x="98" y="540"/>
                      <a:pt x="97" y="542"/>
                      <a:pt x="96" y="543"/>
                    </a:cubicBezTo>
                    <a:cubicBezTo>
                      <a:pt x="96" y="545"/>
                      <a:pt x="95" y="545"/>
                      <a:pt x="94" y="546"/>
                    </a:cubicBezTo>
                    <a:cubicBezTo>
                      <a:pt x="93" y="547"/>
                      <a:pt x="89" y="548"/>
                      <a:pt x="89" y="548"/>
                    </a:cubicBezTo>
                    <a:cubicBezTo>
                      <a:pt x="86" y="548"/>
                      <a:pt x="86" y="548"/>
                      <a:pt x="86" y="548"/>
                    </a:cubicBezTo>
                    <a:cubicBezTo>
                      <a:pt x="88" y="545"/>
                      <a:pt x="88" y="545"/>
                      <a:pt x="88" y="545"/>
                    </a:cubicBezTo>
                    <a:cubicBezTo>
                      <a:pt x="90" y="540"/>
                      <a:pt x="90" y="540"/>
                      <a:pt x="90" y="540"/>
                    </a:cubicBezTo>
                    <a:cubicBezTo>
                      <a:pt x="90" y="540"/>
                      <a:pt x="94" y="533"/>
                      <a:pt x="94" y="531"/>
                    </a:cubicBezTo>
                    <a:cubicBezTo>
                      <a:pt x="95" y="530"/>
                      <a:pt x="96" y="527"/>
                      <a:pt x="96" y="526"/>
                    </a:cubicBezTo>
                    <a:cubicBezTo>
                      <a:pt x="97" y="524"/>
                      <a:pt x="99" y="523"/>
                      <a:pt x="99" y="523"/>
                    </a:cubicBezTo>
                    <a:cubicBezTo>
                      <a:pt x="102" y="514"/>
                      <a:pt x="102" y="514"/>
                      <a:pt x="102" y="514"/>
                    </a:cubicBezTo>
                    <a:cubicBezTo>
                      <a:pt x="112" y="494"/>
                      <a:pt x="112" y="494"/>
                      <a:pt x="112" y="494"/>
                    </a:cubicBezTo>
                    <a:cubicBezTo>
                      <a:pt x="112" y="494"/>
                      <a:pt x="114" y="488"/>
                      <a:pt x="115" y="486"/>
                    </a:cubicBezTo>
                    <a:cubicBezTo>
                      <a:pt x="115" y="485"/>
                      <a:pt x="117" y="480"/>
                      <a:pt x="117" y="479"/>
                    </a:cubicBezTo>
                    <a:cubicBezTo>
                      <a:pt x="118" y="477"/>
                      <a:pt x="120" y="471"/>
                      <a:pt x="120" y="471"/>
                    </a:cubicBezTo>
                    <a:cubicBezTo>
                      <a:pt x="120" y="471"/>
                      <a:pt x="122" y="463"/>
                      <a:pt x="122" y="461"/>
                    </a:cubicBezTo>
                    <a:cubicBezTo>
                      <a:pt x="122" y="459"/>
                      <a:pt x="124" y="458"/>
                      <a:pt x="125" y="457"/>
                    </a:cubicBezTo>
                    <a:cubicBezTo>
                      <a:pt x="126" y="457"/>
                      <a:pt x="128" y="449"/>
                      <a:pt x="129" y="448"/>
                    </a:cubicBezTo>
                    <a:cubicBezTo>
                      <a:pt x="129" y="446"/>
                      <a:pt x="131" y="432"/>
                      <a:pt x="131" y="432"/>
                    </a:cubicBezTo>
                    <a:cubicBezTo>
                      <a:pt x="129" y="422"/>
                      <a:pt x="129" y="422"/>
                      <a:pt x="129" y="422"/>
                    </a:cubicBezTo>
                    <a:cubicBezTo>
                      <a:pt x="125" y="419"/>
                      <a:pt x="125" y="419"/>
                      <a:pt x="125" y="419"/>
                    </a:cubicBezTo>
                    <a:cubicBezTo>
                      <a:pt x="120" y="416"/>
                      <a:pt x="120" y="416"/>
                      <a:pt x="120" y="416"/>
                    </a:cubicBezTo>
                    <a:cubicBezTo>
                      <a:pt x="120" y="416"/>
                      <a:pt x="114" y="413"/>
                      <a:pt x="113" y="412"/>
                    </a:cubicBezTo>
                    <a:cubicBezTo>
                      <a:pt x="113" y="411"/>
                      <a:pt x="109" y="410"/>
                      <a:pt x="108" y="409"/>
                    </a:cubicBezTo>
                    <a:cubicBezTo>
                      <a:pt x="107" y="409"/>
                      <a:pt x="103" y="408"/>
                      <a:pt x="102" y="408"/>
                    </a:cubicBezTo>
                    <a:cubicBezTo>
                      <a:pt x="101" y="408"/>
                      <a:pt x="98" y="406"/>
                      <a:pt x="96" y="404"/>
                    </a:cubicBezTo>
                    <a:cubicBezTo>
                      <a:pt x="94" y="402"/>
                      <a:pt x="90" y="399"/>
                      <a:pt x="90" y="399"/>
                    </a:cubicBezTo>
                    <a:cubicBezTo>
                      <a:pt x="94" y="392"/>
                      <a:pt x="94" y="392"/>
                      <a:pt x="94" y="392"/>
                    </a:cubicBezTo>
                    <a:cubicBezTo>
                      <a:pt x="94" y="392"/>
                      <a:pt x="94" y="387"/>
                      <a:pt x="95" y="386"/>
                    </a:cubicBezTo>
                    <a:cubicBezTo>
                      <a:pt x="95" y="385"/>
                      <a:pt x="95" y="382"/>
                      <a:pt x="95" y="382"/>
                    </a:cubicBezTo>
                    <a:cubicBezTo>
                      <a:pt x="94" y="379"/>
                      <a:pt x="94" y="379"/>
                      <a:pt x="94" y="379"/>
                    </a:cubicBezTo>
                    <a:cubicBezTo>
                      <a:pt x="91" y="375"/>
                      <a:pt x="91" y="375"/>
                      <a:pt x="91" y="375"/>
                    </a:cubicBezTo>
                    <a:cubicBezTo>
                      <a:pt x="91" y="375"/>
                      <a:pt x="87" y="374"/>
                      <a:pt x="86" y="375"/>
                    </a:cubicBezTo>
                    <a:cubicBezTo>
                      <a:pt x="85" y="375"/>
                      <a:pt x="85" y="373"/>
                      <a:pt x="84" y="371"/>
                    </a:cubicBezTo>
                    <a:cubicBezTo>
                      <a:pt x="84" y="370"/>
                      <a:pt x="83" y="370"/>
                      <a:pt x="81" y="368"/>
                    </a:cubicBezTo>
                    <a:cubicBezTo>
                      <a:pt x="79" y="367"/>
                      <a:pt x="78" y="365"/>
                      <a:pt x="78" y="365"/>
                    </a:cubicBezTo>
                    <a:cubicBezTo>
                      <a:pt x="80" y="360"/>
                      <a:pt x="80" y="360"/>
                      <a:pt x="80" y="360"/>
                    </a:cubicBezTo>
                    <a:cubicBezTo>
                      <a:pt x="80" y="360"/>
                      <a:pt x="79" y="358"/>
                      <a:pt x="79" y="356"/>
                    </a:cubicBezTo>
                    <a:cubicBezTo>
                      <a:pt x="79" y="355"/>
                      <a:pt x="76" y="356"/>
                      <a:pt x="76" y="356"/>
                    </a:cubicBezTo>
                    <a:cubicBezTo>
                      <a:pt x="70" y="355"/>
                      <a:pt x="70" y="355"/>
                      <a:pt x="70" y="355"/>
                    </a:cubicBezTo>
                    <a:cubicBezTo>
                      <a:pt x="66" y="348"/>
                      <a:pt x="66" y="348"/>
                      <a:pt x="66" y="348"/>
                    </a:cubicBezTo>
                    <a:cubicBezTo>
                      <a:pt x="66" y="348"/>
                      <a:pt x="67" y="343"/>
                      <a:pt x="67" y="342"/>
                    </a:cubicBezTo>
                    <a:cubicBezTo>
                      <a:pt x="68" y="341"/>
                      <a:pt x="68" y="339"/>
                      <a:pt x="68" y="339"/>
                    </a:cubicBezTo>
                    <a:cubicBezTo>
                      <a:pt x="64" y="338"/>
                      <a:pt x="64" y="338"/>
                      <a:pt x="64" y="338"/>
                    </a:cubicBezTo>
                    <a:cubicBezTo>
                      <a:pt x="65" y="335"/>
                      <a:pt x="65" y="335"/>
                      <a:pt x="65" y="335"/>
                    </a:cubicBezTo>
                    <a:cubicBezTo>
                      <a:pt x="63" y="330"/>
                      <a:pt x="63" y="330"/>
                      <a:pt x="63" y="330"/>
                    </a:cubicBezTo>
                    <a:cubicBezTo>
                      <a:pt x="63" y="327"/>
                      <a:pt x="63" y="327"/>
                      <a:pt x="63" y="327"/>
                    </a:cubicBezTo>
                    <a:cubicBezTo>
                      <a:pt x="61" y="323"/>
                      <a:pt x="61" y="323"/>
                      <a:pt x="61" y="323"/>
                    </a:cubicBezTo>
                    <a:cubicBezTo>
                      <a:pt x="61" y="321"/>
                      <a:pt x="61" y="321"/>
                      <a:pt x="61" y="321"/>
                    </a:cubicBezTo>
                    <a:cubicBezTo>
                      <a:pt x="64" y="317"/>
                      <a:pt x="64" y="317"/>
                      <a:pt x="64" y="317"/>
                    </a:cubicBezTo>
                    <a:cubicBezTo>
                      <a:pt x="64" y="313"/>
                      <a:pt x="64" y="313"/>
                      <a:pt x="64" y="313"/>
                    </a:cubicBezTo>
                    <a:cubicBezTo>
                      <a:pt x="61" y="307"/>
                      <a:pt x="61" y="307"/>
                      <a:pt x="61" y="307"/>
                    </a:cubicBezTo>
                    <a:cubicBezTo>
                      <a:pt x="61" y="307"/>
                      <a:pt x="59" y="304"/>
                      <a:pt x="59" y="303"/>
                    </a:cubicBezTo>
                    <a:cubicBezTo>
                      <a:pt x="58" y="302"/>
                      <a:pt x="52" y="298"/>
                      <a:pt x="52" y="298"/>
                    </a:cubicBezTo>
                    <a:cubicBezTo>
                      <a:pt x="50" y="292"/>
                      <a:pt x="50" y="292"/>
                      <a:pt x="50" y="292"/>
                    </a:cubicBezTo>
                    <a:cubicBezTo>
                      <a:pt x="44" y="285"/>
                      <a:pt x="44" y="285"/>
                      <a:pt x="44" y="285"/>
                    </a:cubicBezTo>
                    <a:cubicBezTo>
                      <a:pt x="39" y="279"/>
                      <a:pt x="39" y="279"/>
                      <a:pt x="39" y="279"/>
                    </a:cubicBezTo>
                    <a:cubicBezTo>
                      <a:pt x="35" y="276"/>
                      <a:pt x="35" y="276"/>
                      <a:pt x="35" y="276"/>
                    </a:cubicBezTo>
                    <a:cubicBezTo>
                      <a:pt x="33" y="270"/>
                      <a:pt x="33" y="270"/>
                      <a:pt x="33" y="270"/>
                    </a:cubicBezTo>
                    <a:cubicBezTo>
                      <a:pt x="33" y="270"/>
                      <a:pt x="34" y="264"/>
                      <a:pt x="34" y="263"/>
                    </a:cubicBezTo>
                    <a:cubicBezTo>
                      <a:pt x="34" y="262"/>
                      <a:pt x="37" y="256"/>
                      <a:pt x="37" y="252"/>
                    </a:cubicBezTo>
                    <a:cubicBezTo>
                      <a:pt x="37" y="249"/>
                      <a:pt x="39" y="244"/>
                      <a:pt x="39" y="244"/>
                    </a:cubicBezTo>
                    <a:cubicBezTo>
                      <a:pt x="39" y="238"/>
                      <a:pt x="39" y="238"/>
                      <a:pt x="39" y="238"/>
                    </a:cubicBezTo>
                    <a:cubicBezTo>
                      <a:pt x="37" y="235"/>
                      <a:pt x="37" y="235"/>
                      <a:pt x="37" y="235"/>
                    </a:cubicBezTo>
                    <a:cubicBezTo>
                      <a:pt x="32" y="232"/>
                      <a:pt x="32" y="232"/>
                      <a:pt x="32" y="232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29" y="228"/>
                      <a:pt x="28" y="223"/>
                      <a:pt x="22" y="222"/>
                    </a:cubicBezTo>
                    <a:cubicBezTo>
                      <a:pt x="16" y="220"/>
                      <a:pt x="15" y="221"/>
                      <a:pt x="15" y="221"/>
                    </a:cubicBezTo>
                    <a:cubicBezTo>
                      <a:pt x="9" y="218"/>
                      <a:pt x="9" y="218"/>
                      <a:pt x="9" y="218"/>
                    </a:cubicBezTo>
                    <a:cubicBezTo>
                      <a:pt x="6" y="212"/>
                      <a:pt x="6" y="212"/>
                      <a:pt x="6" y="212"/>
                    </a:cubicBezTo>
                    <a:cubicBezTo>
                      <a:pt x="3" y="207"/>
                      <a:pt x="3" y="207"/>
                      <a:pt x="3" y="207"/>
                    </a:cubicBezTo>
                    <a:cubicBezTo>
                      <a:pt x="5" y="204"/>
                      <a:pt x="5" y="204"/>
                      <a:pt x="5" y="204"/>
                    </a:cubicBezTo>
                    <a:cubicBezTo>
                      <a:pt x="6" y="199"/>
                      <a:pt x="6" y="199"/>
                      <a:pt x="6" y="199"/>
                    </a:cubicBezTo>
                    <a:cubicBezTo>
                      <a:pt x="6" y="196"/>
                      <a:pt x="6" y="196"/>
                      <a:pt x="6" y="196"/>
                    </a:cubicBezTo>
                    <a:cubicBezTo>
                      <a:pt x="5" y="192"/>
                      <a:pt x="5" y="192"/>
                      <a:pt x="5" y="192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90"/>
                      <a:pt x="0" y="190"/>
                      <a:pt x="0" y="190"/>
                    </a:cubicBezTo>
                    <a:cubicBezTo>
                      <a:pt x="0" y="189"/>
                      <a:pt x="0" y="189"/>
                      <a:pt x="0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9"/>
                      <a:pt x="1" y="189"/>
                      <a:pt x="1" y="189"/>
                    </a:cubicBezTo>
                    <a:cubicBezTo>
                      <a:pt x="1" y="188"/>
                      <a:pt x="1" y="188"/>
                      <a:pt x="1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2" y="188"/>
                      <a:pt x="2" y="188"/>
                      <a:pt x="2" y="188"/>
                    </a:cubicBezTo>
                    <a:cubicBezTo>
                      <a:pt x="3" y="187"/>
                      <a:pt x="3" y="187"/>
                      <a:pt x="3" y="187"/>
                    </a:cubicBezTo>
                    <a:cubicBezTo>
                      <a:pt x="3" y="187"/>
                      <a:pt x="3" y="187"/>
                      <a:pt x="3" y="187"/>
                    </a:cubicBezTo>
                    <a:cubicBezTo>
                      <a:pt x="3" y="187"/>
                      <a:pt x="3" y="187"/>
                      <a:pt x="3" y="187"/>
                    </a:cubicBezTo>
                    <a:cubicBezTo>
                      <a:pt x="3" y="187"/>
                      <a:pt x="3" y="187"/>
                      <a:pt x="3" y="187"/>
                    </a:cubicBezTo>
                    <a:cubicBezTo>
                      <a:pt x="3" y="187"/>
                      <a:pt x="3" y="187"/>
                      <a:pt x="3" y="187"/>
                    </a:cubicBezTo>
                    <a:cubicBezTo>
                      <a:pt x="3" y="187"/>
                      <a:pt x="3" y="187"/>
                      <a:pt x="3" y="187"/>
                    </a:cubicBezTo>
                    <a:cubicBezTo>
                      <a:pt x="3" y="187"/>
                      <a:pt x="3" y="187"/>
                      <a:pt x="3" y="187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4" y="186"/>
                      <a:pt x="4" y="186"/>
                      <a:pt x="4" y="186"/>
                    </a:cubicBezTo>
                    <a:cubicBezTo>
                      <a:pt x="5" y="185"/>
                      <a:pt x="6" y="184"/>
                      <a:pt x="6" y="183"/>
                    </a:cubicBezTo>
                    <a:cubicBezTo>
                      <a:pt x="6" y="183"/>
                      <a:pt x="7" y="183"/>
                      <a:pt x="7" y="183"/>
                    </a:cubicBezTo>
                    <a:cubicBezTo>
                      <a:pt x="8" y="183"/>
                      <a:pt x="8" y="183"/>
                      <a:pt x="9" y="183"/>
                    </a:cubicBezTo>
                    <a:cubicBezTo>
                      <a:pt x="9" y="183"/>
                      <a:pt x="12" y="176"/>
                      <a:pt x="11" y="173"/>
                    </a:cubicBezTo>
                    <a:cubicBezTo>
                      <a:pt x="10" y="170"/>
                      <a:pt x="14" y="167"/>
                      <a:pt x="14" y="167"/>
                    </a:cubicBezTo>
                    <a:cubicBezTo>
                      <a:pt x="19" y="161"/>
                      <a:pt x="19" y="161"/>
                      <a:pt x="19" y="161"/>
                    </a:cubicBezTo>
                    <a:cubicBezTo>
                      <a:pt x="18" y="155"/>
                      <a:pt x="18" y="155"/>
                      <a:pt x="18" y="155"/>
                    </a:cubicBezTo>
                    <a:cubicBezTo>
                      <a:pt x="25" y="155"/>
                      <a:pt x="25" y="155"/>
                      <a:pt x="25" y="155"/>
                    </a:cubicBezTo>
                    <a:cubicBezTo>
                      <a:pt x="25" y="155"/>
                      <a:pt x="30" y="153"/>
                      <a:pt x="28" y="150"/>
                    </a:cubicBezTo>
                    <a:cubicBezTo>
                      <a:pt x="27" y="148"/>
                      <a:pt x="27" y="146"/>
                      <a:pt x="26" y="144"/>
                    </a:cubicBezTo>
                    <a:cubicBezTo>
                      <a:pt x="26" y="144"/>
                      <a:pt x="26" y="143"/>
                      <a:pt x="26" y="143"/>
                    </a:cubicBezTo>
                    <a:cubicBezTo>
                      <a:pt x="26" y="143"/>
                      <a:pt x="28" y="141"/>
                      <a:pt x="28" y="141"/>
                    </a:cubicBezTo>
                    <a:cubicBezTo>
                      <a:pt x="30" y="141"/>
                      <a:pt x="30" y="141"/>
                      <a:pt x="30" y="141"/>
                    </a:cubicBezTo>
                    <a:cubicBezTo>
                      <a:pt x="33" y="141"/>
                      <a:pt x="33" y="141"/>
                      <a:pt x="33" y="141"/>
                    </a:cubicBezTo>
                    <a:cubicBezTo>
                      <a:pt x="33" y="141"/>
                      <a:pt x="34" y="142"/>
                      <a:pt x="36" y="142"/>
                    </a:cubicBezTo>
                    <a:cubicBezTo>
                      <a:pt x="37" y="142"/>
                      <a:pt x="40" y="141"/>
                      <a:pt x="40" y="141"/>
                    </a:cubicBezTo>
                    <a:cubicBezTo>
                      <a:pt x="37" y="137"/>
                      <a:pt x="37" y="137"/>
                      <a:pt x="37" y="137"/>
                    </a:cubicBezTo>
                    <a:cubicBezTo>
                      <a:pt x="38" y="134"/>
                      <a:pt x="38" y="134"/>
                      <a:pt x="38" y="134"/>
                    </a:cubicBezTo>
                    <a:cubicBezTo>
                      <a:pt x="41" y="134"/>
                      <a:pt x="41" y="134"/>
                      <a:pt x="41" y="134"/>
                    </a:cubicBezTo>
                    <a:cubicBezTo>
                      <a:pt x="42" y="134"/>
                      <a:pt x="42" y="134"/>
                      <a:pt x="42" y="134"/>
                    </a:cubicBezTo>
                    <a:cubicBezTo>
                      <a:pt x="39" y="129"/>
                      <a:pt x="39" y="129"/>
                      <a:pt x="39" y="129"/>
                    </a:cubicBezTo>
                    <a:cubicBezTo>
                      <a:pt x="39" y="129"/>
                      <a:pt x="40" y="127"/>
                      <a:pt x="41" y="127"/>
                    </a:cubicBezTo>
                    <a:cubicBezTo>
                      <a:pt x="42" y="127"/>
                      <a:pt x="44" y="129"/>
                      <a:pt x="44" y="129"/>
                    </a:cubicBezTo>
                    <a:cubicBezTo>
                      <a:pt x="45" y="129"/>
                      <a:pt x="48" y="130"/>
                      <a:pt x="48" y="130"/>
                    </a:cubicBezTo>
                    <a:cubicBezTo>
                      <a:pt x="51" y="131"/>
                      <a:pt x="51" y="131"/>
                      <a:pt x="51" y="131"/>
                    </a:cubicBezTo>
                    <a:cubicBezTo>
                      <a:pt x="54" y="131"/>
                      <a:pt x="54" y="131"/>
                      <a:pt x="54" y="131"/>
                    </a:cubicBezTo>
                    <a:cubicBezTo>
                      <a:pt x="58" y="131"/>
                      <a:pt x="58" y="131"/>
                      <a:pt x="58" y="131"/>
                    </a:cubicBezTo>
                    <a:cubicBezTo>
                      <a:pt x="59" y="133"/>
                      <a:pt x="59" y="133"/>
                      <a:pt x="59" y="133"/>
                    </a:cubicBezTo>
                    <a:cubicBezTo>
                      <a:pt x="59" y="133"/>
                      <a:pt x="60" y="135"/>
                      <a:pt x="60" y="135"/>
                    </a:cubicBezTo>
                    <a:cubicBezTo>
                      <a:pt x="59" y="136"/>
                      <a:pt x="59" y="138"/>
                      <a:pt x="58" y="138"/>
                    </a:cubicBezTo>
                    <a:cubicBezTo>
                      <a:pt x="58" y="139"/>
                      <a:pt x="57" y="139"/>
                      <a:pt x="56" y="139"/>
                    </a:cubicBezTo>
                    <a:cubicBezTo>
                      <a:pt x="55" y="139"/>
                      <a:pt x="52" y="140"/>
                      <a:pt x="52" y="140"/>
                    </a:cubicBezTo>
                    <a:cubicBezTo>
                      <a:pt x="48" y="140"/>
                      <a:pt x="48" y="140"/>
                      <a:pt x="48" y="140"/>
                    </a:cubicBezTo>
                    <a:cubicBezTo>
                      <a:pt x="46" y="139"/>
                      <a:pt x="46" y="139"/>
                      <a:pt x="46" y="139"/>
                    </a:cubicBezTo>
                    <a:cubicBezTo>
                      <a:pt x="45" y="141"/>
                      <a:pt x="45" y="141"/>
                      <a:pt x="45" y="141"/>
                    </a:cubicBezTo>
                    <a:cubicBezTo>
                      <a:pt x="45" y="141"/>
                      <a:pt x="47" y="142"/>
                      <a:pt x="48" y="143"/>
                    </a:cubicBezTo>
                    <a:cubicBezTo>
                      <a:pt x="50" y="143"/>
                      <a:pt x="50" y="143"/>
                      <a:pt x="50" y="143"/>
                    </a:cubicBezTo>
                    <a:cubicBezTo>
                      <a:pt x="51" y="143"/>
                      <a:pt x="52" y="145"/>
                      <a:pt x="52" y="145"/>
                    </a:cubicBezTo>
                    <a:cubicBezTo>
                      <a:pt x="51" y="148"/>
                      <a:pt x="51" y="148"/>
                      <a:pt x="51" y="148"/>
                    </a:cubicBezTo>
                    <a:cubicBezTo>
                      <a:pt x="51" y="148"/>
                      <a:pt x="53" y="145"/>
                      <a:pt x="54" y="145"/>
                    </a:cubicBezTo>
                    <a:cubicBezTo>
                      <a:pt x="54" y="145"/>
                      <a:pt x="58" y="145"/>
                      <a:pt x="58" y="145"/>
                    </a:cubicBezTo>
                    <a:cubicBezTo>
                      <a:pt x="58" y="145"/>
                      <a:pt x="62" y="143"/>
                      <a:pt x="62" y="143"/>
                    </a:cubicBezTo>
                    <a:cubicBezTo>
                      <a:pt x="63" y="143"/>
                      <a:pt x="62" y="145"/>
                      <a:pt x="62" y="145"/>
                    </a:cubicBezTo>
                    <a:cubicBezTo>
                      <a:pt x="65" y="144"/>
                      <a:pt x="65" y="144"/>
                      <a:pt x="65" y="144"/>
                    </a:cubicBezTo>
                    <a:cubicBezTo>
                      <a:pt x="68" y="142"/>
                      <a:pt x="68" y="142"/>
                      <a:pt x="68" y="142"/>
                    </a:cubicBezTo>
                    <a:cubicBezTo>
                      <a:pt x="70" y="142"/>
                      <a:pt x="70" y="142"/>
                      <a:pt x="70" y="142"/>
                    </a:cubicBezTo>
                    <a:cubicBezTo>
                      <a:pt x="70" y="142"/>
                      <a:pt x="71" y="144"/>
                      <a:pt x="70" y="145"/>
                    </a:cubicBezTo>
                    <a:cubicBezTo>
                      <a:pt x="70" y="146"/>
                      <a:pt x="70" y="146"/>
                      <a:pt x="70" y="147"/>
                    </a:cubicBezTo>
                    <a:cubicBezTo>
                      <a:pt x="70" y="148"/>
                      <a:pt x="70" y="149"/>
                      <a:pt x="70" y="150"/>
                    </a:cubicBezTo>
                    <a:cubicBezTo>
                      <a:pt x="70" y="150"/>
                      <a:pt x="70" y="151"/>
                      <a:pt x="71" y="151"/>
                    </a:cubicBezTo>
                    <a:cubicBezTo>
                      <a:pt x="72" y="151"/>
                      <a:pt x="72" y="150"/>
                      <a:pt x="72" y="150"/>
                    </a:cubicBezTo>
                    <a:cubicBezTo>
                      <a:pt x="74" y="147"/>
                      <a:pt x="74" y="147"/>
                      <a:pt x="74" y="147"/>
                    </a:cubicBezTo>
                    <a:cubicBezTo>
                      <a:pt x="74" y="147"/>
                      <a:pt x="75" y="145"/>
                      <a:pt x="76" y="145"/>
                    </a:cubicBezTo>
                    <a:cubicBezTo>
                      <a:pt x="76" y="145"/>
                      <a:pt x="78" y="144"/>
                      <a:pt x="78" y="144"/>
                    </a:cubicBezTo>
                    <a:cubicBezTo>
                      <a:pt x="83" y="143"/>
                      <a:pt x="83" y="143"/>
                      <a:pt x="83" y="143"/>
                    </a:cubicBezTo>
                    <a:cubicBezTo>
                      <a:pt x="83" y="143"/>
                      <a:pt x="87" y="143"/>
                      <a:pt x="87" y="143"/>
                    </a:cubicBezTo>
                    <a:cubicBezTo>
                      <a:pt x="88" y="143"/>
                      <a:pt x="89" y="143"/>
                      <a:pt x="90" y="143"/>
                    </a:cubicBezTo>
                    <a:cubicBezTo>
                      <a:pt x="91" y="144"/>
                      <a:pt x="93" y="144"/>
                      <a:pt x="94" y="144"/>
                    </a:cubicBezTo>
                    <a:cubicBezTo>
                      <a:pt x="95" y="144"/>
                      <a:pt x="95" y="144"/>
                      <a:pt x="95" y="144"/>
                    </a:cubicBezTo>
                    <a:cubicBezTo>
                      <a:pt x="95" y="144"/>
                      <a:pt x="97" y="142"/>
                      <a:pt x="97" y="142"/>
                    </a:cubicBezTo>
                    <a:cubicBezTo>
                      <a:pt x="97" y="141"/>
                      <a:pt x="97" y="141"/>
                      <a:pt x="98" y="140"/>
                    </a:cubicBezTo>
                    <a:cubicBezTo>
                      <a:pt x="98" y="139"/>
                      <a:pt x="99" y="138"/>
                      <a:pt x="99" y="138"/>
                    </a:cubicBezTo>
                    <a:cubicBezTo>
                      <a:pt x="100" y="138"/>
                      <a:pt x="113" y="140"/>
                      <a:pt x="113" y="140"/>
                    </a:cubicBezTo>
                    <a:cubicBezTo>
                      <a:pt x="123" y="143"/>
                      <a:pt x="123" y="143"/>
                      <a:pt x="123" y="143"/>
                    </a:cubicBezTo>
                    <a:cubicBezTo>
                      <a:pt x="130" y="144"/>
                      <a:pt x="130" y="144"/>
                      <a:pt x="130" y="144"/>
                    </a:cubicBezTo>
                    <a:cubicBezTo>
                      <a:pt x="130" y="144"/>
                      <a:pt x="136" y="147"/>
                      <a:pt x="137" y="148"/>
                    </a:cubicBezTo>
                    <a:cubicBezTo>
                      <a:pt x="138" y="148"/>
                      <a:pt x="148" y="150"/>
                      <a:pt x="148" y="150"/>
                    </a:cubicBezTo>
                    <a:cubicBezTo>
                      <a:pt x="153" y="153"/>
                      <a:pt x="153" y="153"/>
                      <a:pt x="153" y="153"/>
                    </a:cubicBezTo>
                    <a:cubicBezTo>
                      <a:pt x="153" y="153"/>
                      <a:pt x="157" y="155"/>
                      <a:pt x="157" y="156"/>
                    </a:cubicBezTo>
                    <a:cubicBezTo>
                      <a:pt x="158" y="156"/>
                      <a:pt x="161" y="158"/>
                      <a:pt x="161" y="158"/>
                    </a:cubicBezTo>
                    <a:cubicBezTo>
                      <a:pt x="164" y="156"/>
                      <a:pt x="164" y="156"/>
                      <a:pt x="164" y="156"/>
                    </a:cubicBezTo>
                    <a:cubicBezTo>
                      <a:pt x="164" y="156"/>
                      <a:pt x="168" y="157"/>
                      <a:pt x="168" y="158"/>
                    </a:cubicBezTo>
                    <a:cubicBezTo>
                      <a:pt x="168" y="158"/>
                      <a:pt x="176" y="160"/>
                      <a:pt x="176" y="160"/>
                    </a:cubicBezTo>
                    <a:cubicBezTo>
                      <a:pt x="176" y="160"/>
                      <a:pt x="182" y="162"/>
                      <a:pt x="183" y="162"/>
                    </a:cubicBezTo>
                    <a:cubicBezTo>
                      <a:pt x="184" y="162"/>
                      <a:pt x="187" y="161"/>
                      <a:pt x="187" y="161"/>
                    </a:cubicBezTo>
                    <a:cubicBezTo>
                      <a:pt x="187" y="159"/>
                      <a:pt x="187" y="159"/>
                      <a:pt x="187" y="159"/>
                    </a:cubicBezTo>
                    <a:cubicBezTo>
                      <a:pt x="187" y="159"/>
                      <a:pt x="186" y="158"/>
                      <a:pt x="188" y="158"/>
                    </a:cubicBezTo>
                    <a:cubicBezTo>
                      <a:pt x="189" y="158"/>
                      <a:pt x="190" y="158"/>
                      <a:pt x="191" y="159"/>
                    </a:cubicBezTo>
                    <a:cubicBezTo>
                      <a:pt x="191" y="160"/>
                      <a:pt x="193" y="159"/>
                      <a:pt x="194" y="161"/>
                    </a:cubicBezTo>
                    <a:cubicBezTo>
                      <a:pt x="194" y="162"/>
                      <a:pt x="198" y="163"/>
                      <a:pt x="198" y="163"/>
                    </a:cubicBezTo>
                    <a:cubicBezTo>
                      <a:pt x="201" y="165"/>
                      <a:pt x="201" y="165"/>
                      <a:pt x="201" y="165"/>
                    </a:cubicBezTo>
                    <a:cubicBezTo>
                      <a:pt x="202" y="167"/>
                      <a:pt x="202" y="167"/>
                      <a:pt x="202" y="167"/>
                    </a:cubicBezTo>
                    <a:cubicBezTo>
                      <a:pt x="204" y="168"/>
                      <a:pt x="204" y="168"/>
                      <a:pt x="204" y="168"/>
                    </a:cubicBezTo>
                    <a:cubicBezTo>
                      <a:pt x="204" y="166"/>
                      <a:pt x="204" y="166"/>
                      <a:pt x="204" y="166"/>
                    </a:cubicBezTo>
                    <a:cubicBezTo>
                      <a:pt x="205" y="166"/>
                      <a:pt x="205" y="165"/>
                      <a:pt x="205" y="165"/>
                    </a:cubicBezTo>
                    <a:cubicBezTo>
                      <a:pt x="208" y="166"/>
                      <a:pt x="208" y="166"/>
                      <a:pt x="208" y="166"/>
                    </a:cubicBezTo>
                    <a:cubicBezTo>
                      <a:pt x="208" y="166"/>
                      <a:pt x="209" y="166"/>
                      <a:pt x="209" y="166"/>
                    </a:cubicBezTo>
                    <a:cubicBezTo>
                      <a:pt x="210" y="166"/>
                      <a:pt x="212" y="165"/>
                      <a:pt x="212" y="166"/>
                    </a:cubicBezTo>
                    <a:cubicBezTo>
                      <a:pt x="212" y="166"/>
                      <a:pt x="214" y="167"/>
                      <a:pt x="214" y="168"/>
                    </a:cubicBezTo>
                    <a:cubicBezTo>
                      <a:pt x="215" y="169"/>
                      <a:pt x="216" y="171"/>
                      <a:pt x="216" y="171"/>
                    </a:cubicBezTo>
                    <a:cubicBezTo>
                      <a:pt x="216" y="171"/>
                      <a:pt x="216" y="172"/>
                      <a:pt x="216" y="173"/>
                    </a:cubicBezTo>
                    <a:cubicBezTo>
                      <a:pt x="216" y="174"/>
                      <a:pt x="217" y="175"/>
                      <a:pt x="217" y="175"/>
                    </a:cubicBezTo>
                    <a:cubicBezTo>
                      <a:pt x="219" y="176"/>
                      <a:pt x="219" y="176"/>
                      <a:pt x="219" y="176"/>
                    </a:cubicBezTo>
                    <a:cubicBezTo>
                      <a:pt x="222" y="183"/>
                      <a:pt x="222" y="183"/>
                      <a:pt x="222" y="183"/>
                    </a:cubicBezTo>
                    <a:cubicBezTo>
                      <a:pt x="224" y="184"/>
                      <a:pt x="224" y="184"/>
                      <a:pt x="224" y="184"/>
                    </a:cubicBezTo>
                    <a:cubicBezTo>
                      <a:pt x="226" y="183"/>
                      <a:pt x="226" y="183"/>
                      <a:pt x="226" y="183"/>
                    </a:cubicBezTo>
                    <a:cubicBezTo>
                      <a:pt x="228" y="183"/>
                      <a:pt x="228" y="183"/>
                      <a:pt x="228" y="183"/>
                    </a:cubicBezTo>
                    <a:cubicBezTo>
                      <a:pt x="231" y="188"/>
                      <a:pt x="231" y="188"/>
                      <a:pt x="231" y="188"/>
                    </a:cubicBezTo>
                    <a:cubicBezTo>
                      <a:pt x="233" y="195"/>
                      <a:pt x="233" y="195"/>
                      <a:pt x="233" y="195"/>
                    </a:cubicBezTo>
                    <a:cubicBezTo>
                      <a:pt x="232" y="205"/>
                      <a:pt x="232" y="205"/>
                      <a:pt x="232" y="205"/>
                    </a:cubicBezTo>
                    <a:cubicBezTo>
                      <a:pt x="231" y="212"/>
                      <a:pt x="231" y="212"/>
                      <a:pt x="231" y="212"/>
                    </a:cubicBezTo>
                    <a:cubicBezTo>
                      <a:pt x="231" y="212"/>
                      <a:pt x="230" y="217"/>
                      <a:pt x="230" y="218"/>
                    </a:cubicBezTo>
                    <a:cubicBezTo>
                      <a:pt x="230" y="219"/>
                      <a:pt x="226" y="225"/>
                      <a:pt x="226" y="225"/>
                    </a:cubicBezTo>
                    <a:cubicBezTo>
                      <a:pt x="226" y="225"/>
                      <a:pt x="223" y="230"/>
                      <a:pt x="223" y="231"/>
                    </a:cubicBezTo>
                    <a:cubicBezTo>
                      <a:pt x="222" y="232"/>
                      <a:pt x="218" y="238"/>
                      <a:pt x="218" y="238"/>
                    </a:cubicBezTo>
                    <a:cubicBezTo>
                      <a:pt x="209" y="248"/>
                      <a:pt x="209" y="248"/>
                      <a:pt x="209" y="248"/>
                    </a:cubicBezTo>
                    <a:cubicBezTo>
                      <a:pt x="209" y="248"/>
                      <a:pt x="204" y="251"/>
                      <a:pt x="203" y="252"/>
                    </a:cubicBezTo>
                    <a:cubicBezTo>
                      <a:pt x="201" y="253"/>
                      <a:pt x="194" y="254"/>
                      <a:pt x="194" y="254"/>
                    </a:cubicBezTo>
                    <a:cubicBezTo>
                      <a:pt x="187" y="254"/>
                      <a:pt x="187" y="254"/>
                      <a:pt x="187" y="254"/>
                    </a:cubicBezTo>
                    <a:cubicBezTo>
                      <a:pt x="178" y="251"/>
                      <a:pt x="178" y="251"/>
                      <a:pt x="178" y="251"/>
                    </a:cubicBezTo>
                    <a:cubicBezTo>
                      <a:pt x="172" y="253"/>
                      <a:pt x="172" y="253"/>
                      <a:pt x="172" y="253"/>
                    </a:cubicBezTo>
                    <a:cubicBezTo>
                      <a:pt x="165" y="255"/>
                      <a:pt x="165" y="255"/>
                      <a:pt x="165" y="255"/>
                    </a:cubicBezTo>
                    <a:cubicBezTo>
                      <a:pt x="158" y="255"/>
                      <a:pt x="158" y="255"/>
                      <a:pt x="158" y="255"/>
                    </a:cubicBezTo>
                    <a:cubicBezTo>
                      <a:pt x="151" y="257"/>
                      <a:pt x="151" y="257"/>
                      <a:pt x="151" y="257"/>
                    </a:cubicBezTo>
                    <a:cubicBezTo>
                      <a:pt x="151" y="257"/>
                      <a:pt x="148" y="257"/>
                      <a:pt x="147" y="257"/>
                    </a:cubicBezTo>
                    <a:cubicBezTo>
                      <a:pt x="147" y="257"/>
                      <a:pt x="141" y="255"/>
                      <a:pt x="141" y="255"/>
                    </a:cubicBezTo>
                    <a:cubicBezTo>
                      <a:pt x="136" y="254"/>
                      <a:pt x="136" y="254"/>
                      <a:pt x="136" y="254"/>
                    </a:cubicBezTo>
                    <a:cubicBezTo>
                      <a:pt x="132" y="254"/>
                      <a:pt x="132" y="254"/>
                      <a:pt x="132" y="254"/>
                    </a:cubicBezTo>
                    <a:cubicBezTo>
                      <a:pt x="131" y="257"/>
                      <a:pt x="131" y="257"/>
                      <a:pt x="131" y="257"/>
                    </a:cubicBezTo>
                    <a:cubicBezTo>
                      <a:pt x="131" y="257"/>
                      <a:pt x="131" y="257"/>
                      <a:pt x="129" y="257"/>
                    </a:cubicBezTo>
                    <a:cubicBezTo>
                      <a:pt x="128" y="257"/>
                      <a:pt x="126" y="257"/>
                      <a:pt x="126" y="257"/>
                    </a:cubicBezTo>
                    <a:cubicBezTo>
                      <a:pt x="126" y="254"/>
                      <a:pt x="126" y="254"/>
                      <a:pt x="126" y="254"/>
                    </a:cubicBezTo>
                    <a:cubicBezTo>
                      <a:pt x="120" y="254"/>
                      <a:pt x="120" y="254"/>
                      <a:pt x="120" y="254"/>
                    </a:cubicBezTo>
                    <a:cubicBezTo>
                      <a:pt x="120" y="254"/>
                      <a:pt x="118" y="254"/>
                      <a:pt x="116" y="254"/>
                    </a:cubicBezTo>
                    <a:cubicBezTo>
                      <a:pt x="114" y="254"/>
                      <a:pt x="112" y="252"/>
                      <a:pt x="111" y="252"/>
                    </a:cubicBezTo>
                    <a:cubicBezTo>
                      <a:pt x="110" y="252"/>
                      <a:pt x="110" y="253"/>
                      <a:pt x="110" y="253"/>
                    </a:cubicBezTo>
                    <a:cubicBezTo>
                      <a:pt x="110" y="255"/>
                      <a:pt x="110" y="255"/>
                      <a:pt x="110" y="255"/>
                    </a:cubicBezTo>
                    <a:cubicBezTo>
                      <a:pt x="106" y="255"/>
                      <a:pt x="106" y="255"/>
                      <a:pt x="106" y="255"/>
                    </a:cubicBezTo>
                    <a:cubicBezTo>
                      <a:pt x="101" y="253"/>
                      <a:pt x="101" y="253"/>
                      <a:pt x="101" y="253"/>
                    </a:cubicBezTo>
                    <a:cubicBezTo>
                      <a:pt x="98" y="251"/>
                      <a:pt x="98" y="251"/>
                      <a:pt x="98" y="251"/>
                    </a:cubicBezTo>
                    <a:cubicBezTo>
                      <a:pt x="94" y="247"/>
                      <a:pt x="94" y="247"/>
                      <a:pt x="94" y="247"/>
                    </a:cubicBezTo>
                    <a:cubicBezTo>
                      <a:pt x="94" y="245"/>
                      <a:pt x="94" y="245"/>
                      <a:pt x="94" y="245"/>
                    </a:cubicBezTo>
                    <a:cubicBezTo>
                      <a:pt x="90" y="245"/>
                      <a:pt x="90" y="245"/>
                      <a:pt x="90" y="245"/>
                    </a:cubicBezTo>
                    <a:cubicBezTo>
                      <a:pt x="85" y="245"/>
                      <a:pt x="85" y="245"/>
                      <a:pt x="85" y="245"/>
                    </a:cubicBezTo>
                    <a:cubicBezTo>
                      <a:pt x="81" y="247"/>
                      <a:pt x="81" y="247"/>
                      <a:pt x="81" y="247"/>
                    </a:cubicBezTo>
                    <a:cubicBezTo>
                      <a:pt x="85" y="248"/>
                      <a:pt x="85" y="248"/>
                      <a:pt x="85" y="248"/>
                    </a:cubicBezTo>
                    <a:cubicBezTo>
                      <a:pt x="88" y="249"/>
                      <a:pt x="88" y="249"/>
                      <a:pt x="88" y="249"/>
                    </a:cubicBezTo>
                    <a:cubicBezTo>
                      <a:pt x="88" y="249"/>
                      <a:pt x="91" y="248"/>
                      <a:pt x="91" y="250"/>
                    </a:cubicBezTo>
                    <a:cubicBezTo>
                      <a:pt x="91" y="252"/>
                      <a:pt x="89" y="252"/>
                      <a:pt x="90" y="254"/>
                    </a:cubicBezTo>
                    <a:cubicBezTo>
                      <a:pt x="92" y="256"/>
                      <a:pt x="94" y="257"/>
                      <a:pt x="94" y="257"/>
                    </a:cubicBezTo>
                    <a:cubicBezTo>
                      <a:pt x="94" y="257"/>
                      <a:pt x="96" y="257"/>
                      <a:pt x="97" y="257"/>
                    </a:cubicBezTo>
                    <a:cubicBezTo>
                      <a:pt x="98" y="257"/>
                      <a:pt x="99" y="257"/>
                      <a:pt x="99" y="257"/>
                    </a:cubicBezTo>
                    <a:cubicBezTo>
                      <a:pt x="101" y="259"/>
                      <a:pt x="101" y="259"/>
                      <a:pt x="101" y="259"/>
                    </a:cubicBezTo>
                    <a:cubicBezTo>
                      <a:pt x="101" y="259"/>
                      <a:pt x="100" y="260"/>
                      <a:pt x="101" y="260"/>
                    </a:cubicBezTo>
                    <a:cubicBezTo>
                      <a:pt x="102" y="260"/>
                      <a:pt x="106" y="260"/>
                      <a:pt x="106" y="260"/>
                    </a:cubicBezTo>
                    <a:cubicBezTo>
                      <a:pt x="110" y="262"/>
                      <a:pt x="110" y="262"/>
                      <a:pt x="110" y="262"/>
                    </a:cubicBezTo>
                    <a:cubicBezTo>
                      <a:pt x="110" y="264"/>
                      <a:pt x="110" y="264"/>
                      <a:pt x="110" y="264"/>
                    </a:cubicBezTo>
                    <a:cubicBezTo>
                      <a:pt x="110" y="264"/>
                      <a:pt x="109" y="266"/>
                      <a:pt x="111" y="266"/>
                    </a:cubicBezTo>
                    <a:cubicBezTo>
                      <a:pt x="112" y="266"/>
                      <a:pt x="115" y="266"/>
                      <a:pt x="115" y="266"/>
                    </a:cubicBezTo>
                    <a:cubicBezTo>
                      <a:pt x="115" y="266"/>
                      <a:pt x="114" y="265"/>
                      <a:pt x="116" y="266"/>
                    </a:cubicBezTo>
                    <a:cubicBezTo>
                      <a:pt x="117" y="266"/>
                      <a:pt x="117" y="267"/>
                      <a:pt x="117" y="267"/>
                    </a:cubicBezTo>
                    <a:cubicBezTo>
                      <a:pt x="117" y="267"/>
                      <a:pt x="118" y="269"/>
                      <a:pt x="118" y="270"/>
                    </a:cubicBezTo>
                    <a:cubicBezTo>
                      <a:pt x="118" y="271"/>
                      <a:pt x="119" y="272"/>
                      <a:pt x="119" y="272"/>
                    </a:cubicBezTo>
                    <a:cubicBezTo>
                      <a:pt x="119" y="272"/>
                      <a:pt x="117" y="273"/>
                      <a:pt x="121" y="273"/>
                    </a:cubicBezTo>
                    <a:cubicBezTo>
                      <a:pt x="125" y="273"/>
                      <a:pt x="125" y="273"/>
                      <a:pt x="125" y="273"/>
                    </a:cubicBezTo>
                    <a:cubicBezTo>
                      <a:pt x="127" y="273"/>
                      <a:pt x="127" y="273"/>
                      <a:pt x="127" y="273"/>
                    </a:cubicBezTo>
                    <a:cubicBezTo>
                      <a:pt x="131" y="274"/>
                      <a:pt x="131" y="274"/>
                      <a:pt x="131" y="274"/>
                    </a:cubicBezTo>
                    <a:cubicBezTo>
                      <a:pt x="136" y="276"/>
                      <a:pt x="136" y="276"/>
                      <a:pt x="136" y="276"/>
                    </a:cubicBezTo>
                    <a:cubicBezTo>
                      <a:pt x="142" y="279"/>
                      <a:pt x="142" y="279"/>
                      <a:pt x="142" y="279"/>
                    </a:cubicBezTo>
                    <a:cubicBezTo>
                      <a:pt x="142" y="279"/>
                      <a:pt x="142" y="282"/>
                      <a:pt x="143" y="282"/>
                    </a:cubicBezTo>
                    <a:cubicBezTo>
                      <a:pt x="144" y="282"/>
                      <a:pt x="147" y="282"/>
                      <a:pt x="147" y="282"/>
                    </a:cubicBezTo>
                    <a:cubicBezTo>
                      <a:pt x="150" y="289"/>
                      <a:pt x="150" y="289"/>
                      <a:pt x="150" y="289"/>
                    </a:cubicBezTo>
                    <a:cubicBezTo>
                      <a:pt x="145" y="289"/>
                      <a:pt x="145" y="289"/>
                      <a:pt x="145" y="289"/>
                    </a:cubicBezTo>
                    <a:cubicBezTo>
                      <a:pt x="148" y="295"/>
                      <a:pt x="148" y="295"/>
                      <a:pt x="148" y="295"/>
                    </a:cubicBezTo>
                    <a:cubicBezTo>
                      <a:pt x="150" y="298"/>
                      <a:pt x="150" y="298"/>
                      <a:pt x="150" y="298"/>
                    </a:cubicBezTo>
                    <a:cubicBezTo>
                      <a:pt x="149" y="302"/>
                      <a:pt x="149" y="302"/>
                      <a:pt x="149" y="302"/>
                    </a:cubicBezTo>
                    <a:cubicBezTo>
                      <a:pt x="147" y="305"/>
                      <a:pt x="147" y="305"/>
                      <a:pt x="147" y="305"/>
                    </a:cubicBezTo>
                    <a:cubicBezTo>
                      <a:pt x="147" y="305"/>
                      <a:pt x="147" y="305"/>
                      <a:pt x="147" y="306"/>
                    </a:cubicBezTo>
                    <a:cubicBezTo>
                      <a:pt x="147" y="307"/>
                      <a:pt x="148" y="307"/>
                      <a:pt x="148" y="307"/>
                    </a:cubicBezTo>
                    <a:cubicBezTo>
                      <a:pt x="148" y="307"/>
                      <a:pt x="149" y="308"/>
                      <a:pt x="150" y="309"/>
                    </a:cubicBezTo>
                    <a:cubicBezTo>
                      <a:pt x="150" y="310"/>
                      <a:pt x="152" y="310"/>
                      <a:pt x="152" y="311"/>
                    </a:cubicBezTo>
                    <a:cubicBezTo>
                      <a:pt x="152" y="312"/>
                      <a:pt x="155" y="315"/>
                      <a:pt x="155" y="315"/>
                    </a:cubicBezTo>
                    <a:cubicBezTo>
                      <a:pt x="156" y="316"/>
                      <a:pt x="156" y="316"/>
                      <a:pt x="156" y="316"/>
                    </a:cubicBezTo>
                    <a:cubicBezTo>
                      <a:pt x="159" y="318"/>
                      <a:pt x="159" y="318"/>
                      <a:pt x="159" y="318"/>
                    </a:cubicBezTo>
                    <a:cubicBezTo>
                      <a:pt x="159" y="318"/>
                      <a:pt x="159" y="318"/>
                      <a:pt x="159" y="319"/>
                    </a:cubicBezTo>
                    <a:cubicBezTo>
                      <a:pt x="159" y="320"/>
                      <a:pt x="161" y="322"/>
                      <a:pt x="161" y="322"/>
                    </a:cubicBezTo>
                    <a:cubicBezTo>
                      <a:pt x="164" y="324"/>
                      <a:pt x="164" y="324"/>
                      <a:pt x="164" y="324"/>
                    </a:cubicBezTo>
                    <a:cubicBezTo>
                      <a:pt x="164" y="324"/>
                      <a:pt x="164" y="324"/>
                      <a:pt x="164" y="325"/>
                    </a:cubicBezTo>
                    <a:cubicBezTo>
                      <a:pt x="164" y="327"/>
                      <a:pt x="164" y="329"/>
                      <a:pt x="164" y="329"/>
                    </a:cubicBezTo>
                    <a:cubicBezTo>
                      <a:pt x="167" y="329"/>
                      <a:pt x="167" y="329"/>
                      <a:pt x="167" y="329"/>
                    </a:cubicBezTo>
                    <a:cubicBezTo>
                      <a:pt x="166" y="332"/>
                      <a:pt x="166" y="332"/>
                      <a:pt x="166" y="332"/>
                    </a:cubicBezTo>
                    <a:cubicBezTo>
                      <a:pt x="166" y="332"/>
                      <a:pt x="165" y="333"/>
                      <a:pt x="166" y="335"/>
                    </a:cubicBezTo>
                    <a:cubicBezTo>
                      <a:pt x="168" y="336"/>
                      <a:pt x="168" y="338"/>
                      <a:pt x="168" y="338"/>
                    </a:cubicBezTo>
                    <a:cubicBezTo>
                      <a:pt x="174" y="342"/>
                      <a:pt x="174" y="342"/>
                      <a:pt x="174" y="342"/>
                    </a:cubicBezTo>
                    <a:cubicBezTo>
                      <a:pt x="177" y="342"/>
                      <a:pt x="177" y="342"/>
                      <a:pt x="177" y="342"/>
                    </a:cubicBezTo>
                    <a:cubicBezTo>
                      <a:pt x="180" y="341"/>
                      <a:pt x="180" y="341"/>
                      <a:pt x="180" y="341"/>
                    </a:cubicBezTo>
                    <a:cubicBezTo>
                      <a:pt x="182" y="338"/>
                      <a:pt x="182" y="338"/>
                      <a:pt x="182" y="338"/>
                    </a:cubicBezTo>
                    <a:cubicBezTo>
                      <a:pt x="182" y="338"/>
                      <a:pt x="184" y="338"/>
                      <a:pt x="186" y="339"/>
                    </a:cubicBezTo>
                    <a:cubicBezTo>
                      <a:pt x="188" y="339"/>
                      <a:pt x="191" y="339"/>
                      <a:pt x="191" y="339"/>
                    </a:cubicBezTo>
                    <a:cubicBezTo>
                      <a:pt x="191" y="339"/>
                      <a:pt x="191" y="339"/>
                      <a:pt x="191" y="340"/>
                    </a:cubicBezTo>
                    <a:cubicBezTo>
                      <a:pt x="192" y="342"/>
                      <a:pt x="194" y="341"/>
                      <a:pt x="194" y="341"/>
                    </a:cubicBezTo>
                    <a:cubicBezTo>
                      <a:pt x="194" y="341"/>
                      <a:pt x="196" y="341"/>
                      <a:pt x="196" y="342"/>
                    </a:cubicBezTo>
                    <a:cubicBezTo>
                      <a:pt x="196" y="343"/>
                      <a:pt x="197" y="344"/>
                      <a:pt x="198" y="345"/>
                    </a:cubicBezTo>
                    <a:cubicBezTo>
                      <a:pt x="199" y="346"/>
                      <a:pt x="199" y="346"/>
                      <a:pt x="200" y="347"/>
                    </a:cubicBezTo>
                    <a:cubicBezTo>
                      <a:pt x="200" y="348"/>
                      <a:pt x="197" y="348"/>
                      <a:pt x="201" y="349"/>
                    </a:cubicBezTo>
                    <a:cubicBezTo>
                      <a:pt x="204" y="349"/>
                      <a:pt x="212" y="350"/>
                      <a:pt x="212" y="350"/>
                    </a:cubicBezTo>
                    <a:cubicBezTo>
                      <a:pt x="212" y="350"/>
                      <a:pt x="217" y="349"/>
                      <a:pt x="219" y="349"/>
                    </a:cubicBezTo>
                    <a:cubicBezTo>
                      <a:pt x="222" y="349"/>
                      <a:pt x="222" y="350"/>
                      <a:pt x="222" y="350"/>
                    </a:cubicBezTo>
                    <a:cubicBezTo>
                      <a:pt x="224" y="350"/>
                      <a:pt x="224" y="350"/>
                      <a:pt x="224" y="350"/>
                    </a:cubicBezTo>
                    <a:cubicBezTo>
                      <a:pt x="224" y="350"/>
                      <a:pt x="226" y="349"/>
                      <a:pt x="226" y="348"/>
                    </a:cubicBezTo>
                    <a:cubicBezTo>
                      <a:pt x="226" y="347"/>
                      <a:pt x="226" y="345"/>
                      <a:pt x="226" y="345"/>
                    </a:cubicBezTo>
                    <a:cubicBezTo>
                      <a:pt x="226" y="345"/>
                      <a:pt x="226" y="343"/>
                      <a:pt x="227" y="343"/>
                    </a:cubicBezTo>
                    <a:cubicBezTo>
                      <a:pt x="229" y="343"/>
                      <a:pt x="230" y="342"/>
                      <a:pt x="230" y="342"/>
                    </a:cubicBezTo>
                    <a:cubicBezTo>
                      <a:pt x="232" y="341"/>
                      <a:pt x="232" y="341"/>
                      <a:pt x="232" y="341"/>
                    </a:cubicBezTo>
                    <a:cubicBezTo>
                      <a:pt x="232" y="334"/>
                      <a:pt x="232" y="334"/>
                      <a:pt x="232" y="334"/>
                    </a:cubicBezTo>
                    <a:cubicBezTo>
                      <a:pt x="232" y="334"/>
                      <a:pt x="231" y="331"/>
                      <a:pt x="230" y="331"/>
                    </a:cubicBezTo>
                    <a:cubicBezTo>
                      <a:pt x="229" y="330"/>
                      <a:pt x="227" y="328"/>
                      <a:pt x="227" y="328"/>
                    </a:cubicBezTo>
                    <a:cubicBezTo>
                      <a:pt x="226" y="325"/>
                      <a:pt x="226" y="325"/>
                      <a:pt x="226" y="325"/>
                    </a:cubicBezTo>
                    <a:cubicBezTo>
                      <a:pt x="222" y="323"/>
                      <a:pt x="222" y="323"/>
                      <a:pt x="222" y="323"/>
                    </a:cubicBezTo>
                    <a:cubicBezTo>
                      <a:pt x="222" y="323"/>
                      <a:pt x="222" y="321"/>
                      <a:pt x="221" y="321"/>
                    </a:cubicBezTo>
                    <a:cubicBezTo>
                      <a:pt x="220" y="322"/>
                      <a:pt x="221" y="322"/>
                      <a:pt x="219" y="324"/>
                    </a:cubicBezTo>
                    <a:cubicBezTo>
                      <a:pt x="218" y="326"/>
                      <a:pt x="215" y="327"/>
                      <a:pt x="215" y="327"/>
                    </a:cubicBezTo>
                    <a:cubicBezTo>
                      <a:pt x="211" y="328"/>
                      <a:pt x="211" y="328"/>
                      <a:pt x="211" y="328"/>
                    </a:cubicBezTo>
                    <a:cubicBezTo>
                      <a:pt x="211" y="328"/>
                      <a:pt x="208" y="326"/>
                      <a:pt x="207" y="326"/>
                    </a:cubicBezTo>
                    <a:cubicBezTo>
                      <a:pt x="206" y="325"/>
                      <a:pt x="200" y="320"/>
                      <a:pt x="200" y="320"/>
                    </a:cubicBezTo>
                    <a:cubicBezTo>
                      <a:pt x="200" y="320"/>
                      <a:pt x="197" y="317"/>
                      <a:pt x="196" y="317"/>
                    </a:cubicBezTo>
                    <a:cubicBezTo>
                      <a:pt x="195" y="317"/>
                      <a:pt x="193" y="317"/>
                      <a:pt x="193" y="317"/>
                    </a:cubicBezTo>
                    <a:cubicBezTo>
                      <a:pt x="191" y="313"/>
                      <a:pt x="191" y="313"/>
                      <a:pt x="191" y="313"/>
                    </a:cubicBezTo>
                    <a:cubicBezTo>
                      <a:pt x="190" y="312"/>
                      <a:pt x="190" y="312"/>
                      <a:pt x="190" y="312"/>
                    </a:cubicBezTo>
                    <a:cubicBezTo>
                      <a:pt x="190" y="312"/>
                      <a:pt x="187" y="310"/>
                      <a:pt x="189" y="310"/>
                    </a:cubicBezTo>
                    <a:cubicBezTo>
                      <a:pt x="191" y="310"/>
                      <a:pt x="192" y="308"/>
                      <a:pt x="192" y="308"/>
                    </a:cubicBezTo>
                    <a:cubicBezTo>
                      <a:pt x="192" y="305"/>
                      <a:pt x="192" y="305"/>
                      <a:pt x="192" y="305"/>
                    </a:cubicBezTo>
                    <a:cubicBezTo>
                      <a:pt x="192" y="303"/>
                      <a:pt x="192" y="303"/>
                      <a:pt x="192" y="303"/>
                    </a:cubicBezTo>
                    <a:cubicBezTo>
                      <a:pt x="191" y="299"/>
                      <a:pt x="191" y="299"/>
                      <a:pt x="191" y="299"/>
                    </a:cubicBezTo>
                    <a:cubicBezTo>
                      <a:pt x="191" y="299"/>
                      <a:pt x="190" y="295"/>
                      <a:pt x="191" y="295"/>
                    </a:cubicBezTo>
                    <a:cubicBezTo>
                      <a:pt x="193" y="295"/>
                      <a:pt x="198" y="294"/>
                      <a:pt x="198" y="294"/>
                    </a:cubicBezTo>
                    <a:cubicBezTo>
                      <a:pt x="198" y="294"/>
                      <a:pt x="200" y="295"/>
                      <a:pt x="202" y="295"/>
                    </a:cubicBezTo>
                    <a:cubicBezTo>
                      <a:pt x="204" y="296"/>
                      <a:pt x="206" y="297"/>
                      <a:pt x="206" y="297"/>
                    </a:cubicBezTo>
                    <a:cubicBezTo>
                      <a:pt x="206" y="297"/>
                      <a:pt x="210" y="298"/>
                      <a:pt x="211" y="299"/>
                    </a:cubicBezTo>
                    <a:cubicBezTo>
                      <a:pt x="212" y="300"/>
                      <a:pt x="213" y="301"/>
                      <a:pt x="215" y="302"/>
                    </a:cubicBezTo>
                    <a:cubicBezTo>
                      <a:pt x="217" y="303"/>
                      <a:pt x="222" y="302"/>
                      <a:pt x="222" y="302"/>
                    </a:cubicBezTo>
                    <a:cubicBezTo>
                      <a:pt x="222" y="302"/>
                      <a:pt x="224" y="301"/>
                      <a:pt x="226" y="301"/>
                    </a:cubicBezTo>
                    <a:cubicBezTo>
                      <a:pt x="227" y="301"/>
                      <a:pt x="234" y="301"/>
                      <a:pt x="234" y="301"/>
                    </a:cubicBezTo>
                    <a:cubicBezTo>
                      <a:pt x="234" y="301"/>
                      <a:pt x="237" y="301"/>
                      <a:pt x="238" y="301"/>
                    </a:cubicBezTo>
                    <a:cubicBezTo>
                      <a:pt x="239" y="301"/>
                      <a:pt x="242" y="301"/>
                      <a:pt x="242" y="301"/>
                    </a:cubicBezTo>
                    <a:cubicBezTo>
                      <a:pt x="249" y="303"/>
                      <a:pt x="249" y="303"/>
                      <a:pt x="249" y="303"/>
                    </a:cubicBezTo>
                    <a:cubicBezTo>
                      <a:pt x="254" y="300"/>
                      <a:pt x="254" y="300"/>
                      <a:pt x="254" y="300"/>
                    </a:cubicBezTo>
                    <a:cubicBezTo>
                      <a:pt x="254" y="300"/>
                      <a:pt x="254" y="296"/>
                      <a:pt x="254" y="296"/>
                    </a:cubicBezTo>
                    <a:cubicBezTo>
                      <a:pt x="255" y="297"/>
                      <a:pt x="257" y="296"/>
                      <a:pt x="259" y="297"/>
                    </a:cubicBezTo>
                    <a:cubicBezTo>
                      <a:pt x="261" y="297"/>
                      <a:pt x="265" y="295"/>
                      <a:pt x="265" y="295"/>
                    </a:cubicBezTo>
                    <a:cubicBezTo>
                      <a:pt x="261" y="289"/>
                      <a:pt x="261" y="289"/>
                      <a:pt x="261" y="289"/>
                    </a:cubicBezTo>
                    <a:cubicBezTo>
                      <a:pt x="261" y="289"/>
                      <a:pt x="260" y="289"/>
                      <a:pt x="259" y="286"/>
                    </a:cubicBezTo>
                    <a:cubicBezTo>
                      <a:pt x="258" y="283"/>
                      <a:pt x="255" y="279"/>
                      <a:pt x="255" y="279"/>
                    </a:cubicBezTo>
                    <a:cubicBezTo>
                      <a:pt x="255" y="279"/>
                      <a:pt x="252" y="279"/>
                      <a:pt x="250" y="278"/>
                    </a:cubicBezTo>
                    <a:cubicBezTo>
                      <a:pt x="247" y="277"/>
                      <a:pt x="249" y="278"/>
                      <a:pt x="247" y="277"/>
                    </a:cubicBezTo>
                    <a:cubicBezTo>
                      <a:pt x="246" y="275"/>
                      <a:pt x="239" y="271"/>
                      <a:pt x="239" y="271"/>
                    </a:cubicBezTo>
                    <a:cubicBezTo>
                      <a:pt x="239" y="271"/>
                      <a:pt x="236" y="271"/>
                      <a:pt x="235" y="269"/>
                    </a:cubicBezTo>
                    <a:cubicBezTo>
                      <a:pt x="234" y="266"/>
                      <a:pt x="234" y="259"/>
                      <a:pt x="234" y="259"/>
                    </a:cubicBezTo>
                    <a:cubicBezTo>
                      <a:pt x="236" y="255"/>
                      <a:pt x="236" y="255"/>
                      <a:pt x="236" y="255"/>
                    </a:cubicBezTo>
                    <a:cubicBezTo>
                      <a:pt x="240" y="247"/>
                      <a:pt x="240" y="247"/>
                      <a:pt x="240" y="247"/>
                    </a:cubicBezTo>
                    <a:cubicBezTo>
                      <a:pt x="241" y="240"/>
                      <a:pt x="241" y="240"/>
                      <a:pt x="241" y="240"/>
                    </a:cubicBezTo>
                    <a:cubicBezTo>
                      <a:pt x="249" y="230"/>
                      <a:pt x="249" y="230"/>
                      <a:pt x="249" y="230"/>
                    </a:cubicBezTo>
                    <a:cubicBezTo>
                      <a:pt x="251" y="223"/>
                      <a:pt x="251" y="223"/>
                      <a:pt x="251" y="223"/>
                    </a:cubicBezTo>
                    <a:cubicBezTo>
                      <a:pt x="253" y="216"/>
                      <a:pt x="253" y="216"/>
                      <a:pt x="253" y="216"/>
                    </a:cubicBezTo>
                    <a:cubicBezTo>
                      <a:pt x="254" y="209"/>
                      <a:pt x="254" y="209"/>
                      <a:pt x="254" y="209"/>
                    </a:cubicBezTo>
                    <a:cubicBezTo>
                      <a:pt x="253" y="203"/>
                      <a:pt x="253" y="203"/>
                      <a:pt x="253" y="203"/>
                    </a:cubicBezTo>
                    <a:cubicBezTo>
                      <a:pt x="264" y="203"/>
                      <a:pt x="264" y="203"/>
                      <a:pt x="264" y="203"/>
                    </a:cubicBezTo>
                    <a:cubicBezTo>
                      <a:pt x="264" y="206"/>
                      <a:pt x="264" y="206"/>
                      <a:pt x="264" y="206"/>
                    </a:cubicBezTo>
                    <a:cubicBezTo>
                      <a:pt x="264" y="206"/>
                      <a:pt x="265" y="202"/>
                      <a:pt x="266" y="202"/>
                    </a:cubicBezTo>
                    <a:cubicBezTo>
                      <a:pt x="267" y="202"/>
                      <a:pt x="273" y="199"/>
                      <a:pt x="273" y="199"/>
                    </a:cubicBezTo>
                    <a:cubicBezTo>
                      <a:pt x="276" y="200"/>
                      <a:pt x="276" y="200"/>
                      <a:pt x="276" y="200"/>
                    </a:cubicBezTo>
                    <a:cubicBezTo>
                      <a:pt x="282" y="202"/>
                      <a:pt x="282" y="202"/>
                      <a:pt x="282" y="202"/>
                    </a:cubicBezTo>
                    <a:cubicBezTo>
                      <a:pt x="282" y="202"/>
                      <a:pt x="285" y="202"/>
                      <a:pt x="284" y="204"/>
                    </a:cubicBezTo>
                    <a:cubicBezTo>
                      <a:pt x="283" y="206"/>
                      <a:pt x="283" y="206"/>
                      <a:pt x="284" y="206"/>
                    </a:cubicBezTo>
                    <a:cubicBezTo>
                      <a:pt x="285" y="206"/>
                      <a:pt x="288" y="203"/>
                      <a:pt x="288" y="203"/>
                    </a:cubicBezTo>
                    <a:cubicBezTo>
                      <a:pt x="293" y="205"/>
                      <a:pt x="293" y="205"/>
                      <a:pt x="293" y="205"/>
                    </a:cubicBezTo>
                    <a:cubicBezTo>
                      <a:pt x="288" y="200"/>
                      <a:pt x="288" y="200"/>
                      <a:pt x="288" y="200"/>
                    </a:cubicBezTo>
                    <a:cubicBezTo>
                      <a:pt x="288" y="200"/>
                      <a:pt x="288" y="195"/>
                      <a:pt x="288" y="194"/>
                    </a:cubicBezTo>
                    <a:cubicBezTo>
                      <a:pt x="288" y="193"/>
                      <a:pt x="287" y="186"/>
                      <a:pt x="287" y="186"/>
                    </a:cubicBezTo>
                    <a:cubicBezTo>
                      <a:pt x="286" y="181"/>
                      <a:pt x="286" y="181"/>
                      <a:pt x="286" y="181"/>
                    </a:cubicBezTo>
                    <a:cubicBezTo>
                      <a:pt x="285" y="177"/>
                      <a:pt x="285" y="177"/>
                      <a:pt x="285" y="177"/>
                    </a:cubicBezTo>
                    <a:cubicBezTo>
                      <a:pt x="282" y="175"/>
                      <a:pt x="282" y="175"/>
                      <a:pt x="282" y="175"/>
                    </a:cubicBezTo>
                    <a:cubicBezTo>
                      <a:pt x="282" y="171"/>
                      <a:pt x="282" y="171"/>
                      <a:pt x="282" y="171"/>
                    </a:cubicBezTo>
                    <a:cubicBezTo>
                      <a:pt x="279" y="168"/>
                      <a:pt x="279" y="168"/>
                      <a:pt x="279" y="168"/>
                    </a:cubicBezTo>
                    <a:cubicBezTo>
                      <a:pt x="274" y="165"/>
                      <a:pt x="274" y="165"/>
                      <a:pt x="274" y="165"/>
                    </a:cubicBezTo>
                    <a:cubicBezTo>
                      <a:pt x="270" y="164"/>
                      <a:pt x="270" y="164"/>
                      <a:pt x="270" y="164"/>
                    </a:cubicBezTo>
                    <a:cubicBezTo>
                      <a:pt x="267" y="164"/>
                      <a:pt x="267" y="164"/>
                      <a:pt x="267" y="164"/>
                    </a:cubicBezTo>
                    <a:cubicBezTo>
                      <a:pt x="264" y="164"/>
                      <a:pt x="264" y="164"/>
                      <a:pt x="264" y="164"/>
                    </a:cubicBezTo>
                    <a:cubicBezTo>
                      <a:pt x="261" y="161"/>
                      <a:pt x="261" y="161"/>
                      <a:pt x="261" y="161"/>
                    </a:cubicBezTo>
                    <a:cubicBezTo>
                      <a:pt x="261" y="161"/>
                      <a:pt x="260" y="155"/>
                      <a:pt x="260" y="154"/>
                    </a:cubicBezTo>
                    <a:cubicBezTo>
                      <a:pt x="260" y="153"/>
                      <a:pt x="259" y="148"/>
                      <a:pt x="259" y="148"/>
                    </a:cubicBezTo>
                    <a:cubicBezTo>
                      <a:pt x="258" y="141"/>
                      <a:pt x="258" y="141"/>
                      <a:pt x="258" y="141"/>
                    </a:cubicBezTo>
                    <a:cubicBezTo>
                      <a:pt x="256" y="135"/>
                      <a:pt x="256" y="135"/>
                      <a:pt x="256" y="135"/>
                    </a:cubicBezTo>
                    <a:cubicBezTo>
                      <a:pt x="256" y="135"/>
                      <a:pt x="254" y="131"/>
                      <a:pt x="253" y="129"/>
                    </a:cubicBezTo>
                    <a:cubicBezTo>
                      <a:pt x="252" y="128"/>
                      <a:pt x="251" y="124"/>
                      <a:pt x="251" y="124"/>
                    </a:cubicBezTo>
                    <a:cubicBezTo>
                      <a:pt x="249" y="118"/>
                      <a:pt x="249" y="118"/>
                      <a:pt x="249" y="118"/>
                    </a:cubicBezTo>
                    <a:cubicBezTo>
                      <a:pt x="243" y="117"/>
                      <a:pt x="243" y="117"/>
                      <a:pt x="243" y="117"/>
                    </a:cubicBezTo>
                    <a:cubicBezTo>
                      <a:pt x="232" y="114"/>
                      <a:pt x="232" y="114"/>
                      <a:pt x="232" y="114"/>
                    </a:cubicBezTo>
                    <a:cubicBezTo>
                      <a:pt x="227" y="111"/>
                      <a:pt x="227" y="111"/>
                      <a:pt x="227" y="111"/>
                    </a:cubicBezTo>
                    <a:cubicBezTo>
                      <a:pt x="227" y="109"/>
                      <a:pt x="227" y="109"/>
                      <a:pt x="227" y="109"/>
                    </a:cubicBezTo>
                    <a:cubicBezTo>
                      <a:pt x="230" y="108"/>
                      <a:pt x="230" y="108"/>
                      <a:pt x="230" y="108"/>
                    </a:cubicBezTo>
                    <a:cubicBezTo>
                      <a:pt x="230" y="108"/>
                      <a:pt x="232" y="108"/>
                      <a:pt x="234" y="108"/>
                    </a:cubicBezTo>
                    <a:cubicBezTo>
                      <a:pt x="236" y="109"/>
                      <a:pt x="238" y="109"/>
                      <a:pt x="239" y="109"/>
                    </a:cubicBezTo>
                    <a:cubicBezTo>
                      <a:pt x="241" y="109"/>
                      <a:pt x="243" y="109"/>
                      <a:pt x="243" y="109"/>
                    </a:cubicBezTo>
                    <a:cubicBezTo>
                      <a:pt x="247" y="104"/>
                      <a:pt x="247" y="104"/>
                      <a:pt x="247" y="104"/>
                    </a:cubicBezTo>
                    <a:cubicBezTo>
                      <a:pt x="259" y="98"/>
                      <a:pt x="259" y="98"/>
                      <a:pt x="259" y="98"/>
                    </a:cubicBezTo>
                    <a:cubicBezTo>
                      <a:pt x="264" y="97"/>
                      <a:pt x="264" y="97"/>
                      <a:pt x="264" y="97"/>
                    </a:cubicBezTo>
                    <a:cubicBezTo>
                      <a:pt x="270" y="97"/>
                      <a:pt x="270" y="97"/>
                      <a:pt x="270" y="97"/>
                    </a:cubicBezTo>
                    <a:cubicBezTo>
                      <a:pt x="270" y="97"/>
                      <a:pt x="270" y="100"/>
                      <a:pt x="272" y="101"/>
                    </a:cubicBezTo>
                    <a:cubicBezTo>
                      <a:pt x="273" y="102"/>
                      <a:pt x="274" y="102"/>
                      <a:pt x="275" y="102"/>
                    </a:cubicBezTo>
                    <a:cubicBezTo>
                      <a:pt x="276" y="103"/>
                      <a:pt x="281" y="103"/>
                      <a:pt x="281" y="103"/>
                    </a:cubicBezTo>
                    <a:cubicBezTo>
                      <a:pt x="284" y="105"/>
                      <a:pt x="284" y="105"/>
                      <a:pt x="284" y="105"/>
                    </a:cubicBezTo>
                    <a:cubicBezTo>
                      <a:pt x="287" y="109"/>
                      <a:pt x="287" y="109"/>
                      <a:pt x="287" y="109"/>
                    </a:cubicBezTo>
                    <a:cubicBezTo>
                      <a:pt x="294" y="113"/>
                      <a:pt x="294" y="113"/>
                      <a:pt x="294" y="113"/>
                    </a:cubicBezTo>
                    <a:cubicBezTo>
                      <a:pt x="294" y="113"/>
                      <a:pt x="294" y="115"/>
                      <a:pt x="293" y="116"/>
                    </a:cubicBezTo>
                    <a:cubicBezTo>
                      <a:pt x="292" y="117"/>
                      <a:pt x="294" y="119"/>
                      <a:pt x="290" y="121"/>
                    </a:cubicBezTo>
                    <a:cubicBezTo>
                      <a:pt x="287" y="122"/>
                      <a:pt x="283" y="126"/>
                      <a:pt x="282" y="126"/>
                    </a:cubicBezTo>
                    <a:cubicBezTo>
                      <a:pt x="282" y="127"/>
                      <a:pt x="279" y="130"/>
                      <a:pt x="279" y="130"/>
                    </a:cubicBezTo>
                    <a:cubicBezTo>
                      <a:pt x="277" y="133"/>
                      <a:pt x="277" y="133"/>
                      <a:pt x="277" y="133"/>
                    </a:cubicBezTo>
                    <a:cubicBezTo>
                      <a:pt x="278" y="136"/>
                      <a:pt x="278" y="136"/>
                      <a:pt x="278" y="136"/>
                    </a:cubicBezTo>
                    <a:cubicBezTo>
                      <a:pt x="278" y="136"/>
                      <a:pt x="278" y="137"/>
                      <a:pt x="278" y="137"/>
                    </a:cubicBezTo>
                    <a:cubicBezTo>
                      <a:pt x="278" y="138"/>
                      <a:pt x="276" y="141"/>
                      <a:pt x="276" y="141"/>
                    </a:cubicBezTo>
                    <a:cubicBezTo>
                      <a:pt x="277" y="145"/>
                      <a:pt x="277" y="145"/>
                      <a:pt x="277" y="145"/>
                    </a:cubicBezTo>
                    <a:cubicBezTo>
                      <a:pt x="277" y="145"/>
                      <a:pt x="278" y="147"/>
                      <a:pt x="278" y="148"/>
                    </a:cubicBezTo>
                    <a:cubicBezTo>
                      <a:pt x="279" y="150"/>
                      <a:pt x="286" y="151"/>
                      <a:pt x="286" y="151"/>
                    </a:cubicBezTo>
                    <a:cubicBezTo>
                      <a:pt x="293" y="151"/>
                      <a:pt x="293" y="151"/>
                      <a:pt x="293" y="151"/>
                    </a:cubicBezTo>
                    <a:cubicBezTo>
                      <a:pt x="299" y="157"/>
                      <a:pt x="299" y="157"/>
                      <a:pt x="299" y="157"/>
                    </a:cubicBezTo>
                    <a:cubicBezTo>
                      <a:pt x="304" y="160"/>
                      <a:pt x="304" y="160"/>
                      <a:pt x="304" y="160"/>
                    </a:cubicBezTo>
                    <a:cubicBezTo>
                      <a:pt x="310" y="158"/>
                      <a:pt x="310" y="158"/>
                      <a:pt x="310" y="158"/>
                    </a:cubicBezTo>
                    <a:cubicBezTo>
                      <a:pt x="315" y="155"/>
                      <a:pt x="315" y="155"/>
                      <a:pt x="315" y="155"/>
                    </a:cubicBezTo>
                    <a:cubicBezTo>
                      <a:pt x="319" y="152"/>
                      <a:pt x="319" y="152"/>
                      <a:pt x="319" y="152"/>
                    </a:cubicBezTo>
                    <a:cubicBezTo>
                      <a:pt x="319" y="152"/>
                      <a:pt x="321" y="149"/>
                      <a:pt x="322" y="148"/>
                    </a:cubicBezTo>
                    <a:cubicBezTo>
                      <a:pt x="323" y="148"/>
                      <a:pt x="325" y="145"/>
                      <a:pt x="325" y="145"/>
                    </a:cubicBezTo>
                    <a:cubicBezTo>
                      <a:pt x="325" y="145"/>
                      <a:pt x="327" y="144"/>
                      <a:pt x="327" y="143"/>
                    </a:cubicBezTo>
                    <a:cubicBezTo>
                      <a:pt x="327" y="142"/>
                      <a:pt x="326" y="135"/>
                      <a:pt x="326" y="135"/>
                    </a:cubicBezTo>
                    <a:cubicBezTo>
                      <a:pt x="324" y="130"/>
                      <a:pt x="324" y="130"/>
                      <a:pt x="324" y="130"/>
                    </a:cubicBezTo>
                    <a:cubicBezTo>
                      <a:pt x="322" y="125"/>
                      <a:pt x="322" y="125"/>
                      <a:pt x="322" y="125"/>
                    </a:cubicBezTo>
                    <a:cubicBezTo>
                      <a:pt x="322" y="125"/>
                      <a:pt x="321" y="122"/>
                      <a:pt x="321" y="121"/>
                    </a:cubicBezTo>
                    <a:cubicBezTo>
                      <a:pt x="321" y="120"/>
                      <a:pt x="319" y="117"/>
                      <a:pt x="319" y="117"/>
                    </a:cubicBezTo>
                    <a:cubicBezTo>
                      <a:pt x="316" y="114"/>
                      <a:pt x="316" y="114"/>
                      <a:pt x="316" y="114"/>
                    </a:cubicBezTo>
                    <a:cubicBezTo>
                      <a:pt x="318" y="110"/>
                      <a:pt x="318" y="110"/>
                      <a:pt x="318" y="110"/>
                    </a:cubicBezTo>
                    <a:cubicBezTo>
                      <a:pt x="319" y="108"/>
                      <a:pt x="319" y="108"/>
                      <a:pt x="319" y="108"/>
                    </a:cubicBezTo>
                    <a:cubicBezTo>
                      <a:pt x="324" y="103"/>
                      <a:pt x="324" y="103"/>
                      <a:pt x="324" y="103"/>
                    </a:cubicBezTo>
                    <a:cubicBezTo>
                      <a:pt x="326" y="100"/>
                      <a:pt x="326" y="100"/>
                      <a:pt x="326" y="100"/>
                    </a:cubicBezTo>
                    <a:cubicBezTo>
                      <a:pt x="322" y="96"/>
                      <a:pt x="322" y="96"/>
                      <a:pt x="322" y="96"/>
                    </a:cubicBezTo>
                    <a:cubicBezTo>
                      <a:pt x="320" y="96"/>
                      <a:pt x="320" y="96"/>
                      <a:pt x="320" y="96"/>
                    </a:cubicBezTo>
                    <a:cubicBezTo>
                      <a:pt x="324" y="93"/>
                      <a:pt x="324" y="93"/>
                      <a:pt x="324" y="93"/>
                    </a:cubicBezTo>
                    <a:cubicBezTo>
                      <a:pt x="328" y="91"/>
                      <a:pt x="328" y="91"/>
                      <a:pt x="328" y="91"/>
                    </a:cubicBezTo>
                    <a:cubicBezTo>
                      <a:pt x="332" y="82"/>
                      <a:pt x="332" y="82"/>
                      <a:pt x="332" y="82"/>
                    </a:cubicBezTo>
                    <a:cubicBezTo>
                      <a:pt x="334" y="76"/>
                      <a:pt x="334" y="76"/>
                      <a:pt x="334" y="76"/>
                    </a:cubicBezTo>
                    <a:cubicBezTo>
                      <a:pt x="338" y="68"/>
                      <a:pt x="338" y="68"/>
                      <a:pt x="338" y="68"/>
                    </a:cubicBezTo>
                    <a:cubicBezTo>
                      <a:pt x="338" y="68"/>
                      <a:pt x="339" y="61"/>
                      <a:pt x="339" y="60"/>
                    </a:cubicBezTo>
                    <a:cubicBezTo>
                      <a:pt x="339" y="60"/>
                      <a:pt x="341" y="58"/>
                      <a:pt x="341" y="58"/>
                    </a:cubicBezTo>
                    <a:cubicBezTo>
                      <a:pt x="345" y="54"/>
                      <a:pt x="345" y="54"/>
                      <a:pt x="345" y="54"/>
                    </a:cubicBezTo>
                    <a:cubicBezTo>
                      <a:pt x="347" y="49"/>
                      <a:pt x="347" y="49"/>
                      <a:pt x="347" y="49"/>
                    </a:cubicBezTo>
                    <a:cubicBezTo>
                      <a:pt x="349" y="45"/>
                      <a:pt x="349" y="45"/>
                      <a:pt x="349" y="45"/>
                    </a:cubicBezTo>
                    <a:cubicBezTo>
                      <a:pt x="353" y="39"/>
                      <a:pt x="353" y="39"/>
                      <a:pt x="353" y="39"/>
                    </a:cubicBezTo>
                    <a:cubicBezTo>
                      <a:pt x="356" y="41"/>
                      <a:pt x="356" y="41"/>
                      <a:pt x="356" y="41"/>
                    </a:cubicBezTo>
                    <a:cubicBezTo>
                      <a:pt x="356" y="41"/>
                      <a:pt x="357" y="43"/>
                      <a:pt x="357" y="44"/>
                    </a:cubicBezTo>
                    <a:cubicBezTo>
                      <a:pt x="357" y="45"/>
                      <a:pt x="357" y="46"/>
                      <a:pt x="358" y="46"/>
                    </a:cubicBezTo>
                    <a:cubicBezTo>
                      <a:pt x="359" y="46"/>
                      <a:pt x="358" y="46"/>
                      <a:pt x="360" y="45"/>
                    </a:cubicBezTo>
                    <a:cubicBezTo>
                      <a:pt x="361" y="44"/>
                      <a:pt x="362" y="41"/>
                      <a:pt x="362" y="40"/>
                    </a:cubicBezTo>
                    <a:cubicBezTo>
                      <a:pt x="362" y="39"/>
                      <a:pt x="363" y="39"/>
                      <a:pt x="361" y="38"/>
                    </a:cubicBezTo>
                    <a:cubicBezTo>
                      <a:pt x="359" y="37"/>
                      <a:pt x="356" y="36"/>
                      <a:pt x="356" y="36"/>
                    </a:cubicBezTo>
                    <a:cubicBezTo>
                      <a:pt x="356" y="36"/>
                      <a:pt x="353" y="35"/>
                      <a:pt x="353" y="34"/>
                    </a:cubicBezTo>
                    <a:cubicBezTo>
                      <a:pt x="353" y="33"/>
                      <a:pt x="356" y="26"/>
                      <a:pt x="356" y="26"/>
                    </a:cubicBezTo>
                    <a:cubicBezTo>
                      <a:pt x="359" y="18"/>
                      <a:pt x="359" y="18"/>
                      <a:pt x="359" y="18"/>
                    </a:cubicBezTo>
                    <a:cubicBezTo>
                      <a:pt x="360" y="13"/>
                      <a:pt x="360" y="13"/>
                      <a:pt x="360" y="13"/>
                    </a:cubicBezTo>
                    <a:cubicBezTo>
                      <a:pt x="362" y="10"/>
                      <a:pt x="362" y="10"/>
                      <a:pt x="362" y="10"/>
                    </a:cubicBezTo>
                    <a:cubicBezTo>
                      <a:pt x="364" y="6"/>
                      <a:pt x="366" y="1"/>
                      <a:pt x="369" y="0"/>
                    </a:cubicBezTo>
                    <a:cubicBezTo>
                      <a:pt x="1189" y="0"/>
                      <a:pt x="1189" y="0"/>
                      <a:pt x="1189" y="0"/>
                    </a:cubicBezTo>
                    <a:cubicBezTo>
                      <a:pt x="1189" y="591"/>
                      <a:pt x="1189" y="591"/>
                      <a:pt x="1189" y="591"/>
                    </a:cubicBezTo>
                    <a:cubicBezTo>
                      <a:pt x="1177" y="595"/>
                      <a:pt x="1177" y="595"/>
                      <a:pt x="1177" y="595"/>
                    </a:cubicBezTo>
                    <a:cubicBezTo>
                      <a:pt x="1176" y="595"/>
                      <a:pt x="1153" y="592"/>
                      <a:pt x="1154" y="599"/>
                    </a:cubicBezTo>
                    <a:cubicBezTo>
                      <a:pt x="1154" y="603"/>
                      <a:pt x="1159" y="604"/>
                      <a:pt x="1159" y="604"/>
                    </a:cubicBezTo>
                    <a:cubicBezTo>
                      <a:pt x="1169" y="614"/>
                      <a:pt x="1169" y="614"/>
                      <a:pt x="1169" y="614"/>
                    </a:cubicBezTo>
                    <a:cubicBezTo>
                      <a:pt x="1168" y="619"/>
                      <a:pt x="1168" y="619"/>
                      <a:pt x="1168" y="619"/>
                    </a:cubicBezTo>
                    <a:cubicBezTo>
                      <a:pt x="1175" y="621"/>
                      <a:pt x="1175" y="621"/>
                      <a:pt x="1175" y="621"/>
                    </a:cubicBezTo>
                    <a:cubicBezTo>
                      <a:pt x="1189" y="621"/>
                      <a:pt x="1189" y="621"/>
                      <a:pt x="1189" y="621"/>
                    </a:cubicBezTo>
                    <a:cubicBezTo>
                      <a:pt x="1189" y="631"/>
                      <a:pt x="1189" y="631"/>
                      <a:pt x="1189" y="631"/>
                    </a:cubicBezTo>
                    <a:cubicBezTo>
                      <a:pt x="1180" y="632"/>
                      <a:pt x="1171" y="633"/>
                      <a:pt x="1170" y="633"/>
                    </a:cubicBezTo>
                    <a:cubicBezTo>
                      <a:pt x="1162" y="644"/>
                      <a:pt x="1162" y="644"/>
                      <a:pt x="1162" y="644"/>
                    </a:cubicBezTo>
                    <a:cubicBezTo>
                      <a:pt x="1172" y="657"/>
                      <a:pt x="1172" y="657"/>
                      <a:pt x="1172" y="657"/>
                    </a:cubicBezTo>
                    <a:cubicBezTo>
                      <a:pt x="1171" y="666"/>
                      <a:pt x="1171" y="666"/>
                      <a:pt x="1171" y="666"/>
                    </a:cubicBezTo>
                    <a:cubicBezTo>
                      <a:pt x="1162" y="672"/>
                      <a:pt x="1162" y="672"/>
                      <a:pt x="1162" y="672"/>
                    </a:cubicBezTo>
                    <a:cubicBezTo>
                      <a:pt x="1169" y="680"/>
                      <a:pt x="1169" y="680"/>
                      <a:pt x="1169" y="680"/>
                    </a:cubicBezTo>
                    <a:cubicBezTo>
                      <a:pt x="1182" y="679"/>
                      <a:pt x="1182" y="679"/>
                      <a:pt x="1182" y="679"/>
                    </a:cubicBezTo>
                    <a:cubicBezTo>
                      <a:pt x="1189" y="684"/>
                      <a:pt x="1189" y="684"/>
                      <a:pt x="1189" y="684"/>
                    </a:cubicBezTo>
                    <a:cubicBezTo>
                      <a:pt x="1189" y="722"/>
                      <a:pt x="1189" y="722"/>
                      <a:pt x="1189" y="722"/>
                    </a:cubicBezTo>
                    <a:cubicBezTo>
                      <a:pt x="1186" y="722"/>
                      <a:pt x="1183" y="723"/>
                      <a:pt x="1179" y="723"/>
                    </a:cubicBezTo>
                    <a:cubicBezTo>
                      <a:pt x="1173" y="733"/>
                      <a:pt x="1173" y="733"/>
                      <a:pt x="1173" y="733"/>
                    </a:cubicBezTo>
                    <a:cubicBezTo>
                      <a:pt x="1132" y="725"/>
                      <a:pt x="1132" y="725"/>
                      <a:pt x="1132" y="725"/>
                    </a:cubicBezTo>
                    <a:cubicBezTo>
                      <a:pt x="1119" y="717"/>
                      <a:pt x="1119" y="717"/>
                      <a:pt x="1119" y="717"/>
                    </a:cubicBezTo>
                    <a:cubicBezTo>
                      <a:pt x="1108" y="724"/>
                      <a:pt x="1111" y="722"/>
                      <a:pt x="1102" y="731"/>
                    </a:cubicBezTo>
                    <a:cubicBezTo>
                      <a:pt x="1077" y="724"/>
                      <a:pt x="1077" y="724"/>
                      <a:pt x="1077" y="724"/>
                    </a:cubicBezTo>
                    <a:cubicBezTo>
                      <a:pt x="1062" y="732"/>
                      <a:pt x="1062" y="732"/>
                      <a:pt x="1062" y="732"/>
                    </a:cubicBezTo>
                    <a:cubicBezTo>
                      <a:pt x="1044" y="749"/>
                      <a:pt x="1044" y="749"/>
                      <a:pt x="1044" y="749"/>
                    </a:cubicBezTo>
                    <a:cubicBezTo>
                      <a:pt x="1015" y="748"/>
                      <a:pt x="1015" y="748"/>
                      <a:pt x="1015" y="748"/>
                    </a:cubicBezTo>
                    <a:cubicBezTo>
                      <a:pt x="1008" y="739"/>
                      <a:pt x="1008" y="739"/>
                      <a:pt x="1008" y="739"/>
                    </a:cubicBezTo>
                    <a:cubicBezTo>
                      <a:pt x="1007" y="747"/>
                      <a:pt x="1007" y="747"/>
                      <a:pt x="1007" y="747"/>
                    </a:cubicBezTo>
                    <a:cubicBezTo>
                      <a:pt x="1013" y="755"/>
                      <a:pt x="1013" y="755"/>
                      <a:pt x="1013" y="755"/>
                    </a:cubicBezTo>
                    <a:cubicBezTo>
                      <a:pt x="1002" y="761"/>
                      <a:pt x="1002" y="761"/>
                      <a:pt x="1002" y="761"/>
                    </a:cubicBezTo>
                    <a:cubicBezTo>
                      <a:pt x="998" y="750"/>
                      <a:pt x="998" y="750"/>
                      <a:pt x="998" y="750"/>
                    </a:cubicBezTo>
                    <a:cubicBezTo>
                      <a:pt x="988" y="737"/>
                      <a:pt x="988" y="737"/>
                      <a:pt x="988" y="737"/>
                    </a:cubicBezTo>
                    <a:cubicBezTo>
                      <a:pt x="974" y="734"/>
                      <a:pt x="974" y="734"/>
                      <a:pt x="974" y="734"/>
                    </a:cubicBezTo>
                    <a:cubicBezTo>
                      <a:pt x="966" y="728"/>
                      <a:pt x="966" y="728"/>
                      <a:pt x="966" y="728"/>
                    </a:cubicBezTo>
                    <a:cubicBezTo>
                      <a:pt x="964" y="728"/>
                      <a:pt x="935" y="731"/>
                      <a:pt x="929" y="732"/>
                    </a:cubicBezTo>
                    <a:cubicBezTo>
                      <a:pt x="922" y="727"/>
                      <a:pt x="921" y="727"/>
                      <a:pt x="913" y="723"/>
                    </a:cubicBezTo>
                    <a:cubicBezTo>
                      <a:pt x="905" y="729"/>
                      <a:pt x="905" y="729"/>
                      <a:pt x="905" y="729"/>
                    </a:cubicBezTo>
                    <a:cubicBezTo>
                      <a:pt x="905" y="729"/>
                      <a:pt x="901" y="736"/>
                      <a:pt x="894" y="737"/>
                    </a:cubicBezTo>
                    <a:cubicBezTo>
                      <a:pt x="887" y="737"/>
                      <a:pt x="888" y="727"/>
                      <a:pt x="888" y="727"/>
                    </a:cubicBezTo>
                    <a:cubicBezTo>
                      <a:pt x="877" y="729"/>
                      <a:pt x="877" y="729"/>
                      <a:pt x="877" y="729"/>
                    </a:cubicBezTo>
                    <a:cubicBezTo>
                      <a:pt x="864" y="748"/>
                      <a:pt x="864" y="748"/>
                      <a:pt x="864" y="748"/>
                    </a:cubicBezTo>
                    <a:cubicBezTo>
                      <a:pt x="847" y="762"/>
                      <a:pt x="847" y="762"/>
                      <a:pt x="847" y="762"/>
                    </a:cubicBezTo>
                    <a:cubicBezTo>
                      <a:pt x="837" y="777"/>
                      <a:pt x="837" y="777"/>
                      <a:pt x="837" y="777"/>
                    </a:cubicBezTo>
                    <a:cubicBezTo>
                      <a:pt x="819" y="784"/>
                      <a:pt x="819" y="784"/>
                      <a:pt x="819" y="784"/>
                    </a:cubicBezTo>
                    <a:cubicBezTo>
                      <a:pt x="820" y="791"/>
                      <a:pt x="820" y="791"/>
                      <a:pt x="820" y="791"/>
                    </a:cubicBezTo>
                    <a:cubicBezTo>
                      <a:pt x="838" y="806"/>
                      <a:pt x="838" y="806"/>
                      <a:pt x="838" y="806"/>
                    </a:cubicBezTo>
                    <a:cubicBezTo>
                      <a:pt x="825" y="816"/>
                      <a:pt x="825" y="816"/>
                      <a:pt x="825" y="816"/>
                    </a:cubicBezTo>
                    <a:cubicBezTo>
                      <a:pt x="806" y="795"/>
                      <a:pt x="813" y="811"/>
                      <a:pt x="789" y="792"/>
                    </a:cubicBezTo>
                    <a:cubicBezTo>
                      <a:pt x="785" y="807"/>
                      <a:pt x="785" y="802"/>
                      <a:pt x="786" y="814"/>
                    </a:cubicBezTo>
                    <a:cubicBezTo>
                      <a:pt x="776" y="822"/>
                      <a:pt x="776" y="822"/>
                      <a:pt x="776" y="822"/>
                    </a:cubicBezTo>
                    <a:cubicBezTo>
                      <a:pt x="782" y="843"/>
                      <a:pt x="778" y="836"/>
                      <a:pt x="791" y="851"/>
                    </a:cubicBezTo>
                    <a:cubicBezTo>
                      <a:pt x="784" y="867"/>
                      <a:pt x="785" y="860"/>
                      <a:pt x="786" y="880"/>
                    </a:cubicBezTo>
                    <a:cubicBezTo>
                      <a:pt x="805" y="886"/>
                      <a:pt x="805" y="886"/>
                      <a:pt x="805" y="886"/>
                    </a:cubicBezTo>
                    <a:cubicBezTo>
                      <a:pt x="809" y="897"/>
                      <a:pt x="809" y="897"/>
                      <a:pt x="809" y="897"/>
                    </a:cubicBezTo>
                    <a:cubicBezTo>
                      <a:pt x="822" y="903"/>
                      <a:pt x="822" y="903"/>
                      <a:pt x="822" y="903"/>
                    </a:cubicBezTo>
                    <a:cubicBezTo>
                      <a:pt x="834" y="895"/>
                      <a:pt x="834" y="895"/>
                      <a:pt x="834" y="895"/>
                    </a:cubicBezTo>
                    <a:cubicBezTo>
                      <a:pt x="851" y="904"/>
                      <a:pt x="851" y="904"/>
                      <a:pt x="851" y="904"/>
                    </a:cubicBezTo>
                    <a:cubicBezTo>
                      <a:pt x="874" y="921"/>
                      <a:pt x="874" y="921"/>
                      <a:pt x="874" y="921"/>
                    </a:cubicBezTo>
                    <a:cubicBezTo>
                      <a:pt x="888" y="938"/>
                      <a:pt x="888" y="938"/>
                      <a:pt x="888" y="938"/>
                    </a:cubicBezTo>
                    <a:cubicBezTo>
                      <a:pt x="880" y="932"/>
                      <a:pt x="880" y="932"/>
                      <a:pt x="880" y="932"/>
                    </a:cubicBezTo>
                    <a:cubicBezTo>
                      <a:pt x="875" y="934"/>
                      <a:pt x="875" y="934"/>
                      <a:pt x="875" y="934"/>
                    </a:cubicBezTo>
                    <a:cubicBezTo>
                      <a:pt x="878" y="940"/>
                      <a:pt x="878" y="940"/>
                      <a:pt x="878" y="940"/>
                    </a:cubicBezTo>
                    <a:cubicBezTo>
                      <a:pt x="895" y="944"/>
                      <a:pt x="895" y="944"/>
                      <a:pt x="895" y="944"/>
                    </a:cubicBezTo>
                    <a:cubicBezTo>
                      <a:pt x="895" y="958"/>
                      <a:pt x="895" y="958"/>
                      <a:pt x="895" y="958"/>
                    </a:cubicBezTo>
                    <a:cubicBezTo>
                      <a:pt x="882" y="1006"/>
                      <a:pt x="882" y="1006"/>
                      <a:pt x="882" y="1006"/>
                    </a:cubicBezTo>
                    <a:cubicBezTo>
                      <a:pt x="871" y="1028"/>
                      <a:pt x="871" y="1028"/>
                      <a:pt x="871" y="1028"/>
                    </a:cubicBezTo>
                    <a:cubicBezTo>
                      <a:pt x="868" y="1042"/>
                      <a:pt x="868" y="1042"/>
                      <a:pt x="868" y="1042"/>
                    </a:cubicBezTo>
                    <a:cubicBezTo>
                      <a:pt x="867" y="1055"/>
                      <a:pt x="867" y="1055"/>
                      <a:pt x="867" y="1055"/>
                    </a:cubicBezTo>
                    <a:cubicBezTo>
                      <a:pt x="870" y="1067"/>
                      <a:pt x="870" y="1067"/>
                      <a:pt x="870" y="1067"/>
                    </a:cubicBezTo>
                    <a:cubicBezTo>
                      <a:pt x="870" y="1067"/>
                      <a:pt x="871" y="1070"/>
                      <a:pt x="873" y="1073"/>
                    </a:cubicBezTo>
                    <a:cubicBezTo>
                      <a:pt x="876" y="1076"/>
                      <a:pt x="877" y="1080"/>
                      <a:pt x="881" y="1083"/>
                    </a:cubicBezTo>
                    <a:cubicBezTo>
                      <a:pt x="886" y="1086"/>
                      <a:pt x="884" y="1087"/>
                      <a:pt x="898" y="1088"/>
                    </a:cubicBezTo>
                    <a:cubicBezTo>
                      <a:pt x="912" y="1089"/>
                      <a:pt x="899" y="1096"/>
                      <a:pt x="900" y="1098"/>
                    </a:cubicBezTo>
                    <a:cubicBezTo>
                      <a:pt x="901" y="1100"/>
                      <a:pt x="902" y="1111"/>
                      <a:pt x="907" y="1122"/>
                    </a:cubicBezTo>
                    <a:cubicBezTo>
                      <a:pt x="913" y="1133"/>
                      <a:pt x="916" y="1132"/>
                      <a:pt x="925" y="1136"/>
                    </a:cubicBezTo>
                    <a:cubicBezTo>
                      <a:pt x="933" y="1141"/>
                      <a:pt x="930" y="1143"/>
                      <a:pt x="936" y="1154"/>
                    </a:cubicBezTo>
                    <a:cubicBezTo>
                      <a:pt x="941" y="1164"/>
                      <a:pt x="955" y="1159"/>
                      <a:pt x="957" y="1159"/>
                    </a:cubicBezTo>
                    <a:cubicBezTo>
                      <a:pt x="958" y="1159"/>
                      <a:pt x="960" y="1162"/>
                      <a:pt x="962" y="1165"/>
                    </a:cubicBezTo>
                    <a:cubicBezTo>
                      <a:pt x="962" y="1165"/>
                      <a:pt x="962" y="1165"/>
                      <a:pt x="962" y="1165"/>
                    </a:cubicBezTo>
                    <a:cubicBezTo>
                      <a:pt x="962" y="1165"/>
                      <a:pt x="958" y="1170"/>
                      <a:pt x="956" y="1171"/>
                    </a:cubicBezTo>
                    <a:cubicBezTo>
                      <a:pt x="955" y="1171"/>
                      <a:pt x="954" y="1172"/>
                      <a:pt x="954" y="1173"/>
                    </a:cubicBezTo>
                    <a:cubicBezTo>
                      <a:pt x="953" y="1174"/>
                      <a:pt x="955" y="1175"/>
                      <a:pt x="954" y="1176"/>
                    </a:cubicBezTo>
                    <a:cubicBezTo>
                      <a:pt x="952" y="1177"/>
                      <a:pt x="951" y="1180"/>
                      <a:pt x="951" y="1182"/>
                    </a:cubicBezTo>
                    <a:cubicBezTo>
                      <a:pt x="951" y="1183"/>
                      <a:pt x="950" y="1185"/>
                      <a:pt x="950" y="1185"/>
                    </a:cubicBezTo>
                    <a:cubicBezTo>
                      <a:pt x="950" y="1185"/>
                      <a:pt x="946" y="1190"/>
                      <a:pt x="943" y="1190"/>
                    </a:cubicBezTo>
                    <a:cubicBezTo>
                      <a:pt x="939" y="1190"/>
                      <a:pt x="937" y="1189"/>
                      <a:pt x="934" y="1188"/>
                    </a:cubicBezTo>
                    <a:cubicBezTo>
                      <a:pt x="931" y="1187"/>
                      <a:pt x="930" y="1188"/>
                      <a:pt x="930" y="1188"/>
                    </a:cubicBezTo>
                    <a:cubicBezTo>
                      <a:pt x="930" y="1188"/>
                      <a:pt x="928" y="1188"/>
                      <a:pt x="925" y="1186"/>
                    </a:cubicBezTo>
                    <a:cubicBezTo>
                      <a:pt x="922" y="1185"/>
                      <a:pt x="924" y="1185"/>
                      <a:pt x="924" y="1185"/>
                    </a:cubicBezTo>
                    <a:cubicBezTo>
                      <a:pt x="921" y="1181"/>
                      <a:pt x="921" y="1181"/>
                      <a:pt x="921" y="1181"/>
                    </a:cubicBezTo>
                    <a:cubicBezTo>
                      <a:pt x="918" y="1178"/>
                      <a:pt x="918" y="1178"/>
                      <a:pt x="918" y="1178"/>
                    </a:cubicBezTo>
                    <a:cubicBezTo>
                      <a:pt x="918" y="1178"/>
                      <a:pt x="917" y="1177"/>
                      <a:pt x="917" y="1175"/>
                    </a:cubicBezTo>
                    <a:cubicBezTo>
                      <a:pt x="916" y="1174"/>
                      <a:pt x="916" y="1175"/>
                      <a:pt x="915" y="1175"/>
                    </a:cubicBezTo>
                    <a:cubicBezTo>
                      <a:pt x="913" y="1176"/>
                      <a:pt x="912" y="1176"/>
                      <a:pt x="911" y="1175"/>
                    </a:cubicBezTo>
                    <a:cubicBezTo>
                      <a:pt x="910" y="1175"/>
                      <a:pt x="910" y="1173"/>
                      <a:pt x="910" y="1173"/>
                    </a:cubicBezTo>
                    <a:cubicBezTo>
                      <a:pt x="909" y="1172"/>
                      <a:pt x="907" y="1171"/>
                      <a:pt x="905" y="1170"/>
                    </a:cubicBezTo>
                    <a:cubicBezTo>
                      <a:pt x="902" y="1170"/>
                      <a:pt x="903" y="1168"/>
                      <a:pt x="900" y="1168"/>
                    </a:cubicBezTo>
                    <a:cubicBezTo>
                      <a:pt x="897" y="1168"/>
                      <a:pt x="899" y="1165"/>
                      <a:pt x="899" y="1164"/>
                    </a:cubicBezTo>
                    <a:cubicBezTo>
                      <a:pt x="898" y="1163"/>
                      <a:pt x="896" y="1166"/>
                      <a:pt x="895" y="1167"/>
                    </a:cubicBezTo>
                    <a:cubicBezTo>
                      <a:pt x="894" y="1168"/>
                      <a:pt x="894" y="1169"/>
                      <a:pt x="892" y="1169"/>
                    </a:cubicBezTo>
                    <a:cubicBezTo>
                      <a:pt x="891" y="1169"/>
                      <a:pt x="891" y="1165"/>
                      <a:pt x="891" y="1165"/>
                    </a:cubicBezTo>
                    <a:cubicBezTo>
                      <a:pt x="891" y="1165"/>
                      <a:pt x="891" y="1165"/>
                      <a:pt x="887" y="1165"/>
                    </a:cubicBezTo>
                    <a:cubicBezTo>
                      <a:pt x="883" y="1164"/>
                      <a:pt x="886" y="1167"/>
                      <a:pt x="886" y="1167"/>
                    </a:cubicBezTo>
                    <a:cubicBezTo>
                      <a:pt x="883" y="1172"/>
                      <a:pt x="883" y="1172"/>
                      <a:pt x="883" y="1172"/>
                    </a:cubicBezTo>
                    <a:cubicBezTo>
                      <a:pt x="879" y="1175"/>
                      <a:pt x="879" y="1175"/>
                      <a:pt x="879" y="1175"/>
                    </a:cubicBezTo>
                    <a:cubicBezTo>
                      <a:pt x="879" y="1175"/>
                      <a:pt x="880" y="1178"/>
                      <a:pt x="880" y="1179"/>
                    </a:cubicBezTo>
                    <a:cubicBezTo>
                      <a:pt x="881" y="1181"/>
                      <a:pt x="883" y="1182"/>
                      <a:pt x="883" y="1182"/>
                    </a:cubicBezTo>
                    <a:cubicBezTo>
                      <a:pt x="883" y="1182"/>
                      <a:pt x="885" y="1184"/>
                      <a:pt x="888" y="1185"/>
                    </a:cubicBezTo>
                    <a:cubicBezTo>
                      <a:pt x="890" y="1187"/>
                      <a:pt x="890" y="1187"/>
                      <a:pt x="891" y="1187"/>
                    </a:cubicBezTo>
                    <a:cubicBezTo>
                      <a:pt x="893" y="1187"/>
                      <a:pt x="895" y="1188"/>
                      <a:pt x="898" y="1189"/>
                    </a:cubicBezTo>
                    <a:cubicBezTo>
                      <a:pt x="902" y="1191"/>
                      <a:pt x="900" y="1190"/>
                      <a:pt x="904" y="1194"/>
                    </a:cubicBezTo>
                    <a:cubicBezTo>
                      <a:pt x="909" y="1197"/>
                      <a:pt x="904" y="1194"/>
                      <a:pt x="903" y="1197"/>
                    </a:cubicBezTo>
                    <a:cubicBezTo>
                      <a:pt x="902" y="1199"/>
                      <a:pt x="898" y="1193"/>
                      <a:pt x="895" y="1194"/>
                    </a:cubicBezTo>
                    <a:cubicBezTo>
                      <a:pt x="891" y="1195"/>
                      <a:pt x="890" y="1193"/>
                      <a:pt x="888" y="1193"/>
                    </a:cubicBezTo>
                    <a:cubicBezTo>
                      <a:pt x="888" y="1193"/>
                      <a:pt x="888" y="1194"/>
                      <a:pt x="888" y="1194"/>
                    </a:cubicBezTo>
                    <a:cubicBezTo>
                      <a:pt x="887" y="1194"/>
                      <a:pt x="887" y="1194"/>
                      <a:pt x="887" y="1194"/>
                    </a:cubicBezTo>
                    <a:cubicBezTo>
                      <a:pt x="887" y="1193"/>
                      <a:pt x="886" y="1192"/>
                      <a:pt x="886" y="1192"/>
                    </a:cubicBezTo>
                    <a:cubicBezTo>
                      <a:pt x="885" y="1191"/>
                      <a:pt x="881" y="1190"/>
                      <a:pt x="881" y="1190"/>
                    </a:cubicBezTo>
                    <a:cubicBezTo>
                      <a:pt x="878" y="1190"/>
                      <a:pt x="878" y="1190"/>
                      <a:pt x="878" y="1190"/>
                    </a:cubicBezTo>
                    <a:cubicBezTo>
                      <a:pt x="876" y="1189"/>
                      <a:pt x="876" y="1189"/>
                      <a:pt x="876" y="1189"/>
                    </a:cubicBezTo>
                    <a:cubicBezTo>
                      <a:pt x="873" y="1185"/>
                      <a:pt x="873" y="1185"/>
                      <a:pt x="873" y="1185"/>
                    </a:cubicBezTo>
                    <a:cubicBezTo>
                      <a:pt x="871" y="1183"/>
                      <a:pt x="871" y="1183"/>
                      <a:pt x="871" y="1183"/>
                    </a:cubicBezTo>
                    <a:cubicBezTo>
                      <a:pt x="868" y="1180"/>
                      <a:pt x="868" y="1180"/>
                      <a:pt x="868" y="1180"/>
                    </a:cubicBezTo>
                    <a:cubicBezTo>
                      <a:pt x="869" y="1178"/>
                      <a:pt x="869" y="1178"/>
                      <a:pt x="869" y="1178"/>
                    </a:cubicBezTo>
                    <a:cubicBezTo>
                      <a:pt x="872" y="1176"/>
                      <a:pt x="872" y="1176"/>
                      <a:pt x="872" y="1176"/>
                    </a:cubicBezTo>
                    <a:cubicBezTo>
                      <a:pt x="872" y="1176"/>
                      <a:pt x="873" y="1175"/>
                      <a:pt x="874" y="1173"/>
                    </a:cubicBezTo>
                    <a:cubicBezTo>
                      <a:pt x="875" y="1171"/>
                      <a:pt x="873" y="1172"/>
                      <a:pt x="873" y="1172"/>
                    </a:cubicBezTo>
                    <a:cubicBezTo>
                      <a:pt x="873" y="1172"/>
                      <a:pt x="871" y="1170"/>
                      <a:pt x="869" y="1169"/>
                    </a:cubicBezTo>
                    <a:cubicBezTo>
                      <a:pt x="867" y="1168"/>
                      <a:pt x="865" y="1170"/>
                      <a:pt x="865" y="1170"/>
                    </a:cubicBezTo>
                    <a:cubicBezTo>
                      <a:pt x="860" y="1170"/>
                      <a:pt x="860" y="1170"/>
                      <a:pt x="860" y="1170"/>
                    </a:cubicBezTo>
                    <a:cubicBezTo>
                      <a:pt x="856" y="1169"/>
                      <a:pt x="856" y="1169"/>
                      <a:pt x="856" y="1169"/>
                    </a:cubicBezTo>
                    <a:cubicBezTo>
                      <a:pt x="853" y="1166"/>
                      <a:pt x="853" y="1166"/>
                      <a:pt x="853" y="1166"/>
                    </a:cubicBezTo>
                    <a:cubicBezTo>
                      <a:pt x="847" y="1165"/>
                      <a:pt x="847" y="1165"/>
                      <a:pt x="847" y="1165"/>
                    </a:cubicBezTo>
                    <a:cubicBezTo>
                      <a:pt x="844" y="1163"/>
                      <a:pt x="844" y="1163"/>
                      <a:pt x="844" y="1163"/>
                    </a:cubicBezTo>
                    <a:cubicBezTo>
                      <a:pt x="844" y="1163"/>
                      <a:pt x="844" y="1157"/>
                      <a:pt x="844" y="1156"/>
                    </a:cubicBezTo>
                    <a:cubicBezTo>
                      <a:pt x="844" y="1155"/>
                      <a:pt x="844" y="1152"/>
                      <a:pt x="844" y="1152"/>
                    </a:cubicBezTo>
                    <a:cubicBezTo>
                      <a:pt x="844" y="1152"/>
                      <a:pt x="839" y="1152"/>
                      <a:pt x="837" y="1152"/>
                    </a:cubicBezTo>
                    <a:cubicBezTo>
                      <a:pt x="835" y="1153"/>
                      <a:pt x="833" y="1152"/>
                      <a:pt x="833" y="1152"/>
                    </a:cubicBezTo>
                    <a:cubicBezTo>
                      <a:pt x="833" y="1152"/>
                      <a:pt x="826" y="1151"/>
                      <a:pt x="825" y="1150"/>
                    </a:cubicBezTo>
                    <a:cubicBezTo>
                      <a:pt x="825" y="1148"/>
                      <a:pt x="825" y="1148"/>
                      <a:pt x="824" y="1149"/>
                    </a:cubicBezTo>
                    <a:cubicBezTo>
                      <a:pt x="823" y="1149"/>
                      <a:pt x="818" y="1149"/>
                      <a:pt x="818" y="1149"/>
                    </a:cubicBezTo>
                    <a:cubicBezTo>
                      <a:pt x="813" y="1147"/>
                      <a:pt x="813" y="1147"/>
                      <a:pt x="813" y="1147"/>
                    </a:cubicBezTo>
                    <a:cubicBezTo>
                      <a:pt x="813" y="1154"/>
                      <a:pt x="813" y="1154"/>
                      <a:pt x="813" y="1154"/>
                    </a:cubicBezTo>
                    <a:cubicBezTo>
                      <a:pt x="812" y="1152"/>
                      <a:pt x="812" y="1152"/>
                      <a:pt x="812" y="1152"/>
                    </a:cubicBezTo>
                    <a:cubicBezTo>
                      <a:pt x="804" y="1152"/>
                      <a:pt x="804" y="1152"/>
                      <a:pt x="804" y="1152"/>
                    </a:cubicBezTo>
                    <a:cubicBezTo>
                      <a:pt x="800" y="1155"/>
                      <a:pt x="800" y="1155"/>
                      <a:pt x="800" y="1155"/>
                    </a:cubicBezTo>
                    <a:cubicBezTo>
                      <a:pt x="795" y="1156"/>
                      <a:pt x="795" y="1156"/>
                      <a:pt x="795" y="1156"/>
                    </a:cubicBezTo>
                    <a:cubicBezTo>
                      <a:pt x="796" y="1159"/>
                      <a:pt x="796" y="1159"/>
                      <a:pt x="796" y="1159"/>
                    </a:cubicBezTo>
                    <a:cubicBezTo>
                      <a:pt x="794" y="1161"/>
                      <a:pt x="794" y="1161"/>
                      <a:pt x="794" y="1161"/>
                    </a:cubicBezTo>
                    <a:cubicBezTo>
                      <a:pt x="794" y="1161"/>
                      <a:pt x="791" y="1162"/>
                      <a:pt x="790" y="1162"/>
                    </a:cubicBezTo>
                    <a:cubicBezTo>
                      <a:pt x="790" y="1162"/>
                      <a:pt x="789" y="1164"/>
                      <a:pt x="789" y="1165"/>
                    </a:cubicBezTo>
                    <a:cubicBezTo>
                      <a:pt x="788" y="1166"/>
                      <a:pt x="787" y="1166"/>
                      <a:pt x="787" y="1166"/>
                    </a:cubicBezTo>
                    <a:cubicBezTo>
                      <a:pt x="784" y="1165"/>
                      <a:pt x="784" y="1165"/>
                      <a:pt x="784" y="1165"/>
                    </a:cubicBezTo>
                    <a:cubicBezTo>
                      <a:pt x="781" y="1165"/>
                      <a:pt x="781" y="1165"/>
                      <a:pt x="781" y="1165"/>
                    </a:cubicBezTo>
                    <a:cubicBezTo>
                      <a:pt x="779" y="1164"/>
                      <a:pt x="779" y="1164"/>
                      <a:pt x="779" y="1164"/>
                    </a:cubicBezTo>
                    <a:cubicBezTo>
                      <a:pt x="781" y="1160"/>
                      <a:pt x="781" y="1160"/>
                      <a:pt x="781" y="1160"/>
                    </a:cubicBezTo>
                    <a:cubicBezTo>
                      <a:pt x="781" y="1158"/>
                      <a:pt x="781" y="1158"/>
                      <a:pt x="781" y="1158"/>
                    </a:cubicBezTo>
                    <a:cubicBezTo>
                      <a:pt x="781" y="1158"/>
                      <a:pt x="781" y="1158"/>
                      <a:pt x="781" y="1158"/>
                    </a:cubicBezTo>
                    <a:cubicBezTo>
                      <a:pt x="781" y="1158"/>
                      <a:pt x="781" y="1158"/>
                      <a:pt x="781" y="1158"/>
                    </a:cubicBezTo>
                    <a:cubicBezTo>
                      <a:pt x="776" y="1159"/>
                      <a:pt x="776" y="1159"/>
                      <a:pt x="776" y="1159"/>
                    </a:cubicBezTo>
                    <a:cubicBezTo>
                      <a:pt x="771" y="1156"/>
                      <a:pt x="771" y="1156"/>
                      <a:pt x="771" y="1156"/>
                    </a:cubicBezTo>
                    <a:cubicBezTo>
                      <a:pt x="761" y="1156"/>
                      <a:pt x="761" y="1156"/>
                      <a:pt x="761" y="1156"/>
                    </a:cubicBezTo>
                    <a:cubicBezTo>
                      <a:pt x="755" y="1155"/>
                      <a:pt x="755" y="1155"/>
                      <a:pt x="755" y="1155"/>
                    </a:cubicBezTo>
                    <a:cubicBezTo>
                      <a:pt x="751" y="1150"/>
                      <a:pt x="751" y="1150"/>
                      <a:pt x="751" y="1150"/>
                    </a:cubicBezTo>
                    <a:cubicBezTo>
                      <a:pt x="744" y="1149"/>
                      <a:pt x="744" y="1149"/>
                      <a:pt x="744" y="1149"/>
                    </a:cubicBezTo>
                    <a:cubicBezTo>
                      <a:pt x="739" y="1153"/>
                      <a:pt x="739" y="1153"/>
                      <a:pt x="739" y="1153"/>
                    </a:cubicBezTo>
                    <a:cubicBezTo>
                      <a:pt x="739" y="1153"/>
                      <a:pt x="733" y="1150"/>
                      <a:pt x="731" y="1151"/>
                    </a:cubicBezTo>
                    <a:cubicBezTo>
                      <a:pt x="729" y="1151"/>
                      <a:pt x="726" y="1152"/>
                      <a:pt x="725" y="1153"/>
                    </a:cubicBezTo>
                    <a:cubicBezTo>
                      <a:pt x="724" y="1153"/>
                      <a:pt x="724" y="1153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4"/>
                      <a:pt x="723" y="1154"/>
                      <a:pt x="723" y="1154"/>
                    </a:cubicBezTo>
                    <a:cubicBezTo>
                      <a:pt x="723" y="1155"/>
                      <a:pt x="723" y="1155"/>
                      <a:pt x="723" y="1155"/>
                    </a:cubicBezTo>
                    <a:cubicBezTo>
                      <a:pt x="723" y="1155"/>
                      <a:pt x="723" y="1155"/>
                      <a:pt x="723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2" y="1155"/>
                      <a:pt x="722" y="1155"/>
                      <a:pt x="722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1" y="1155"/>
                      <a:pt x="721" y="1155"/>
                      <a:pt x="721" y="1155"/>
                    </a:cubicBezTo>
                    <a:cubicBezTo>
                      <a:pt x="720" y="1156"/>
                      <a:pt x="718" y="1155"/>
                      <a:pt x="717" y="1155"/>
                    </a:cubicBezTo>
                    <a:cubicBezTo>
                      <a:pt x="716" y="1156"/>
                      <a:pt x="715" y="1157"/>
                      <a:pt x="713" y="1157"/>
                    </a:cubicBezTo>
                    <a:cubicBezTo>
                      <a:pt x="712" y="1157"/>
                      <a:pt x="711" y="1156"/>
                      <a:pt x="710" y="1156"/>
                    </a:cubicBezTo>
                    <a:cubicBezTo>
                      <a:pt x="709" y="1157"/>
                      <a:pt x="708" y="1157"/>
                      <a:pt x="707" y="1157"/>
                    </a:cubicBezTo>
                    <a:cubicBezTo>
                      <a:pt x="705" y="1157"/>
                      <a:pt x="704" y="1156"/>
                      <a:pt x="704" y="1156"/>
                    </a:cubicBezTo>
                    <a:cubicBezTo>
                      <a:pt x="701" y="1156"/>
                      <a:pt x="701" y="1156"/>
                      <a:pt x="701" y="1156"/>
                    </a:cubicBezTo>
                    <a:cubicBezTo>
                      <a:pt x="699" y="1154"/>
                      <a:pt x="699" y="1154"/>
                      <a:pt x="699" y="1154"/>
                    </a:cubicBezTo>
                    <a:cubicBezTo>
                      <a:pt x="699" y="1154"/>
                      <a:pt x="698" y="1155"/>
                      <a:pt x="696" y="1155"/>
                    </a:cubicBezTo>
                    <a:cubicBezTo>
                      <a:pt x="694" y="1155"/>
                      <a:pt x="692" y="1154"/>
                      <a:pt x="691" y="1154"/>
                    </a:cubicBezTo>
                    <a:cubicBezTo>
                      <a:pt x="689" y="1155"/>
                      <a:pt x="687" y="1155"/>
                      <a:pt x="687" y="1155"/>
                    </a:cubicBezTo>
                    <a:cubicBezTo>
                      <a:pt x="681" y="1153"/>
                      <a:pt x="681" y="1153"/>
                      <a:pt x="681" y="1153"/>
                    </a:cubicBezTo>
                    <a:cubicBezTo>
                      <a:pt x="677" y="1152"/>
                      <a:pt x="677" y="1152"/>
                      <a:pt x="677" y="1152"/>
                    </a:cubicBezTo>
                    <a:cubicBezTo>
                      <a:pt x="673" y="1151"/>
                      <a:pt x="673" y="1151"/>
                      <a:pt x="673" y="1151"/>
                    </a:cubicBezTo>
                    <a:cubicBezTo>
                      <a:pt x="671" y="1153"/>
                      <a:pt x="671" y="1153"/>
                      <a:pt x="671" y="1153"/>
                    </a:cubicBezTo>
                    <a:cubicBezTo>
                      <a:pt x="667" y="1153"/>
                      <a:pt x="667" y="1153"/>
                      <a:pt x="667" y="1153"/>
                    </a:cubicBezTo>
                    <a:cubicBezTo>
                      <a:pt x="667" y="1153"/>
                      <a:pt x="663" y="1152"/>
                      <a:pt x="660" y="1153"/>
                    </a:cubicBezTo>
                    <a:cubicBezTo>
                      <a:pt x="659" y="1153"/>
                      <a:pt x="656" y="1155"/>
                      <a:pt x="656" y="1155"/>
                    </a:cubicBezTo>
                    <a:cubicBezTo>
                      <a:pt x="655" y="1156"/>
                      <a:pt x="658" y="1159"/>
                      <a:pt x="656" y="1159"/>
                    </a:cubicBezTo>
                    <a:cubicBezTo>
                      <a:pt x="633" y="1156"/>
                      <a:pt x="604" y="1146"/>
                      <a:pt x="580" y="1140"/>
                    </a:cubicBezTo>
                    <a:cubicBezTo>
                      <a:pt x="580" y="1140"/>
                      <a:pt x="560" y="1135"/>
                      <a:pt x="557" y="1135"/>
                    </a:cubicBezTo>
                    <a:cubicBezTo>
                      <a:pt x="554" y="1135"/>
                      <a:pt x="547" y="1126"/>
                      <a:pt x="547" y="1124"/>
                    </a:cubicBezTo>
                    <a:cubicBezTo>
                      <a:pt x="547" y="1122"/>
                      <a:pt x="546" y="1114"/>
                      <a:pt x="550" y="1113"/>
                    </a:cubicBezTo>
                    <a:cubicBezTo>
                      <a:pt x="553" y="1111"/>
                      <a:pt x="553" y="1111"/>
                      <a:pt x="558" y="1106"/>
                    </a:cubicBezTo>
                    <a:cubicBezTo>
                      <a:pt x="563" y="1101"/>
                      <a:pt x="563" y="1096"/>
                      <a:pt x="563" y="1096"/>
                    </a:cubicBezTo>
                    <a:cubicBezTo>
                      <a:pt x="551" y="1089"/>
                      <a:pt x="551" y="1089"/>
                      <a:pt x="551" y="1089"/>
                    </a:cubicBezTo>
                    <a:cubicBezTo>
                      <a:pt x="551" y="1089"/>
                      <a:pt x="537" y="1097"/>
                      <a:pt x="535" y="1095"/>
                    </a:cubicBezTo>
                    <a:cubicBezTo>
                      <a:pt x="532" y="1093"/>
                      <a:pt x="519" y="1102"/>
                      <a:pt x="519" y="1102"/>
                    </a:cubicBezTo>
                    <a:cubicBezTo>
                      <a:pt x="506" y="1103"/>
                      <a:pt x="506" y="1103"/>
                      <a:pt x="506" y="1103"/>
                    </a:cubicBezTo>
                    <a:cubicBezTo>
                      <a:pt x="506" y="1101"/>
                      <a:pt x="506" y="1101"/>
                      <a:pt x="506" y="1101"/>
                    </a:cubicBezTo>
                    <a:cubicBezTo>
                      <a:pt x="506" y="1101"/>
                      <a:pt x="509" y="1093"/>
                      <a:pt x="512" y="1095"/>
                    </a:cubicBezTo>
                    <a:cubicBezTo>
                      <a:pt x="515" y="1085"/>
                      <a:pt x="515" y="1085"/>
                      <a:pt x="515" y="1085"/>
                    </a:cubicBezTo>
                    <a:cubicBezTo>
                      <a:pt x="514" y="1074"/>
                      <a:pt x="514" y="1074"/>
                      <a:pt x="514" y="1074"/>
                    </a:cubicBezTo>
                    <a:cubicBezTo>
                      <a:pt x="510" y="1059"/>
                      <a:pt x="510" y="1059"/>
                      <a:pt x="510" y="1059"/>
                    </a:cubicBezTo>
                    <a:cubicBezTo>
                      <a:pt x="526" y="1058"/>
                      <a:pt x="526" y="1058"/>
                      <a:pt x="526" y="1058"/>
                    </a:cubicBezTo>
                    <a:cubicBezTo>
                      <a:pt x="541" y="1050"/>
                      <a:pt x="541" y="1050"/>
                      <a:pt x="541" y="1050"/>
                    </a:cubicBezTo>
                    <a:cubicBezTo>
                      <a:pt x="536" y="1042"/>
                      <a:pt x="536" y="1042"/>
                      <a:pt x="536" y="1042"/>
                    </a:cubicBezTo>
                    <a:cubicBezTo>
                      <a:pt x="522" y="1046"/>
                      <a:pt x="522" y="1046"/>
                      <a:pt x="522" y="1046"/>
                    </a:cubicBezTo>
                    <a:cubicBezTo>
                      <a:pt x="510" y="1044"/>
                      <a:pt x="510" y="1044"/>
                      <a:pt x="510" y="1044"/>
                    </a:cubicBezTo>
                    <a:cubicBezTo>
                      <a:pt x="492" y="1059"/>
                      <a:pt x="492" y="1059"/>
                      <a:pt x="492" y="1059"/>
                    </a:cubicBezTo>
                    <a:cubicBezTo>
                      <a:pt x="473" y="1059"/>
                      <a:pt x="473" y="1059"/>
                      <a:pt x="473" y="1059"/>
                    </a:cubicBezTo>
                    <a:cubicBezTo>
                      <a:pt x="467" y="1058"/>
                      <a:pt x="467" y="1058"/>
                      <a:pt x="467" y="1058"/>
                    </a:cubicBezTo>
                    <a:cubicBezTo>
                      <a:pt x="467" y="1056"/>
                      <a:pt x="468" y="1055"/>
                      <a:pt x="468" y="1055"/>
                    </a:cubicBezTo>
                    <a:cubicBezTo>
                      <a:pt x="470" y="1054"/>
                      <a:pt x="482" y="1050"/>
                      <a:pt x="482" y="1050"/>
                    </a:cubicBezTo>
                    <a:cubicBezTo>
                      <a:pt x="490" y="1045"/>
                      <a:pt x="490" y="1045"/>
                      <a:pt x="490" y="1045"/>
                    </a:cubicBezTo>
                    <a:cubicBezTo>
                      <a:pt x="490" y="1045"/>
                      <a:pt x="494" y="1039"/>
                      <a:pt x="496" y="1039"/>
                    </a:cubicBezTo>
                    <a:cubicBezTo>
                      <a:pt x="498" y="1038"/>
                      <a:pt x="499" y="1035"/>
                      <a:pt x="501" y="1032"/>
                    </a:cubicBezTo>
                    <a:cubicBezTo>
                      <a:pt x="503" y="1028"/>
                      <a:pt x="505" y="1026"/>
                      <a:pt x="505" y="1026"/>
                    </a:cubicBezTo>
                    <a:cubicBezTo>
                      <a:pt x="505" y="1026"/>
                      <a:pt x="514" y="1024"/>
                      <a:pt x="514" y="1022"/>
                    </a:cubicBezTo>
                    <a:cubicBezTo>
                      <a:pt x="513" y="1021"/>
                      <a:pt x="510" y="1018"/>
                      <a:pt x="515" y="1018"/>
                    </a:cubicBezTo>
                    <a:cubicBezTo>
                      <a:pt x="519" y="1017"/>
                      <a:pt x="519" y="1018"/>
                      <a:pt x="521" y="1017"/>
                    </a:cubicBezTo>
                    <a:cubicBezTo>
                      <a:pt x="523" y="1015"/>
                      <a:pt x="523" y="1014"/>
                      <a:pt x="524" y="1012"/>
                    </a:cubicBezTo>
                    <a:cubicBezTo>
                      <a:pt x="524" y="1011"/>
                      <a:pt x="526" y="1008"/>
                      <a:pt x="525" y="1006"/>
                    </a:cubicBezTo>
                    <a:cubicBezTo>
                      <a:pt x="525" y="1005"/>
                      <a:pt x="521" y="999"/>
                      <a:pt x="520" y="997"/>
                    </a:cubicBezTo>
                    <a:cubicBezTo>
                      <a:pt x="520" y="995"/>
                      <a:pt x="521" y="990"/>
                      <a:pt x="521" y="990"/>
                    </a:cubicBezTo>
                    <a:cubicBezTo>
                      <a:pt x="521" y="990"/>
                      <a:pt x="523" y="989"/>
                      <a:pt x="525" y="988"/>
                    </a:cubicBezTo>
                    <a:cubicBezTo>
                      <a:pt x="527" y="986"/>
                      <a:pt x="530" y="981"/>
                      <a:pt x="530" y="981"/>
                    </a:cubicBezTo>
                    <a:cubicBezTo>
                      <a:pt x="531" y="977"/>
                      <a:pt x="531" y="977"/>
                      <a:pt x="531" y="977"/>
                    </a:cubicBezTo>
                    <a:cubicBezTo>
                      <a:pt x="531" y="977"/>
                      <a:pt x="534" y="975"/>
                      <a:pt x="535" y="974"/>
                    </a:cubicBezTo>
                    <a:cubicBezTo>
                      <a:pt x="537" y="974"/>
                      <a:pt x="549" y="969"/>
                      <a:pt x="550" y="969"/>
                    </a:cubicBezTo>
                    <a:cubicBezTo>
                      <a:pt x="551" y="969"/>
                      <a:pt x="559" y="969"/>
                      <a:pt x="557" y="966"/>
                    </a:cubicBezTo>
                    <a:cubicBezTo>
                      <a:pt x="554" y="962"/>
                      <a:pt x="553" y="960"/>
                      <a:pt x="553" y="958"/>
                    </a:cubicBezTo>
                    <a:cubicBezTo>
                      <a:pt x="552" y="956"/>
                      <a:pt x="552" y="950"/>
                      <a:pt x="552" y="949"/>
                    </a:cubicBezTo>
                    <a:cubicBezTo>
                      <a:pt x="553" y="948"/>
                      <a:pt x="560" y="947"/>
                      <a:pt x="552" y="946"/>
                    </a:cubicBezTo>
                    <a:cubicBezTo>
                      <a:pt x="545" y="945"/>
                      <a:pt x="551" y="942"/>
                      <a:pt x="549" y="941"/>
                    </a:cubicBezTo>
                    <a:cubicBezTo>
                      <a:pt x="546" y="939"/>
                      <a:pt x="542" y="936"/>
                      <a:pt x="542" y="936"/>
                    </a:cubicBezTo>
                    <a:cubicBezTo>
                      <a:pt x="539" y="936"/>
                      <a:pt x="539" y="936"/>
                      <a:pt x="539" y="936"/>
                    </a:cubicBezTo>
                    <a:cubicBezTo>
                      <a:pt x="540" y="928"/>
                      <a:pt x="540" y="928"/>
                      <a:pt x="540" y="928"/>
                    </a:cubicBezTo>
                    <a:cubicBezTo>
                      <a:pt x="540" y="928"/>
                      <a:pt x="542" y="925"/>
                      <a:pt x="543" y="924"/>
                    </a:cubicBezTo>
                    <a:cubicBezTo>
                      <a:pt x="544" y="924"/>
                      <a:pt x="545" y="921"/>
                      <a:pt x="543" y="921"/>
                    </a:cubicBezTo>
                    <a:cubicBezTo>
                      <a:pt x="542" y="921"/>
                      <a:pt x="537" y="923"/>
                      <a:pt x="537" y="923"/>
                    </a:cubicBezTo>
                    <a:cubicBezTo>
                      <a:pt x="537" y="923"/>
                      <a:pt x="533" y="922"/>
                      <a:pt x="533" y="920"/>
                    </a:cubicBezTo>
                    <a:cubicBezTo>
                      <a:pt x="534" y="918"/>
                      <a:pt x="535" y="918"/>
                      <a:pt x="538" y="916"/>
                    </a:cubicBezTo>
                    <a:cubicBezTo>
                      <a:pt x="540" y="913"/>
                      <a:pt x="541" y="912"/>
                      <a:pt x="541" y="912"/>
                    </a:cubicBezTo>
                    <a:cubicBezTo>
                      <a:pt x="540" y="907"/>
                      <a:pt x="540" y="907"/>
                      <a:pt x="540" y="907"/>
                    </a:cubicBezTo>
                    <a:cubicBezTo>
                      <a:pt x="540" y="907"/>
                      <a:pt x="540" y="904"/>
                      <a:pt x="539" y="903"/>
                    </a:cubicBezTo>
                    <a:cubicBezTo>
                      <a:pt x="539" y="903"/>
                      <a:pt x="535" y="894"/>
                      <a:pt x="535" y="894"/>
                    </a:cubicBezTo>
                    <a:cubicBezTo>
                      <a:pt x="535" y="894"/>
                      <a:pt x="529" y="892"/>
                      <a:pt x="529" y="893"/>
                    </a:cubicBezTo>
                    <a:cubicBezTo>
                      <a:pt x="529" y="895"/>
                      <a:pt x="527" y="898"/>
                      <a:pt x="527" y="898"/>
                    </a:cubicBezTo>
                    <a:cubicBezTo>
                      <a:pt x="522" y="898"/>
                      <a:pt x="522" y="898"/>
                      <a:pt x="522" y="898"/>
                    </a:cubicBezTo>
                    <a:cubicBezTo>
                      <a:pt x="519" y="895"/>
                      <a:pt x="519" y="895"/>
                      <a:pt x="519" y="895"/>
                    </a:cubicBezTo>
                    <a:cubicBezTo>
                      <a:pt x="511" y="894"/>
                      <a:pt x="511" y="894"/>
                      <a:pt x="511" y="894"/>
                    </a:cubicBezTo>
                    <a:cubicBezTo>
                      <a:pt x="511" y="894"/>
                      <a:pt x="511" y="895"/>
                      <a:pt x="510" y="896"/>
                    </a:cubicBezTo>
                    <a:cubicBezTo>
                      <a:pt x="510" y="896"/>
                      <a:pt x="504" y="892"/>
                      <a:pt x="504" y="892"/>
                    </a:cubicBezTo>
                    <a:cubicBezTo>
                      <a:pt x="504" y="892"/>
                      <a:pt x="502" y="896"/>
                      <a:pt x="501" y="896"/>
                    </a:cubicBezTo>
                    <a:cubicBezTo>
                      <a:pt x="500" y="896"/>
                      <a:pt x="495" y="895"/>
                      <a:pt x="495" y="895"/>
                    </a:cubicBezTo>
                    <a:cubicBezTo>
                      <a:pt x="488" y="895"/>
                      <a:pt x="488" y="895"/>
                      <a:pt x="488" y="895"/>
                    </a:cubicBezTo>
                    <a:cubicBezTo>
                      <a:pt x="482" y="896"/>
                      <a:pt x="482" y="896"/>
                      <a:pt x="482" y="896"/>
                    </a:cubicBezTo>
                    <a:cubicBezTo>
                      <a:pt x="477" y="894"/>
                      <a:pt x="477" y="894"/>
                      <a:pt x="477" y="894"/>
                    </a:cubicBezTo>
                    <a:cubicBezTo>
                      <a:pt x="476" y="896"/>
                      <a:pt x="476" y="896"/>
                      <a:pt x="476" y="896"/>
                    </a:cubicBezTo>
                    <a:cubicBezTo>
                      <a:pt x="477" y="900"/>
                      <a:pt x="477" y="900"/>
                      <a:pt x="477" y="900"/>
                    </a:cubicBezTo>
                    <a:cubicBezTo>
                      <a:pt x="473" y="903"/>
                      <a:pt x="473" y="903"/>
                      <a:pt x="473" y="903"/>
                    </a:cubicBezTo>
                    <a:cubicBezTo>
                      <a:pt x="467" y="900"/>
                      <a:pt x="467" y="900"/>
                      <a:pt x="467" y="900"/>
                    </a:cubicBezTo>
                    <a:cubicBezTo>
                      <a:pt x="464" y="899"/>
                      <a:pt x="464" y="899"/>
                      <a:pt x="464" y="899"/>
                    </a:cubicBezTo>
                    <a:cubicBezTo>
                      <a:pt x="458" y="894"/>
                      <a:pt x="458" y="894"/>
                      <a:pt x="458" y="894"/>
                    </a:cubicBezTo>
                    <a:cubicBezTo>
                      <a:pt x="453" y="892"/>
                      <a:pt x="453" y="892"/>
                      <a:pt x="453" y="892"/>
                    </a:cubicBezTo>
                    <a:cubicBezTo>
                      <a:pt x="448" y="890"/>
                      <a:pt x="448" y="890"/>
                      <a:pt x="448" y="890"/>
                    </a:cubicBezTo>
                    <a:cubicBezTo>
                      <a:pt x="448" y="890"/>
                      <a:pt x="446" y="896"/>
                      <a:pt x="445" y="896"/>
                    </a:cubicBezTo>
                    <a:cubicBezTo>
                      <a:pt x="444" y="896"/>
                      <a:pt x="441" y="898"/>
                      <a:pt x="439" y="898"/>
                    </a:cubicBezTo>
                    <a:cubicBezTo>
                      <a:pt x="438" y="899"/>
                      <a:pt x="437" y="903"/>
                      <a:pt x="437" y="903"/>
                    </a:cubicBezTo>
                    <a:cubicBezTo>
                      <a:pt x="433" y="905"/>
                      <a:pt x="433" y="905"/>
                      <a:pt x="433" y="905"/>
                    </a:cubicBezTo>
                    <a:cubicBezTo>
                      <a:pt x="433" y="905"/>
                      <a:pt x="431" y="903"/>
                      <a:pt x="429" y="904"/>
                    </a:cubicBezTo>
                    <a:cubicBezTo>
                      <a:pt x="428" y="904"/>
                      <a:pt x="428" y="904"/>
                      <a:pt x="428" y="904"/>
                    </a:cubicBezTo>
                    <a:cubicBezTo>
                      <a:pt x="426" y="907"/>
                      <a:pt x="426" y="907"/>
                      <a:pt x="426" y="907"/>
                    </a:cubicBezTo>
                    <a:cubicBezTo>
                      <a:pt x="426" y="907"/>
                      <a:pt x="425" y="907"/>
                      <a:pt x="423" y="906"/>
                    </a:cubicBezTo>
                    <a:cubicBezTo>
                      <a:pt x="421" y="904"/>
                      <a:pt x="418" y="903"/>
                      <a:pt x="418" y="903"/>
                    </a:cubicBezTo>
                    <a:cubicBezTo>
                      <a:pt x="416" y="902"/>
                      <a:pt x="416" y="902"/>
                      <a:pt x="416" y="902"/>
                    </a:cubicBezTo>
                    <a:cubicBezTo>
                      <a:pt x="416" y="902"/>
                      <a:pt x="409" y="905"/>
                      <a:pt x="408" y="906"/>
                    </a:cubicBezTo>
                    <a:cubicBezTo>
                      <a:pt x="408" y="907"/>
                      <a:pt x="407" y="909"/>
                      <a:pt x="407" y="909"/>
                    </a:cubicBezTo>
                    <a:cubicBezTo>
                      <a:pt x="402" y="906"/>
                      <a:pt x="402" y="906"/>
                      <a:pt x="402" y="906"/>
                    </a:cubicBezTo>
                    <a:cubicBezTo>
                      <a:pt x="397" y="903"/>
                      <a:pt x="397" y="903"/>
                      <a:pt x="397" y="903"/>
                    </a:cubicBezTo>
                    <a:cubicBezTo>
                      <a:pt x="397" y="897"/>
                      <a:pt x="397" y="897"/>
                      <a:pt x="397" y="897"/>
                    </a:cubicBezTo>
                    <a:cubicBezTo>
                      <a:pt x="388" y="890"/>
                      <a:pt x="388" y="890"/>
                      <a:pt x="388" y="890"/>
                    </a:cubicBezTo>
                    <a:cubicBezTo>
                      <a:pt x="386" y="881"/>
                      <a:pt x="386" y="881"/>
                      <a:pt x="386" y="881"/>
                    </a:cubicBezTo>
                    <a:cubicBezTo>
                      <a:pt x="380" y="877"/>
                      <a:pt x="380" y="877"/>
                      <a:pt x="380" y="877"/>
                    </a:cubicBezTo>
                    <a:cubicBezTo>
                      <a:pt x="376" y="881"/>
                      <a:pt x="376" y="881"/>
                      <a:pt x="376" y="881"/>
                    </a:cubicBezTo>
                    <a:cubicBezTo>
                      <a:pt x="369" y="880"/>
                      <a:pt x="369" y="880"/>
                      <a:pt x="369" y="880"/>
                    </a:cubicBezTo>
                    <a:close/>
                    <a:moveTo>
                      <a:pt x="287" y="58"/>
                    </a:moveTo>
                    <a:cubicBezTo>
                      <a:pt x="287" y="58"/>
                      <a:pt x="287" y="58"/>
                      <a:pt x="287" y="58"/>
                    </a:cubicBezTo>
                    <a:cubicBezTo>
                      <a:pt x="288" y="59"/>
                      <a:pt x="288" y="59"/>
                      <a:pt x="288" y="59"/>
                    </a:cubicBezTo>
                    <a:cubicBezTo>
                      <a:pt x="288" y="59"/>
                      <a:pt x="293" y="64"/>
                      <a:pt x="297" y="64"/>
                    </a:cubicBezTo>
                    <a:cubicBezTo>
                      <a:pt x="300" y="64"/>
                      <a:pt x="297" y="64"/>
                      <a:pt x="301" y="63"/>
                    </a:cubicBezTo>
                    <a:cubicBezTo>
                      <a:pt x="305" y="62"/>
                      <a:pt x="305" y="59"/>
                      <a:pt x="307" y="57"/>
                    </a:cubicBezTo>
                    <a:cubicBezTo>
                      <a:pt x="309" y="54"/>
                      <a:pt x="309" y="54"/>
                      <a:pt x="309" y="52"/>
                    </a:cubicBezTo>
                    <a:cubicBezTo>
                      <a:pt x="309" y="50"/>
                      <a:pt x="308" y="46"/>
                      <a:pt x="308" y="43"/>
                    </a:cubicBezTo>
                    <a:cubicBezTo>
                      <a:pt x="308" y="40"/>
                      <a:pt x="311" y="41"/>
                      <a:pt x="313" y="41"/>
                    </a:cubicBezTo>
                    <a:cubicBezTo>
                      <a:pt x="315" y="41"/>
                      <a:pt x="312" y="35"/>
                      <a:pt x="312" y="35"/>
                    </a:cubicBezTo>
                    <a:cubicBezTo>
                      <a:pt x="312" y="35"/>
                      <a:pt x="305" y="32"/>
                      <a:pt x="301" y="32"/>
                    </a:cubicBezTo>
                    <a:cubicBezTo>
                      <a:pt x="298" y="32"/>
                      <a:pt x="291" y="31"/>
                      <a:pt x="291" y="31"/>
                    </a:cubicBezTo>
                    <a:cubicBezTo>
                      <a:pt x="282" y="42"/>
                      <a:pt x="282" y="42"/>
                      <a:pt x="282" y="42"/>
                    </a:cubicBezTo>
                    <a:cubicBezTo>
                      <a:pt x="282" y="42"/>
                      <a:pt x="286" y="58"/>
                      <a:pt x="287" y="58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0" name="Freeform 75"/>
              <p:cNvSpPr>
                <a:spLocks noEditPoints="1"/>
              </p:cNvSpPr>
              <p:nvPr/>
            </p:nvSpPr>
            <p:spPr bwMode="auto">
              <a:xfrm>
                <a:off x="1783" y="1277"/>
                <a:ext cx="470" cy="889"/>
              </a:xfrm>
              <a:custGeom>
                <a:avLst/>
                <a:gdLst>
                  <a:gd name="T0" fmla="*/ 24 w 234"/>
                  <a:gd name="T1" fmla="*/ 434 h 443"/>
                  <a:gd name="T2" fmla="*/ 78 w 234"/>
                  <a:gd name="T3" fmla="*/ 436 h 443"/>
                  <a:gd name="T4" fmla="*/ 140 w 234"/>
                  <a:gd name="T5" fmla="*/ 427 h 443"/>
                  <a:gd name="T6" fmla="*/ 171 w 234"/>
                  <a:gd name="T7" fmla="*/ 429 h 443"/>
                  <a:gd name="T8" fmla="*/ 205 w 234"/>
                  <a:gd name="T9" fmla="*/ 408 h 443"/>
                  <a:gd name="T10" fmla="*/ 229 w 234"/>
                  <a:gd name="T11" fmla="*/ 377 h 443"/>
                  <a:gd name="T12" fmla="*/ 202 w 234"/>
                  <a:gd name="T13" fmla="*/ 328 h 443"/>
                  <a:gd name="T14" fmla="*/ 192 w 234"/>
                  <a:gd name="T15" fmla="*/ 297 h 443"/>
                  <a:gd name="T16" fmla="*/ 167 w 234"/>
                  <a:gd name="T17" fmla="*/ 227 h 443"/>
                  <a:gd name="T18" fmla="*/ 127 w 234"/>
                  <a:gd name="T19" fmla="*/ 196 h 443"/>
                  <a:gd name="T20" fmla="*/ 133 w 234"/>
                  <a:gd name="T21" fmla="*/ 183 h 443"/>
                  <a:gd name="T22" fmla="*/ 178 w 234"/>
                  <a:gd name="T23" fmla="*/ 139 h 443"/>
                  <a:gd name="T24" fmla="*/ 134 w 234"/>
                  <a:gd name="T25" fmla="*/ 127 h 443"/>
                  <a:gd name="T26" fmla="*/ 116 w 234"/>
                  <a:gd name="T27" fmla="*/ 126 h 443"/>
                  <a:gd name="T28" fmla="*/ 134 w 234"/>
                  <a:gd name="T29" fmla="*/ 110 h 443"/>
                  <a:gd name="T30" fmla="*/ 126 w 234"/>
                  <a:gd name="T31" fmla="*/ 87 h 443"/>
                  <a:gd name="T32" fmla="*/ 110 w 234"/>
                  <a:gd name="T33" fmla="*/ 86 h 443"/>
                  <a:gd name="T34" fmla="*/ 103 w 234"/>
                  <a:gd name="T35" fmla="*/ 111 h 443"/>
                  <a:gd name="T36" fmla="*/ 90 w 234"/>
                  <a:gd name="T37" fmla="*/ 115 h 443"/>
                  <a:gd name="T38" fmla="*/ 87 w 234"/>
                  <a:gd name="T39" fmla="*/ 133 h 443"/>
                  <a:gd name="T40" fmla="*/ 73 w 234"/>
                  <a:gd name="T41" fmla="*/ 116 h 443"/>
                  <a:gd name="T42" fmla="*/ 68 w 234"/>
                  <a:gd name="T43" fmla="*/ 128 h 443"/>
                  <a:gd name="T44" fmla="*/ 84 w 234"/>
                  <a:gd name="T45" fmla="*/ 139 h 443"/>
                  <a:gd name="T46" fmla="*/ 68 w 234"/>
                  <a:gd name="T47" fmla="*/ 154 h 443"/>
                  <a:gd name="T48" fmla="*/ 77 w 234"/>
                  <a:gd name="T49" fmla="*/ 169 h 443"/>
                  <a:gd name="T50" fmla="*/ 53 w 234"/>
                  <a:gd name="T51" fmla="*/ 195 h 443"/>
                  <a:gd name="T52" fmla="*/ 71 w 234"/>
                  <a:gd name="T53" fmla="*/ 187 h 443"/>
                  <a:gd name="T54" fmla="*/ 68 w 234"/>
                  <a:gd name="T55" fmla="*/ 206 h 443"/>
                  <a:gd name="T56" fmla="*/ 81 w 234"/>
                  <a:gd name="T57" fmla="*/ 191 h 443"/>
                  <a:gd name="T58" fmla="*/ 79 w 234"/>
                  <a:gd name="T59" fmla="*/ 247 h 443"/>
                  <a:gd name="T60" fmla="*/ 107 w 234"/>
                  <a:gd name="T61" fmla="*/ 247 h 443"/>
                  <a:gd name="T62" fmla="*/ 115 w 234"/>
                  <a:gd name="T63" fmla="*/ 271 h 443"/>
                  <a:gd name="T64" fmla="*/ 116 w 234"/>
                  <a:gd name="T65" fmla="*/ 308 h 443"/>
                  <a:gd name="T66" fmla="*/ 78 w 234"/>
                  <a:gd name="T67" fmla="*/ 303 h 443"/>
                  <a:gd name="T68" fmla="*/ 84 w 234"/>
                  <a:gd name="T69" fmla="*/ 340 h 443"/>
                  <a:gd name="T70" fmla="*/ 50 w 234"/>
                  <a:gd name="T71" fmla="*/ 371 h 443"/>
                  <a:gd name="T72" fmla="*/ 82 w 234"/>
                  <a:gd name="T73" fmla="*/ 380 h 443"/>
                  <a:gd name="T74" fmla="*/ 112 w 234"/>
                  <a:gd name="T75" fmla="*/ 388 h 443"/>
                  <a:gd name="T76" fmla="*/ 40 w 234"/>
                  <a:gd name="T77" fmla="*/ 214 h 443"/>
                  <a:gd name="T78" fmla="*/ 65 w 234"/>
                  <a:gd name="T79" fmla="*/ 253 h 443"/>
                  <a:gd name="T80" fmla="*/ 34 w 234"/>
                  <a:gd name="T81" fmla="*/ 261 h 443"/>
                  <a:gd name="T82" fmla="*/ 11 w 234"/>
                  <a:gd name="T83" fmla="*/ 232 h 443"/>
                  <a:gd name="T84" fmla="*/ 61 w 234"/>
                  <a:gd name="T85" fmla="*/ 183 h 443"/>
                  <a:gd name="T86" fmla="*/ 83 w 234"/>
                  <a:gd name="T87" fmla="*/ 212 h 443"/>
                  <a:gd name="T88" fmla="*/ 53 w 234"/>
                  <a:gd name="T89" fmla="*/ 160 h 443"/>
                  <a:gd name="T90" fmla="*/ 63 w 234"/>
                  <a:gd name="T91" fmla="*/ 138 h 443"/>
                  <a:gd name="T92" fmla="*/ 37 w 234"/>
                  <a:gd name="T93" fmla="*/ 143 h 443"/>
                  <a:gd name="T94" fmla="*/ 48 w 234"/>
                  <a:gd name="T95" fmla="*/ 128 h 443"/>
                  <a:gd name="T96" fmla="*/ 56 w 234"/>
                  <a:gd name="T97" fmla="*/ 107 h 443"/>
                  <a:gd name="T98" fmla="*/ 65 w 234"/>
                  <a:gd name="T99" fmla="*/ 86 h 443"/>
                  <a:gd name="T100" fmla="*/ 76 w 234"/>
                  <a:gd name="T101" fmla="*/ 94 h 443"/>
                  <a:gd name="T102" fmla="*/ 215 w 234"/>
                  <a:gd name="T103" fmla="*/ 12 h 443"/>
                  <a:gd name="T104" fmla="*/ 198 w 234"/>
                  <a:gd name="T105" fmla="*/ 22 h 443"/>
                  <a:gd name="T106" fmla="*/ 217 w 234"/>
                  <a:gd name="T107" fmla="*/ 2 h 443"/>
                  <a:gd name="T108" fmla="*/ 209 w 234"/>
                  <a:gd name="T109" fmla="*/ 24 h 443"/>
                  <a:gd name="T110" fmla="*/ 195 w 234"/>
                  <a:gd name="T111" fmla="*/ 52 h 443"/>
                  <a:gd name="T112" fmla="*/ 178 w 234"/>
                  <a:gd name="T113" fmla="*/ 58 h 443"/>
                  <a:gd name="T114" fmla="*/ 166 w 234"/>
                  <a:gd name="T115" fmla="*/ 65 h 443"/>
                  <a:gd name="T116" fmla="*/ 165 w 234"/>
                  <a:gd name="T117" fmla="*/ 61 h 443"/>
                  <a:gd name="T118" fmla="*/ 154 w 234"/>
                  <a:gd name="T119" fmla="*/ 74 h 443"/>
                  <a:gd name="T120" fmla="*/ 151 w 234"/>
                  <a:gd name="T121" fmla="*/ 75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34" h="443">
                    <a:moveTo>
                      <a:pt x="59" y="403"/>
                    </a:moveTo>
                    <a:cubicBezTo>
                      <a:pt x="56" y="406"/>
                      <a:pt x="56" y="406"/>
                      <a:pt x="56" y="406"/>
                    </a:cubicBezTo>
                    <a:cubicBezTo>
                      <a:pt x="56" y="409"/>
                      <a:pt x="56" y="409"/>
                      <a:pt x="56" y="409"/>
                    </a:cubicBezTo>
                    <a:cubicBezTo>
                      <a:pt x="54" y="412"/>
                      <a:pt x="54" y="412"/>
                      <a:pt x="54" y="412"/>
                    </a:cubicBezTo>
                    <a:cubicBezTo>
                      <a:pt x="54" y="412"/>
                      <a:pt x="53" y="413"/>
                      <a:pt x="52" y="413"/>
                    </a:cubicBezTo>
                    <a:cubicBezTo>
                      <a:pt x="52" y="414"/>
                      <a:pt x="49" y="417"/>
                      <a:pt x="49" y="417"/>
                    </a:cubicBezTo>
                    <a:cubicBezTo>
                      <a:pt x="49" y="417"/>
                      <a:pt x="48" y="417"/>
                      <a:pt x="48" y="418"/>
                    </a:cubicBezTo>
                    <a:cubicBezTo>
                      <a:pt x="47" y="418"/>
                      <a:pt x="42" y="420"/>
                      <a:pt x="42" y="420"/>
                    </a:cubicBezTo>
                    <a:cubicBezTo>
                      <a:pt x="40" y="423"/>
                      <a:pt x="40" y="423"/>
                      <a:pt x="40" y="423"/>
                    </a:cubicBezTo>
                    <a:cubicBezTo>
                      <a:pt x="36" y="424"/>
                      <a:pt x="36" y="424"/>
                      <a:pt x="36" y="424"/>
                    </a:cubicBezTo>
                    <a:cubicBezTo>
                      <a:pt x="34" y="428"/>
                      <a:pt x="34" y="428"/>
                      <a:pt x="34" y="428"/>
                    </a:cubicBezTo>
                    <a:cubicBezTo>
                      <a:pt x="30" y="430"/>
                      <a:pt x="30" y="430"/>
                      <a:pt x="30" y="430"/>
                    </a:cubicBezTo>
                    <a:cubicBezTo>
                      <a:pt x="27" y="430"/>
                      <a:pt x="27" y="430"/>
                      <a:pt x="27" y="430"/>
                    </a:cubicBezTo>
                    <a:cubicBezTo>
                      <a:pt x="24" y="429"/>
                      <a:pt x="24" y="429"/>
                      <a:pt x="24" y="429"/>
                    </a:cubicBezTo>
                    <a:cubicBezTo>
                      <a:pt x="21" y="430"/>
                      <a:pt x="21" y="430"/>
                      <a:pt x="21" y="430"/>
                    </a:cubicBezTo>
                    <a:cubicBezTo>
                      <a:pt x="19" y="432"/>
                      <a:pt x="19" y="432"/>
                      <a:pt x="19" y="432"/>
                    </a:cubicBezTo>
                    <a:cubicBezTo>
                      <a:pt x="20" y="435"/>
                      <a:pt x="20" y="435"/>
                      <a:pt x="20" y="435"/>
                    </a:cubicBezTo>
                    <a:cubicBezTo>
                      <a:pt x="23" y="437"/>
                      <a:pt x="23" y="437"/>
                      <a:pt x="23" y="437"/>
                    </a:cubicBezTo>
                    <a:cubicBezTo>
                      <a:pt x="24" y="434"/>
                      <a:pt x="24" y="434"/>
                      <a:pt x="24" y="434"/>
                    </a:cubicBezTo>
                    <a:cubicBezTo>
                      <a:pt x="29" y="437"/>
                      <a:pt x="29" y="437"/>
                      <a:pt x="29" y="437"/>
                    </a:cubicBezTo>
                    <a:cubicBezTo>
                      <a:pt x="29" y="437"/>
                      <a:pt x="31" y="439"/>
                      <a:pt x="31" y="440"/>
                    </a:cubicBezTo>
                    <a:cubicBezTo>
                      <a:pt x="31" y="440"/>
                      <a:pt x="31" y="443"/>
                      <a:pt x="32" y="442"/>
                    </a:cubicBezTo>
                    <a:cubicBezTo>
                      <a:pt x="33" y="442"/>
                      <a:pt x="36" y="439"/>
                      <a:pt x="36" y="439"/>
                    </a:cubicBezTo>
                    <a:cubicBezTo>
                      <a:pt x="35" y="436"/>
                      <a:pt x="35" y="436"/>
                      <a:pt x="35" y="436"/>
                    </a:cubicBezTo>
                    <a:cubicBezTo>
                      <a:pt x="35" y="436"/>
                      <a:pt x="38" y="435"/>
                      <a:pt x="39" y="435"/>
                    </a:cubicBezTo>
                    <a:cubicBezTo>
                      <a:pt x="41" y="436"/>
                      <a:pt x="42" y="436"/>
                      <a:pt x="43" y="435"/>
                    </a:cubicBezTo>
                    <a:cubicBezTo>
                      <a:pt x="43" y="434"/>
                      <a:pt x="45" y="433"/>
                      <a:pt x="45" y="433"/>
                    </a:cubicBezTo>
                    <a:cubicBezTo>
                      <a:pt x="45" y="433"/>
                      <a:pt x="47" y="432"/>
                      <a:pt x="47" y="431"/>
                    </a:cubicBezTo>
                    <a:cubicBezTo>
                      <a:pt x="47" y="430"/>
                      <a:pt x="50" y="429"/>
                      <a:pt x="50" y="429"/>
                    </a:cubicBezTo>
                    <a:cubicBezTo>
                      <a:pt x="50" y="429"/>
                      <a:pt x="55" y="431"/>
                      <a:pt x="56" y="431"/>
                    </a:cubicBezTo>
                    <a:cubicBezTo>
                      <a:pt x="57" y="431"/>
                      <a:pt x="62" y="430"/>
                      <a:pt x="62" y="430"/>
                    </a:cubicBezTo>
                    <a:cubicBezTo>
                      <a:pt x="65" y="432"/>
                      <a:pt x="65" y="432"/>
                      <a:pt x="65" y="432"/>
                    </a:cubicBezTo>
                    <a:cubicBezTo>
                      <a:pt x="65" y="432"/>
                      <a:pt x="65" y="434"/>
                      <a:pt x="66" y="434"/>
                    </a:cubicBezTo>
                    <a:cubicBezTo>
                      <a:pt x="68" y="435"/>
                      <a:pt x="69" y="434"/>
                      <a:pt x="69" y="434"/>
                    </a:cubicBezTo>
                    <a:cubicBezTo>
                      <a:pt x="71" y="437"/>
                      <a:pt x="71" y="437"/>
                      <a:pt x="71" y="437"/>
                    </a:cubicBezTo>
                    <a:cubicBezTo>
                      <a:pt x="74" y="440"/>
                      <a:pt x="74" y="440"/>
                      <a:pt x="74" y="440"/>
                    </a:cubicBezTo>
                    <a:cubicBezTo>
                      <a:pt x="74" y="440"/>
                      <a:pt x="76" y="439"/>
                      <a:pt x="76" y="439"/>
                    </a:cubicBezTo>
                    <a:cubicBezTo>
                      <a:pt x="76" y="438"/>
                      <a:pt x="77" y="436"/>
                      <a:pt x="78" y="436"/>
                    </a:cubicBezTo>
                    <a:cubicBezTo>
                      <a:pt x="78" y="435"/>
                      <a:pt x="81" y="435"/>
                      <a:pt x="81" y="435"/>
                    </a:cubicBezTo>
                    <a:cubicBezTo>
                      <a:pt x="81" y="435"/>
                      <a:pt x="81" y="433"/>
                      <a:pt x="81" y="432"/>
                    </a:cubicBezTo>
                    <a:cubicBezTo>
                      <a:pt x="81" y="431"/>
                      <a:pt x="81" y="428"/>
                      <a:pt x="81" y="428"/>
                    </a:cubicBezTo>
                    <a:cubicBezTo>
                      <a:pt x="82" y="427"/>
                      <a:pt x="84" y="424"/>
                      <a:pt x="84" y="424"/>
                    </a:cubicBezTo>
                    <a:cubicBezTo>
                      <a:pt x="88" y="423"/>
                      <a:pt x="88" y="423"/>
                      <a:pt x="88" y="423"/>
                    </a:cubicBezTo>
                    <a:cubicBezTo>
                      <a:pt x="98" y="422"/>
                      <a:pt x="98" y="422"/>
                      <a:pt x="98" y="422"/>
                    </a:cubicBezTo>
                    <a:cubicBezTo>
                      <a:pt x="101" y="422"/>
                      <a:pt x="101" y="422"/>
                      <a:pt x="101" y="422"/>
                    </a:cubicBezTo>
                    <a:cubicBezTo>
                      <a:pt x="105" y="426"/>
                      <a:pt x="105" y="426"/>
                      <a:pt x="105" y="426"/>
                    </a:cubicBezTo>
                    <a:cubicBezTo>
                      <a:pt x="109" y="430"/>
                      <a:pt x="109" y="430"/>
                      <a:pt x="109" y="430"/>
                    </a:cubicBezTo>
                    <a:cubicBezTo>
                      <a:pt x="109" y="430"/>
                      <a:pt x="112" y="433"/>
                      <a:pt x="112" y="432"/>
                    </a:cubicBezTo>
                    <a:cubicBezTo>
                      <a:pt x="112" y="431"/>
                      <a:pt x="113" y="427"/>
                      <a:pt x="114" y="427"/>
                    </a:cubicBezTo>
                    <a:cubicBezTo>
                      <a:pt x="114" y="427"/>
                      <a:pt x="117" y="431"/>
                      <a:pt x="117" y="431"/>
                    </a:cubicBezTo>
                    <a:cubicBezTo>
                      <a:pt x="120" y="431"/>
                      <a:pt x="120" y="431"/>
                      <a:pt x="120" y="431"/>
                    </a:cubicBezTo>
                    <a:cubicBezTo>
                      <a:pt x="123" y="431"/>
                      <a:pt x="123" y="431"/>
                      <a:pt x="123" y="431"/>
                    </a:cubicBezTo>
                    <a:cubicBezTo>
                      <a:pt x="125" y="429"/>
                      <a:pt x="125" y="429"/>
                      <a:pt x="125" y="429"/>
                    </a:cubicBezTo>
                    <a:cubicBezTo>
                      <a:pt x="123" y="427"/>
                      <a:pt x="123" y="427"/>
                      <a:pt x="123" y="427"/>
                    </a:cubicBezTo>
                    <a:cubicBezTo>
                      <a:pt x="127" y="428"/>
                      <a:pt x="127" y="428"/>
                      <a:pt x="127" y="428"/>
                    </a:cubicBezTo>
                    <a:cubicBezTo>
                      <a:pt x="135" y="428"/>
                      <a:pt x="135" y="428"/>
                      <a:pt x="135" y="428"/>
                    </a:cubicBezTo>
                    <a:cubicBezTo>
                      <a:pt x="140" y="427"/>
                      <a:pt x="140" y="427"/>
                      <a:pt x="140" y="427"/>
                    </a:cubicBezTo>
                    <a:cubicBezTo>
                      <a:pt x="143" y="426"/>
                      <a:pt x="143" y="426"/>
                      <a:pt x="143" y="426"/>
                    </a:cubicBezTo>
                    <a:cubicBezTo>
                      <a:pt x="142" y="428"/>
                      <a:pt x="142" y="428"/>
                      <a:pt x="142" y="428"/>
                    </a:cubicBezTo>
                    <a:cubicBezTo>
                      <a:pt x="138" y="430"/>
                      <a:pt x="138" y="430"/>
                      <a:pt x="138" y="430"/>
                    </a:cubicBezTo>
                    <a:cubicBezTo>
                      <a:pt x="138" y="430"/>
                      <a:pt x="136" y="430"/>
                      <a:pt x="137" y="431"/>
                    </a:cubicBezTo>
                    <a:cubicBezTo>
                      <a:pt x="137" y="432"/>
                      <a:pt x="141" y="434"/>
                      <a:pt x="141" y="434"/>
                    </a:cubicBezTo>
                    <a:cubicBezTo>
                      <a:pt x="141" y="434"/>
                      <a:pt x="139" y="435"/>
                      <a:pt x="142" y="435"/>
                    </a:cubicBezTo>
                    <a:cubicBezTo>
                      <a:pt x="145" y="435"/>
                      <a:pt x="146" y="434"/>
                      <a:pt x="146" y="434"/>
                    </a:cubicBezTo>
                    <a:cubicBezTo>
                      <a:pt x="149" y="431"/>
                      <a:pt x="149" y="431"/>
                      <a:pt x="149" y="431"/>
                    </a:cubicBezTo>
                    <a:cubicBezTo>
                      <a:pt x="147" y="430"/>
                      <a:pt x="147" y="430"/>
                      <a:pt x="147" y="430"/>
                    </a:cubicBezTo>
                    <a:cubicBezTo>
                      <a:pt x="143" y="429"/>
                      <a:pt x="143" y="429"/>
                      <a:pt x="143" y="429"/>
                    </a:cubicBezTo>
                    <a:cubicBezTo>
                      <a:pt x="144" y="426"/>
                      <a:pt x="144" y="426"/>
                      <a:pt x="144" y="426"/>
                    </a:cubicBezTo>
                    <a:cubicBezTo>
                      <a:pt x="145" y="425"/>
                      <a:pt x="145" y="425"/>
                      <a:pt x="145" y="425"/>
                    </a:cubicBezTo>
                    <a:cubicBezTo>
                      <a:pt x="147" y="428"/>
                      <a:pt x="147" y="428"/>
                      <a:pt x="147" y="428"/>
                    </a:cubicBezTo>
                    <a:cubicBezTo>
                      <a:pt x="150" y="426"/>
                      <a:pt x="150" y="426"/>
                      <a:pt x="150" y="426"/>
                    </a:cubicBezTo>
                    <a:cubicBezTo>
                      <a:pt x="153" y="427"/>
                      <a:pt x="153" y="427"/>
                      <a:pt x="153" y="427"/>
                    </a:cubicBezTo>
                    <a:cubicBezTo>
                      <a:pt x="155" y="431"/>
                      <a:pt x="155" y="431"/>
                      <a:pt x="155" y="431"/>
                    </a:cubicBezTo>
                    <a:cubicBezTo>
                      <a:pt x="155" y="431"/>
                      <a:pt x="157" y="432"/>
                      <a:pt x="158" y="431"/>
                    </a:cubicBezTo>
                    <a:cubicBezTo>
                      <a:pt x="159" y="430"/>
                      <a:pt x="161" y="429"/>
                      <a:pt x="161" y="429"/>
                    </a:cubicBezTo>
                    <a:cubicBezTo>
                      <a:pt x="171" y="429"/>
                      <a:pt x="171" y="429"/>
                      <a:pt x="171" y="429"/>
                    </a:cubicBezTo>
                    <a:cubicBezTo>
                      <a:pt x="171" y="429"/>
                      <a:pt x="175" y="429"/>
                      <a:pt x="176" y="430"/>
                    </a:cubicBezTo>
                    <a:cubicBezTo>
                      <a:pt x="177" y="431"/>
                      <a:pt x="180" y="433"/>
                      <a:pt x="180" y="433"/>
                    </a:cubicBezTo>
                    <a:cubicBezTo>
                      <a:pt x="184" y="434"/>
                      <a:pt x="184" y="434"/>
                      <a:pt x="184" y="434"/>
                    </a:cubicBezTo>
                    <a:cubicBezTo>
                      <a:pt x="188" y="433"/>
                      <a:pt x="188" y="433"/>
                      <a:pt x="188" y="433"/>
                    </a:cubicBezTo>
                    <a:cubicBezTo>
                      <a:pt x="188" y="433"/>
                      <a:pt x="189" y="432"/>
                      <a:pt x="190" y="432"/>
                    </a:cubicBezTo>
                    <a:cubicBezTo>
                      <a:pt x="191" y="431"/>
                      <a:pt x="194" y="430"/>
                      <a:pt x="195" y="430"/>
                    </a:cubicBezTo>
                    <a:cubicBezTo>
                      <a:pt x="196" y="430"/>
                      <a:pt x="200" y="429"/>
                      <a:pt x="201" y="429"/>
                    </a:cubicBezTo>
                    <a:cubicBezTo>
                      <a:pt x="202" y="429"/>
                      <a:pt x="202" y="430"/>
                      <a:pt x="204" y="429"/>
                    </a:cubicBezTo>
                    <a:cubicBezTo>
                      <a:pt x="205" y="429"/>
                      <a:pt x="207" y="425"/>
                      <a:pt x="207" y="425"/>
                    </a:cubicBezTo>
                    <a:cubicBezTo>
                      <a:pt x="207" y="425"/>
                      <a:pt x="208" y="424"/>
                      <a:pt x="210" y="423"/>
                    </a:cubicBezTo>
                    <a:cubicBezTo>
                      <a:pt x="211" y="423"/>
                      <a:pt x="213" y="424"/>
                      <a:pt x="214" y="422"/>
                    </a:cubicBezTo>
                    <a:cubicBezTo>
                      <a:pt x="215" y="421"/>
                      <a:pt x="216" y="420"/>
                      <a:pt x="217" y="419"/>
                    </a:cubicBezTo>
                    <a:cubicBezTo>
                      <a:pt x="217" y="418"/>
                      <a:pt x="219" y="416"/>
                      <a:pt x="219" y="415"/>
                    </a:cubicBezTo>
                    <a:cubicBezTo>
                      <a:pt x="219" y="414"/>
                      <a:pt x="219" y="411"/>
                      <a:pt x="219" y="411"/>
                    </a:cubicBezTo>
                    <a:cubicBezTo>
                      <a:pt x="219" y="411"/>
                      <a:pt x="216" y="411"/>
                      <a:pt x="216" y="411"/>
                    </a:cubicBezTo>
                    <a:cubicBezTo>
                      <a:pt x="215" y="411"/>
                      <a:pt x="212" y="411"/>
                      <a:pt x="211" y="411"/>
                    </a:cubicBezTo>
                    <a:cubicBezTo>
                      <a:pt x="211" y="411"/>
                      <a:pt x="207" y="410"/>
                      <a:pt x="207" y="410"/>
                    </a:cubicBezTo>
                    <a:cubicBezTo>
                      <a:pt x="207" y="409"/>
                      <a:pt x="207" y="409"/>
                      <a:pt x="207" y="409"/>
                    </a:cubicBezTo>
                    <a:cubicBezTo>
                      <a:pt x="207" y="409"/>
                      <a:pt x="205" y="408"/>
                      <a:pt x="205" y="408"/>
                    </a:cubicBezTo>
                    <a:cubicBezTo>
                      <a:pt x="204" y="408"/>
                      <a:pt x="204" y="407"/>
                      <a:pt x="203" y="407"/>
                    </a:cubicBezTo>
                    <a:cubicBezTo>
                      <a:pt x="202" y="406"/>
                      <a:pt x="201" y="405"/>
                      <a:pt x="201" y="405"/>
                    </a:cubicBezTo>
                    <a:cubicBezTo>
                      <a:pt x="198" y="404"/>
                      <a:pt x="198" y="404"/>
                      <a:pt x="198" y="404"/>
                    </a:cubicBezTo>
                    <a:cubicBezTo>
                      <a:pt x="195" y="404"/>
                      <a:pt x="195" y="404"/>
                      <a:pt x="195" y="404"/>
                    </a:cubicBezTo>
                    <a:cubicBezTo>
                      <a:pt x="198" y="403"/>
                      <a:pt x="198" y="403"/>
                      <a:pt x="198" y="403"/>
                    </a:cubicBezTo>
                    <a:cubicBezTo>
                      <a:pt x="198" y="403"/>
                      <a:pt x="201" y="403"/>
                      <a:pt x="202" y="403"/>
                    </a:cubicBezTo>
                    <a:cubicBezTo>
                      <a:pt x="203" y="403"/>
                      <a:pt x="207" y="403"/>
                      <a:pt x="207" y="403"/>
                    </a:cubicBezTo>
                    <a:cubicBezTo>
                      <a:pt x="207" y="402"/>
                      <a:pt x="209" y="399"/>
                      <a:pt x="209" y="399"/>
                    </a:cubicBezTo>
                    <a:cubicBezTo>
                      <a:pt x="209" y="396"/>
                      <a:pt x="209" y="396"/>
                      <a:pt x="209" y="396"/>
                    </a:cubicBezTo>
                    <a:cubicBezTo>
                      <a:pt x="207" y="395"/>
                      <a:pt x="207" y="395"/>
                      <a:pt x="207" y="395"/>
                    </a:cubicBezTo>
                    <a:cubicBezTo>
                      <a:pt x="203" y="395"/>
                      <a:pt x="203" y="395"/>
                      <a:pt x="203" y="395"/>
                    </a:cubicBezTo>
                    <a:cubicBezTo>
                      <a:pt x="208" y="393"/>
                      <a:pt x="208" y="393"/>
                      <a:pt x="208" y="393"/>
                    </a:cubicBezTo>
                    <a:cubicBezTo>
                      <a:pt x="210" y="391"/>
                      <a:pt x="210" y="391"/>
                      <a:pt x="210" y="391"/>
                    </a:cubicBezTo>
                    <a:cubicBezTo>
                      <a:pt x="212" y="393"/>
                      <a:pt x="212" y="393"/>
                      <a:pt x="212" y="393"/>
                    </a:cubicBezTo>
                    <a:cubicBezTo>
                      <a:pt x="212" y="393"/>
                      <a:pt x="217" y="393"/>
                      <a:pt x="217" y="393"/>
                    </a:cubicBezTo>
                    <a:cubicBezTo>
                      <a:pt x="217" y="392"/>
                      <a:pt x="218" y="390"/>
                      <a:pt x="218" y="390"/>
                    </a:cubicBezTo>
                    <a:cubicBezTo>
                      <a:pt x="219" y="388"/>
                      <a:pt x="219" y="388"/>
                      <a:pt x="219" y="388"/>
                    </a:cubicBezTo>
                    <a:cubicBezTo>
                      <a:pt x="226" y="382"/>
                      <a:pt x="226" y="382"/>
                      <a:pt x="226" y="382"/>
                    </a:cubicBezTo>
                    <a:cubicBezTo>
                      <a:pt x="229" y="377"/>
                      <a:pt x="229" y="377"/>
                      <a:pt x="229" y="377"/>
                    </a:cubicBezTo>
                    <a:cubicBezTo>
                      <a:pt x="230" y="373"/>
                      <a:pt x="230" y="373"/>
                      <a:pt x="230" y="373"/>
                    </a:cubicBezTo>
                    <a:cubicBezTo>
                      <a:pt x="234" y="365"/>
                      <a:pt x="234" y="365"/>
                      <a:pt x="234" y="365"/>
                    </a:cubicBezTo>
                    <a:cubicBezTo>
                      <a:pt x="234" y="356"/>
                      <a:pt x="234" y="356"/>
                      <a:pt x="234" y="356"/>
                    </a:cubicBezTo>
                    <a:cubicBezTo>
                      <a:pt x="229" y="349"/>
                      <a:pt x="229" y="349"/>
                      <a:pt x="229" y="349"/>
                    </a:cubicBezTo>
                    <a:cubicBezTo>
                      <a:pt x="229" y="349"/>
                      <a:pt x="225" y="345"/>
                      <a:pt x="223" y="345"/>
                    </a:cubicBezTo>
                    <a:cubicBezTo>
                      <a:pt x="222" y="344"/>
                      <a:pt x="213" y="343"/>
                      <a:pt x="213" y="343"/>
                    </a:cubicBezTo>
                    <a:cubicBezTo>
                      <a:pt x="206" y="341"/>
                      <a:pt x="206" y="341"/>
                      <a:pt x="206" y="341"/>
                    </a:cubicBezTo>
                    <a:cubicBezTo>
                      <a:pt x="203" y="342"/>
                      <a:pt x="203" y="342"/>
                      <a:pt x="203" y="342"/>
                    </a:cubicBezTo>
                    <a:cubicBezTo>
                      <a:pt x="202" y="345"/>
                      <a:pt x="202" y="345"/>
                      <a:pt x="202" y="345"/>
                    </a:cubicBezTo>
                    <a:cubicBezTo>
                      <a:pt x="200" y="346"/>
                      <a:pt x="200" y="346"/>
                      <a:pt x="200" y="346"/>
                    </a:cubicBezTo>
                    <a:cubicBezTo>
                      <a:pt x="200" y="346"/>
                      <a:pt x="198" y="348"/>
                      <a:pt x="197" y="348"/>
                    </a:cubicBezTo>
                    <a:cubicBezTo>
                      <a:pt x="197" y="348"/>
                      <a:pt x="195" y="345"/>
                      <a:pt x="195" y="345"/>
                    </a:cubicBezTo>
                    <a:cubicBezTo>
                      <a:pt x="195" y="345"/>
                      <a:pt x="193" y="343"/>
                      <a:pt x="192" y="343"/>
                    </a:cubicBezTo>
                    <a:cubicBezTo>
                      <a:pt x="192" y="343"/>
                      <a:pt x="189" y="342"/>
                      <a:pt x="189" y="342"/>
                    </a:cubicBezTo>
                    <a:cubicBezTo>
                      <a:pt x="193" y="340"/>
                      <a:pt x="193" y="340"/>
                      <a:pt x="193" y="340"/>
                    </a:cubicBezTo>
                    <a:cubicBezTo>
                      <a:pt x="196" y="338"/>
                      <a:pt x="196" y="338"/>
                      <a:pt x="196" y="338"/>
                    </a:cubicBezTo>
                    <a:cubicBezTo>
                      <a:pt x="196" y="338"/>
                      <a:pt x="198" y="336"/>
                      <a:pt x="198" y="336"/>
                    </a:cubicBezTo>
                    <a:cubicBezTo>
                      <a:pt x="199" y="336"/>
                      <a:pt x="201" y="334"/>
                      <a:pt x="201" y="334"/>
                    </a:cubicBezTo>
                    <a:cubicBezTo>
                      <a:pt x="202" y="328"/>
                      <a:pt x="202" y="328"/>
                      <a:pt x="202" y="328"/>
                    </a:cubicBezTo>
                    <a:cubicBezTo>
                      <a:pt x="200" y="321"/>
                      <a:pt x="200" y="321"/>
                      <a:pt x="200" y="321"/>
                    </a:cubicBezTo>
                    <a:cubicBezTo>
                      <a:pt x="197" y="318"/>
                      <a:pt x="197" y="318"/>
                      <a:pt x="197" y="318"/>
                    </a:cubicBezTo>
                    <a:cubicBezTo>
                      <a:pt x="196" y="315"/>
                      <a:pt x="196" y="315"/>
                      <a:pt x="196" y="315"/>
                    </a:cubicBezTo>
                    <a:cubicBezTo>
                      <a:pt x="194" y="314"/>
                      <a:pt x="194" y="314"/>
                      <a:pt x="194" y="314"/>
                    </a:cubicBezTo>
                    <a:cubicBezTo>
                      <a:pt x="191" y="312"/>
                      <a:pt x="191" y="312"/>
                      <a:pt x="191" y="312"/>
                    </a:cubicBezTo>
                    <a:cubicBezTo>
                      <a:pt x="189" y="309"/>
                      <a:pt x="189" y="309"/>
                      <a:pt x="189" y="309"/>
                    </a:cubicBezTo>
                    <a:cubicBezTo>
                      <a:pt x="187" y="307"/>
                      <a:pt x="187" y="307"/>
                      <a:pt x="187" y="307"/>
                    </a:cubicBezTo>
                    <a:cubicBezTo>
                      <a:pt x="188" y="305"/>
                      <a:pt x="188" y="305"/>
                      <a:pt x="188" y="305"/>
                    </a:cubicBezTo>
                    <a:cubicBezTo>
                      <a:pt x="189" y="306"/>
                      <a:pt x="189" y="306"/>
                      <a:pt x="189" y="306"/>
                    </a:cubicBezTo>
                    <a:cubicBezTo>
                      <a:pt x="189" y="306"/>
                      <a:pt x="190" y="308"/>
                      <a:pt x="190" y="308"/>
                    </a:cubicBezTo>
                    <a:cubicBezTo>
                      <a:pt x="190" y="308"/>
                      <a:pt x="191" y="309"/>
                      <a:pt x="191" y="310"/>
                    </a:cubicBezTo>
                    <a:cubicBezTo>
                      <a:pt x="192" y="310"/>
                      <a:pt x="195" y="311"/>
                      <a:pt x="195" y="311"/>
                    </a:cubicBezTo>
                    <a:cubicBezTo>
                      <a:pt x="197" y="311"/>
                      <a:pt x="197" y="311"/>
                      <a:pt x="197" y="311"/>
                    </a:cubicBezTo>
                    <a:cubicBezTo>
                      <a:pt x="198" y="314"/>
                      <a:pt x="198" y="314"/>
                      <a:pt x="198" y="314"/>
                    </a:cubicBezTo>
                    <a:cubicBezTo>
                      <a:pt x="198" y="314"/>
                      <a:pt x="199" y="312"/>
                      <a:pt x="199" y="312"/>
                    </a:cubicBezTo>
                    <a:cubicBezTo>
                      <a:pt x="199" y="311"/>
                      <a:pt x="197" y="308"/>
                      <a:pt x="197" y="308"/>
                    </a:cubicBezTo>
                    <a:cubicBezTo>
                      <a:pt x="196" y="307"/>
                      <a:pt x="195" y="305"/>
                      <a:pt x="195" y="304"/>
                    </a:cubicBezTo>
                    <a:cubicBezTo>
                      <a:pt x="195" y="304"/>
                      <a:pt x="193" y="299"/>
                      <a:pt x="193" y="299"/>
                    </a:cubicBezTo>
                    <a:cubicBezTo>
                      <a:pt x="193" y="299"/>
                      <a:pt x="192" y="297"/>
                      <a:pt x="192" y="297"/>
                    </a:cubicBezTo>
                    <a:cubicBezTo>
                      <a:pt x="192" y="296"/>
                      <a:pt x="192" y="292"/>
                      <a:pt x="192" y="292"/>
                    </a:cubicBezTo>
                    <a:cubicBezTo>
                      <a:pt x="194" y="291"/>
                      <a:pt x="194" y="291"/>
                      <a:pt x="194" y="291"/>
                    </a:cubicBezTo>
                    <a:cubicBezTo>
                      <a:pt x="195" y="290"/>
                      <a:pt x="195" y="290"/>
                      <a:pt x="195" y="290"/>
                    </a:cubicBezTo>
                    <a:cubicBezTo>
                      <a:pt x="195" y="290"/>
                      <a:pt x="194" y="290"/>
                      <a:pt x="194" y="289"/>
                    </a:cubicBezTo>
                    <a:cubicBezTo>
                      <a:pt x="194" y="288"/>
                      <a:pt x="192" y="286"/>
                      <a:pt x="192" y="286"/>
                    </a:cubicBezTo>
                    <a:cubicBezTo>
                      <a:pt x="192" y="286"/>
                      <a:pt x="190" y="285"/>
                      <a:pt x="190" y="284"/>
                    </a:cubicBezTo>
                    <a:cubicBezTo>
                      <a:pt x="189" y="283"/>
                      <a:pt x="188" y="281"/>
                      <a:pt x="188" y="281"/>
                    </a:cubicBezTo>
                    <a:cubicBezTo>
                      <a:pt x="188" y="280"/>
                      <a:pt x="187" y="275"/>
                      <a:pt x="187" y="275"/>
                    </a:cubicBezTo>
                    <a:cubicBezTo>
                      <a:pt x="184" y="271"/>
                      <a:pt x="184" y="271"/>
                      <a:pt x="184" y="271"/>
                    </a:cubicBezTo>
                    <a:cubicBezTo>
                      <a:pt x="184" y="271"/>
                      <a:pt x="182" y="269"/>
                      <a:pt x="182" y="269"/>
                    </a:cubicBezTo>
                    <a:cubicBezTo>
                      <a:pt x="181" y="269"/>
                      <a:pt x="179" y="268"/>
                      <a:pt x="179" y="268"/>
                    </a:cubicBezTo>
                    <a:cubicBezTo>
                      <a:pt x="178" y="268"/>
                      <a:pt x="174" y="266"/>
                      <a:pt x="174" y="266"/>
                    </a:cubicBezTo>
                    <a:cubicBezTo>
                      <a:pt x="174" y="266"/>
                      <a:pt x="171" y="262"/>
                      <a:pt x="171" y="261"/>
                    </a:cubicBezTo>
                    <a:cubicBezTo>
                      <a:pt x="171" y="260"/>
                      <a:pt x="169" y="256"/>
                      <a:pt x="169" y="256"/>
                    </a:cubicBezTo>
                    <a:cubicBezTo>
                      <a:pt x="169" y="252"/>
                      <a:pt x="169" y="252"/>
                      <a:pt x="169" y="252"/>
                    </a:cubicBezTo>
                    <a:cubicBezTo>
                      <a:pt x="168" y="246"/>
                      <a:pt x="168" y="246"/>
                      <a:pt x="168" y="246"/>
                    </a:cubicBezTo>
                    <a:cubicBezTo>
                      <a:pt x="167" y="239"/>
                      <a:pt x="167" y="239"/>
                      <a:pt x="167" y="239"/>
                    </a:cubicBezTo>
                    <a:cubicBezTo>
                      <a:pt x="167" y="233"/>
                      <a:pt x="167" y="233"/>
                      <a:pt x="167" y="233"/>
                    </a:cubicBezTo>
                    <a:cubicBezTo>
                      <a:pt x="167" y="227"/>
                      <a:pt x="167" y="227"/>
                      <a:pt x="167" y="227"/>
                    </a:cubicBezTo>
                    <a:cubicBezTo>
                      <a:pt x="166" y="223"/>
                      <a:pt x="166" y="223"/>
                      <a:pt x="166" y="223"/>
                    </a:cubicBezTo>
                    <a:cubicBezTo>
                      <a:pt x="163" y="217"/>
                      <a:pt x="163" y="217"/>
                      <a:pt x="163" y="217"/>
                    </a:cubicBezTo>
                    <a:cubicBezTo>
                      <a:pt x="161" y="213"/>
                      <a:pt x="161" y="213"/>
                      <a:pt x="161" y="213"/>
                    </a:cubicBezTo>
                    <a:cubicBezTo>
                      <a:pt x="156" y="208"/>
                      <a:pt x="156" y="208"/>
                      <a:pt x="156" y="208"/>
                    </a:cubicBezTo>
                    <a:cubicBezTo>
                      <a:pt x="153" y="204"/>
                      <a:pt x="153" y="204"/>
                      <a:pt x="153" y="204"/>
                    </a:cubicBezTo>
                    <a:cubicBezTo>
                      <a:pt x="151" y="203"/>
                      <a:pt x="151" y="203"/>
                      <a:pt x="151" y="203"/>
                    </a:cubicBezTo>
                    <a:cubicBezTo>
                      <a:pt x="147" y="199"/>
                      <a:pt x="147" y="199"/>
                      <a:pt x="147" y="199"/>
                    </a:cubicBezTo>
                    <a:cubicBezTo>
                      <a:pt x="143" y="197"/>
                      <a:pt x="143" y="197"/>
                      <a:pt x="143" y="197"/>
                    </a:cubicBezTo>
                    <a:cubicBezTo>
                      <a:pt x="140" y="199"/>
                      <a:pt x="140" y="199"/>
                      <a:pt x="140" y="199"/>
                    </a:cubicBezTo>
                    <a:cubicBezTo>
                      <a:pt x="137" y="200"/>
                      <a:pt x="137" y="200"/>
                      <a:pt x="137" y="200"/>
                    </a:cubicBezTo>
                    <a:cubicBezTo>
                      <a:pt x="134" y="201"/>
                      <a:pt x="134" y="201"/>
                      <a:pt x="134" y="201"/>
                    </a:cubicBezTo>
                    <a:cubicBezTo>
                      <a:pt x="129" y="198"/>
                      <a:pt x="129" y="198"/>
                      <a:pt x="129" y="198"/>
                    </a:cubicBezTo>
                    <a:cubicBezTo>
                      <a:pt x="126" y="196"/>
                      <a:pt x="126" y="196"/>
                      <a:pt x="126" y="196"/>
                    </a:cubicBezTo>
                    <a:cubicBezTo>
                      <a:pt x="122" y="195"/>
                      <a:pt x="122" y="195"/>
                      <a:pt x="122" y="195"/>
                    </a:cubicBezTo>
                    <a:cubicBezTo>
                      <a:pt x="121" y="195"/>
                      <a:pt x="121" y="195"/>
                      <a:pt x="121" y="195"/>
                    </a:cubicBezTo>
                    <a:cubicBezTo>
                      <a:pt x="121" y="195"/>
                      <a:pt x="121" y="194"/>
                      <a:pt x="121" y="194"/>
                    </a:cubicBezTo>
                    <a:cubicBezTo>
                      <a:pt x="121" y="195"/>
                      <a:pt x="123" y="194"/>
                      <a:pt x="123" y="194"/>
                    </a:cubicBezTo>
                    <a:cubicBezTo>
                      <a:pt x="123" y="194"/>
                      <a:pt x="125" y="195"/>
                      <a:pt x="125" y="195"/>
                    </a:cubicBezTo>
                    <a:cubicBezTo>
                      <a:pt x="125" y="195"/>
                      <a:pt x="127" y="196"/>
                      <a:pt x="127" y="196"/>
                    </a:cubicBezTo>
                    <a:cubicBezTo>
                      <a:pt x="127" y="196"/>
                      <a:pt x="128" y="197"/>
                      <a:pt x="129" y="197"/>
                    </a:cubicBezTo>
                    <a:cubicBezTo>
                      <a:pt x="130" y="197"/>
                      <a:pt x="132" y="197"/>
                      <a:pt x="132" y="197"/>
                    </a:cubicBezTo>
                    <a:cubicBezTo>
                      <a:pt x="135" y="195"/>
                      <a:pt x="135" y="195"/>
                      <a:pt x="135" y="195"/>
                    </a:cubicBezTo>
                    <a:cubicBezTo>
                      <a:pt x="136" y="193"/>
                      <a:pt x="136" y="193"/>
                      <a:pt x="136" y="193"/>
                    </a:cubicBezTo>
                    <a:cubicBezTo>
                      <a:pt x="138" y="192"/>
                      <a:pt x="138" y="192"/>
                      <a:pt x="138" y="192"/>
                    </a:cubicBezTo>
                    <a:cubicBezTo>
                      <a:pt x="140" y="191"/>
                      <a:pt x="140" y="191"/>
                      <a:pt x="140" y="191"/>
                    </a:cubicBezTo>
                    <a:cubicBezTo>
                      <a:pt x="141" y="191"/>
                      <a:pt x="141" y="191"/>
                      <a:pt x="141" y="191"/>
                    </a:cubicBezTo>
                    <a:cubicBezTo>
                      <a:pt x="141" y="191"/>
                      <a:pt x="142" y="192"/>
                      <a:pt x="143" y="192"/>
                    </a:cubicBezTo>
                    <a:cubicBezTo>
                      <a:pt x="145" y="192"/>
                      <a:pt x="146" y="191"/>
                      <a:pt x="146" y="191"/>
                    </a:cubicBezTo>
                    <a:cubicBezTo>
                      <a:pt x="146" y="191"/>
                      <a:pt x="149" y="189"/>
                      <a:pt x="149" y="189"/>
                    </a:cubicBezTo>
                    <a:cubicBezTo>
                      <a:pt x="149" y="189"/>
                      <a:pt x="148" y="188"/>
                      <a:pt x="148" y="188"/>
                    </a:cubicBezTo>
                    <a:cubicBezTo>
                      <a:pt x="148" y="187"/>
                      <a:pt x="146" y="186"/>
                      <a:pt x="146" y="186"/>
                    </a:cubicBezTo>
                    <a:cubicBezTo>
                      <a:pt x="146" y="186"/>
                      <a:pt x="145" y="186"/>
                      <a:pt x="145" y="185"/>
                    </a:cubicBezTo>
                    <a:cubicBezTo>
                      <a:pt x="145" y="184"/>
                      <a:pt x="145" y="182"/>
                      <a:pt x="145" y="182"/>
                    </a:cubicBezTo>
                    <a:cubicBezTo>
                      <a:pt x="144" y="181"/>
                      <a:pt x="144" y="181"/>
                      <a:pt x="144" y="181"/>
                    </a:cubicBezTo>
                    <a:cubicBezTo>
                      <a:pt x="144" y="181"/>
                      <a:pt x="143" y="180"/>
                      <a:pt x="142" y="181"/>
                    </a:cubicBezTo>
                    <a:cubicBezTo>
                      <a:pt x="141" y="181"/>
                      <a:pt x="140" y="181"/>
                      <a:pt x="140" y="181"/>
                    </a:cubicBezTo>
                    <a:cubicBezTo>
                      <a:pt x="137" y="182"/>
                      <a:pt x="137" y="182"/>
                      <a:pt x="137" y="182"/>
                    </a:cubicBezTo>
                    <a:cubicBezTo>
                      <a:pt x="133" y="183"/>
                      <a:pt x="133" y="183"/>
                      <a:pt x="133" y="183"/>
                    </a:cubicBezTo>
                    <a:cubicBezTo>
                      <a:pt x="133" y="182"/>
                      <a:pt x="133" y="182"/>
                      <a:pt x="133" y="182"/>
                    </a:cubicBezTo>
                    <a:cubicBezTo>
                      <a:pt x="137" y="181"/>
                      <a:pt x="137" y="181"/>
                      <a:pt x="137" y="181"/>
                    </a:cubicBezTo>
                    <a:cubicBezTo>
                      <a:pt x="139" y="180"/>
                      <a:pt x="139" y="180"/>
                      <a:pt x="139" y="180"/>
                    </a:cubicBezTo>
                    <a:cubicBezTo>
                      <a:pt x="139" y="180"/>
                      <a:pt x="139" y="179"/>
                      <a:pt x="140" y="179"/>
                    </a:cubicBezTo>
                    <a:cubicBezTo>
                      <a:pt x="141" y="179"/>
                      <a:pt x="143" y="180"/>
                      <a:pt x="144" y="180"/>
                    </a:cubicBezTo>
                    <a:cubicBezTo>
                      <a:pt x="144" y="180"/>
                      <a:pt x="147" y="180"/>
                      <a:pt x="147" y="180"/>
                    </a:cubicBezTo>
                    <a:cubicBezTo>
                      <a:pt x="147" y="180"/>
                      <a:pt x="150" y="178"/>
                      <a:pt x="150" y="178"/>
                    </a:cubicBezTo>
                    <a:cubicBezTo>
                      <a:pt x="151" y="177"/>
                      <a:pt x="154" y="175"/>
                      <a:pt x="154" y="175"/>
                    </a:cubicBezTo>
                    <a:cubicBezTo>
                      <a:pt x="154" y="173"/>
                      <a:pt x="154" y="173"/>
                      <a:pt x="154" y="173"/>
                    </a:cubicBezTo>
                    <a:cubicBezTo>
                      <a:pt x="154" y="173"/>
                      <a:pt x="155" y="171"/>
                      <a:pt x="156" y="171"/>
                    </a:cubicBezTo>
                    <a:cubicBezTo>
                      <a:pt x="156" y="171"/>
                      <a:pt x="159" y="169"/>
                      <a:pt x="159" y="169"/>
                    </a:cubicBezTo>
                    <a:cubicBezTo>
                      <a:pt x="162" y="165"/>
                      <a:pt x="162" y="165"/>
                      <a:pt x="162" y="165"/>
                    </a:cubicBezTo>
                    <a:cubicBezTo>
                      <a:pt x="164" y="161"/>
                      <a:pt x="164" y="161"/>
                      <a:pt x="164" y="161"/>
                    </a:cubicBezTo>
                    <a:cubicBezTo>
                      <a:pt x="166" y="158"/>
                      <a:pt x="166" y="158"/>
                      <a:pt x="166" y="158"/>
                    </a:cubicBezTo>
                    <a:cubicBezTo>
                      <a:pt x="166" y="158"/>
                      <a:pt x="168" y="156"/>
                      <a:pt x="168" y="155"/>
                    </a:cubicBezTo>
                    <a:cubicBezTo>
                      <a:pt x="168" y="154"/>
                      <a:pt x="168" y="151"/>
                      <a:pt x="168" y="151"/>
                    </a:cubicBezTo>
                    <a:cubicBezTo>
                      <a:pt x="168" y="151"/>
                      <a:pt x="170" y="149"/>
                      <a:pt x="171" y="149"/>
                    </a:cubicBezTo>
                    <a:cubicBezTo>
                      <a:pt x="171" y="148"/>
                      <a:pt x="177" y="144"/>
                      <a:pt x="177" y="144"/>
                    </a:cubicBezTo>
                    <a:cubicBezTo>
                      <a:pt x="178" y="139"/>
                      <a:pt x="178" y="139"/>
                      <a:pt x="178" y="139"/>
                    </a:cubicBezTo>
                    <a:cubicBezTo>
                      <a:pt x="177" y="138"/>
                      <a:pt x="177" y="138"/>
                      <a:pt x="177" y="138"/>
                    </a:cubicBezTo>
                    <a:cubicBezTo>
                      <a:pt x="176" y="135"/>
                      <a:pt x="176" y="135"/>
                      <a:pt x="176" y="135"/>
                    </a:cubicBezTo>
                    <a:cubicBezTo>
                      <a:pt x="174" y="133"/>
                      <a:pt x="174" y="133"/>
                      <a:pt x="174" y="133"/>
                    </a:cubicBezTo>
                    <a:cubicBezTo>
                      <a:pt x="172" y="131"/>
                      <a:pt x="172" y="131"/>
                      <a:pt x="172" y="131"/>
                    </a:cubicBezTo>
                    <a:cubicBezTo>
                      <a:pt x="170" y="131"/>
                      <a:pt x="170" y="131"/>
                      <a:pt x="170" y="131"/>
                    </a:cubicBezTo>
                    <a:cubicBezTo>
                      <a:pt x="170" y="131"/>
                      <a:pt x="169" y="132"/>
                      <a:pt x="168" y="132"/>
                    </a:cubicBezTo>
                    <a:cubicBezTo>
                      <a:pt x="168" y="131"/>
                      <a:pt x="166" y="130"/>
                      <a:pt x="166" y="130"/>
                    </a:cubicBezTo>
                    <a:cubicBezTo>
                      <a:pt x="163" y="131"/>
                      <a:pt x="163" y="131"/>
                      <a:pt x="163" y="131"/>
                    </a:cubicBezTo>
                    <a:cubicBezTo>
                      <a:pt x="159" y="130"/>
                      <a:pt x="159" y="130"/>
                      <a:pt x="159" y="130"/>
                    </a:cubicBezTo>
                    <a:cubicBezTo>
                      <a:pt x="158" y="129"/>
                      <a:pt x="158" y="129"/>
                      <a:pt x="158" y="129"/>
                    </a:cubicBezTo>
                    <a:cubicBezTo>
                      <a:pt x="155" y="128"/>
                      <a:pt x="155" y="128"/>
                      <a:pt x="155" y="128"/>
                    </a:cubicBezTo>
                    <a:cubicBezTo>
                      <a:pt x="153" y="127"/>
                      <a:pt x="153" y="127"/>
                      <a:pt x="153" y="127"/>
                    </a:cubicBezTo>
                    <a:cubicBezTo>
                      <a:pt x="150" y="128"/>
                      <a:pt x="150" y="128"/>
                      <a:pt x="150" y="128"/>
                    </a:cubicBezTo>
                    <a:cubicBezTo>
                      <a:pt x="147" y="129"/>
                      <a:pt x="147" y="129"/>
                      <a:pt x="147" y="129"/>
                    </a:cubicBezTo>
                    <a:cubicBezTo>
                      <a:pt x="146" y="127"/>
                      <a:pt x="146" y="127"/>
                      <a:pt x="146" y="127"/>
                    </a:cubicBezTo>
                    <a:cubicBezTo>
                      <a:pt x="144" y="126"/>
                      <a:pt x="144" y="126"/>
                      <a:pt x="144" y="126"/>
                    </a:cubicBezTo>
                    <a:cubicBezTo>
                      <a:pt x="138" y="125"/>
                      <a:pt x="138" y="125"/>
                      <a:pt x="138" y="125"/>
                    </a:cubicBezTo>
                    <a:cubicBezTo>
                      <a:pt x="138" y="127"/>
                      <a:pt x="138" y="127"/>
                      <a:pt x="138" y="127"/>
                    </a:cubicBezTo>
                    <a:cubicBezTo>
                      <a:pt x="134" y="127"/>
                      <a:pt x="134" y="127"/>
                      <a:pt x="134" y="127"/>
                    </a:cubicBezTo>
                    <a:cubicBezTo>
                      <a:pt x="134" y="127"/>
                      <a:pt x="134" y="126"/>
                      <a:pt x="133" y="127"/>
                    </a:cubicBezTo>
                    <a:cubicBezTo>
                      <a:pt x="133" y="127"/>
                      <a:pt x="131" y="128"/>
                      <a:pt x="131" y="128"/>
                    </a:cubicBezTo>
                    <a:cubicBezTo>
                      <a:pt x="130" y="129"/>
                      <a:pt x="130" y="129"/>
                      <a:pt x="130" y="129"/>
                    </a:cubicBezTo>
                    <a:cubicBezTo>
                      <a:pt x="128" y="128"/>
                      <a:pt x="128" y="128"/>
                      <a:pt x="128" y="128"/>
                    </a:cubicBezTo>
                    <a:cubicBezTo>
                      <a:pt x="125" y="128"/>
                      <a:pt x="125" y="128"/>
                      <a:pt x="125" y="128"/>
                    </a:cubicBezTo>
                    <a:cubicBezTo>
                      <a:pt x="123" y="130"/>
                      <a:pt x="123" y="130"/>
                      <a:pt x="123" y="130"/>
                    </a:cubicBezTo>
                    <a:cubicBezTo>
                      <a:pt x="121" y="131"/>
                      <a:pt x="121" y="131"/>
                      <a:pt x="121" y="131"/>
                    </a:cubicBezTo>
                    <a:cubicBezTo>
                      <a:pt x="119" y="133"/>
                      <a:pt x="119" y="133"/>
                      <a:pt x="119" y="133"/>
                    </a:cubicBezTo>
                    <a:cubicBezTo>
                      <a:pt x="120" y="131"/>
                      <a:pt x="120" y="131"/>
                      <a:pt x="120" y="131"/>
                    </a:cubicBezTo>
                    <a:cubicBezTo>
                      <a:pt x="121" y="129"/>
                      <a:pt x="121" y="129"/>
                      <a:pt x="121" y="129"/>
                    </a:cubicBezTo>
                    <a:cubicBezTo>
                      <a:pt x="123" y="129"/>
                      <a:pt x="123" y="129"/>
                      <a:pt x="123" y="129"/>
                    </a:cubicBezTo>
                    <a:cubicBezTo>
                      <a:pt x="125" y="126"/>
                      <a:pt x="125" y="126"/>
                      <a:pt x="125" y="126"/>
                    </a:cubicBezTo>
                    <a:cubicBezTo>
                      <a:pt x="125" y="126"/>
                      <a:pt x="127" y="125"/>
                      <a:pt x="127" y="125"/>
                    </a:cubicBezTo>
                    <a:cubicBezTo>
                      <a:pt x="128" y="124"/>
                      <a:pt x="129" y="123"/>
                      <a:pt x="129" y="123"/>
                    </a:cubicBezTo>
                    <a:cubicBezTo>
                      <a:pt x="127" y="122"/>
                      <a:pt x="127" y="122"/>
                      <a:pt x="127" y="122"/>
                    </a:cubicBezTo>
                    <a:cubicBezTo>
                      <a:pt x="124" y="124"/>
                      <a:pt x="124" y="124"/>
                      <a:pt x="124" y="124"/>
                    </a:cubicBezTo>
                    <a:cubicBezTo>
                      <a:pt x="124" y="124"/>
                      <a:pt x="123" y="123"/>
                      <a:pt x="123" y="123"/>
                    </a:cubicBezTo>
                    <a:cubicBezTo>
                      <a:pt x="123" y="123"/>
                      <a:pt x="121" y="125"/>
                      <a:pt x="121" y="125"/>
                    </a:cubicBezTo>
                    <a:cubicBezTo>
                      <a:pt x="116" y="126"/>
                      <a:pt x="116" y="126"/>
                      <a:pt x="116" y="126"/>
                    </a:cubicBezTo>
                    <a:cubicBezTo>
                      <a:pt x="120" y="123"/>
                      <a:pt x="120" y="123"/>
                      <a:pt x="120" y="123"/>
                    </a:cubicBezTo>
                    <a:cubicBezTo>
                      <a:pt x="120" y="123"/>
                      <a:pt x="122" y="122"/>
                      <a:pt x="123" y="122"/>
                    </a:cubicBezTo>
                    <a:cubicBezTo>
                      <a:pt x="123" y="122"/>
                      <a:pt x="125" y="121"/>
                      <a:pt x="125" y="121"/>
                    </a:cubicBezTo>
                    <a:cubicBezTo>
                      <a:pt x="126" y="121"/>
                      <a:pt x="127" y="121"/>
                      <a:pt x="128" y="121"/>
                    </a:cubicBezTo>
                    <a:cubicBezTo>
                      <a:pt x="128" y="121"/>
                      <a:pt x="130" y="122"/>
                      <a:pt x="131" y="121"/>
                    </a:cubicBezTo>
                    <a:cubicBezTo>
                      <a:pt x="131" y="121"/>
                      <a:pt x="132" y="120"/>
                      <a:pt x="132" y="119"/>
                    </a:cubicBezTo>
                    <a:cubicBezTo>
                      <a:pt x="132" y="119"/>
                      <a:pt x="134" y="117"/>
                      <a:pt x="134" y="117"/>
                    </a:cubicBezTo>
                    <a:cubicBezTo>
                      <a:pt x="129" y="117"/>
                      <a:pt x="129" y="117"/>
                      <a:pt x="129" y="117"/>
                    </a:cubicBezTo>
                    <a:cubicBezTo>
                      <a:pt x="129" y="117"/>
                      <a:pt x="128" y="118"/>
                      <a:pt x="127" y="118"/>
                    </a:cubicBezTo>
                    <a:cubicBezTo>
                      <a:pt x="127" y="117"/>
                      <a:pt x="125" y="117"/>
                      <a:pt x="125" y="117"/>
                    </a:cubicBezTo>
                    <a:cubicBezTo>
                      <a:pt x="124" y="116"/>
                      <a:pt x="123" y="116"/>
                      <a:pt x="123" y="115"/>
                    </a:cubicBezTo>
                    <a:cubicBezTo>
                      <a:pt x="123" y="115"/>
                      <a:pt x="121" y="114"/>
                      <a:pt x="121" y="114"/>
                    </a:cubicBezTo>
                    <a:cubicBezTo>
                      <a:pt x="122" y="113"/>
                      <a:pt x="122" y="113"/>
                      <a:pt x="122" y="113"/>
                    </a:cubicBezTo>
                    <a:cubicBezTo>
                      <a:pt x="123" y="115"/>
                      <a:pt x="123" y="115"/>
                      <a:pt x="123" y="115"/>
                    </a:cubicBezTo>
                    <a:cubicBezTo>
                      <a:pt x="123" y="115"/>
                      <a:pt x="124" y="116"/>
                      <a:pt x="125" y="116"/>
                    </a:cubicBezTo>
                    <a:cubicBezTo>
                      <a:pt x="126" y="115"/>
                      <a:pt x="127" y="115"/>
                      <a:pt x="128" y="115"/>
                    </a:cubicBezTo>
                    <a:cubicBezTo>
                      <a:pt x="129" y="115"/>
                      <a:pt x="130" y="113"/>
                      <a:pt x="130" y="113"/>
                    </a:cubicBezTo>
                    <a:cubicBezTo>
                      <a:pt x="130" y="113"/>
                      <a:pt x="129" y="113"/>
                      <a:pt x="131" y="112"/>
                    </a:cubicBezTo>
                    <a:cubicBezTo>
                      <a:pt x="133" y="111"/>
                      <a:pt x="133" y="111"/>
                      <a:pt x="134" y="110"/>
                    </a:cubicBezTo>
                    <a:cubicBezTo>
                      <a:pt x="136" y="109"/>
                      <a:pt x="140" y="107"/>
                      <a:pt x="140" y="107"/>
                    </a:cubicBezTo>
                    <a:cubicBezTo>
                      <a:pt x="144" y="105"/>
                      <a:pt x="144" y="105"/>
                      <a:pt x="144" y="105"/>
                    </a:cubicBezTo>
                    <a:cubicBezTo>
                      <a:pt x="148" y="101"/>
                      <a:pt x="148" y="101"/>
                      <a:pt x="148" y="101"/>
                    </a:cubicBezTo>
                    <a:cubicBezTo>
                      <a:pt x="150" y="101"/>
                      <a:pt x="150" y="101"/>
                      <a:pt x="150" y="101"/>
                    </a:cubicBezTo>
                    <a:cubicBezTo>
                      <a:pt x="153" y="98"/>
                      <a:pt x="153" y="98"/>
                      <a:pt x="153" y="98"/>
                    </a:cubicBezTo>
                    <a:cubicBezTo>
                      <a:pt x="155" y="96"/>
                      <a:pt x="155" y="96"/>
                      <a:pt x="155" y="96"/>
                    </a:cubicBezTo>
                    <a:cubicBezTo>
                      <a:pt x="154" y="92"/>
                      <a:pt x="154" y="92"/>
                      <a:pt x="154" y="92"/>
                    </a:cubicBezTo>
                    <a:cubicBezTo>
                      <a:pt x="156" y="89"/>
                      <a:pt x="156" y="89"/>
                      <a:pt x="156" y="89"/>
                    </a:cubicBezTo>
                    <a:cubicBezTo>
                      <a:pt x="155" y="87"/>
                      <a:pt x="155" y="87"/>
                      <a:pt x="155" y="87"/>
                    </a:cubicBezTo>
                    <a:cubicBezTo>
                      <a:pt x="153" y="86"/>
                      <a:pt x="153" y="86"/>
                      <a:pt x="153" y="86"/>
                    </a:cubicBezTo>
                    <a:cubicBezTo>
                      <a:pt x="149" y="86"/>
                      <a:pt x="149" y="86"/>
                      <a:pt x="149" y="86"/>
                    </a:cubicBezTo>
                    <a:cubicBezTo>
                      <a:pt x="149" y="86"/>
                      <a:pt x="148" y="88"/>
                      <a:pt x="147" y="88"/>
                    </a:cubicBezTo>
                    <a:cubicBezTo>
                      <a:pt x="147" y="88"/>
                      <a:pt x="143" y="85"/>
                      <a:pt x="143" y="85"/>
                    </a:cubicBezTo>
                    <a:cubicBezTo>
                      <a:pt x="143" y="85"/>
                      <a:pt x="140" y="87"/>
                      <a:pt x="140" y="87"/>
                    </a:cubicBezTo>
                    <a:cubicBezTo>
                      <a:pt x="138" y="87"/>
                      <a:pt x="138" y="87"/>
                      <a:pt x="138" y="87"/>
                    </a:cubicBezTo>
                    <a:cubicBezTo>
                      <a:pt x="138" y="87"/>
                      <a:pt x="137" y="87"/>
                      <a:pt x="136" y="87"/>
                    </a:cubicBezTo>
                    <a:cubicBezTo>
                      <a:pt x="134" y="87"/>
                      <a:pt x="131" y="86"/>
                      <a:pt x="131" y="86"/>
                    </a:cubicBezTo>
                    <a:cubicBezTo>
                      <a:pt x="128" y="87"/>
                      <a:pt x="128" y="87"/>
                      <a:pt x="128" y="87"/>
                    </a:cubicBezTo>
                    <a:cubicBezTo>
                      <a:pt x="126" y="87"/>
                      <a:pt x="126" y="87"/>
                      <a:pt x="126" y="87"/>
                    </a:cubicBezTo>
                    <a:cubicBezTo>
                      <a:pt x="123" y="89"/>
                      <a:pt x="123" y="89"/>
                      <a:pt x="123" y="89"/>
                    </a:cubicBezTo>
                    <a:cubicBezTo>
                      <a:pt x="124" y="88"/>
                      <a:pt x="124" y="88"/>
                      <a:pt x="124" y="88"/>
                    </a:cubicBezTo>
                    <a:cubicBezTo>
                      <a:pt x="125" y="85"/>
                      <a:pt x="125" y="85"/>
                      <a:pt x="125" y="85"/>
                    </a:cubicBezTo>
                    <a:cubicBezTo>
                      <a:pt x="125" y="85"/>
                      <a:pt x="124" y="84"/>
                      <a:pt x="124" y="84"/>
                    </a:cubicBezTo>
                    <a:cubicBezTo>
                      <a:pt x="123" y="84"/>
                      <a:pt x="122" y="83"/>
                      <a:pt x="122" y="83"/>
                    </a:cubicBezTo>
                    <a:cubicBezTo>
                      <a:pt x="120" y="86"/>
                      <a:pt x="120" y="86"/>
                      <a:pt x="120" y="86"/>
                    </a:cubicBezTo>
                    <a:cubicBezTo>
                      <a:pt x="117" y="87"/>
                      <a:pt x="117" y="87"/>
                      <a:pt x="117" y="87"/>
                    </a:cubicBezTo>
                    <a:cubicBezTo>
                      <a:pt x="118" y="86"/>
                      <a:pt x="118" y="86"/>
                      <a:pt x="118" y="86"/>
                    </a:cubicBezTo>
                    <a:cubicBezTo>
                      <a:pt x="120" y="85"/>
                      <a:pt x="120" y="85"/>
                      <a:pt x="120" y="85"/>
                    </a:cubicBezTo>
                    <a:cubicBezTo>
                      <a:pt x="120" y="83"/>
                      <a:pt x="120" y="83"/>
                      <a:pt x="120" y="83"/>
                    </a:cubicBezTo>
                    <a:cubicBezTo>
                      <a:pt x="120" y="83"/>
                      <a:pt x="120" y="83"/>
                      <a:pt x="119" y="83"/>
                    </a:cubicBezTo>
                    <a:cubicBezTo>
                      <a:pt x="119" y="83"/>
                      <a:pt x="118" y="83"/>
                      <a:pt x="118" y="83"/>
                    </a:cubicBezTo>
                    <a:cubicBezTo>
                      <a:pt x="116" y="82"/>
                      <a:pt x="116" y="82"/>
                      <a:pt x="116" y="82"/>
                    </a:cubicBezTo>
                    <a:cubicBezTo>
                      <a:pt x="115" y="80"/>
                      <a:pt x="115" y="80"/>
                      <a:pt x="115" y="80"/>
                    </a:cubicBezTo>
                    <a:cubicBezTo>
                      <a:pt x="113" y="81"/>
                      <a:pt x="113" y="81"/>
                      <a:pt x="113" y="81"/>
                    </a:cubicBezTo>
                    <a:cubicBezTo>
                      <a:pt x="112" y="82"/>
                      <a:pt x="112" y="82"/>
                      <a:pt x="112" y="82"/>
                    </a:cubicBezTo>
                    <a:cubicBezTo>
                      <a:pt x="111" y="83"/>
                      <a:pt x="111" y="83"/>
                      <a:pt x="111" y="83"/>
                    </a:cubicBezTo>
                    <a:cubicBezTo>
                      <a:pt x="109" y="84"/>
                      <a:pt x="109" y="84"/>
                      <a:pt x="109" y="84"/>
                    </a:cubicBezTo>
                    <a:cubicBezTo>
                      <a:pt x="110" y="86"/>
                      <a:pt x="110" y="86"/>
                      <a:pt x="110" y="86"/>
                    </a:cubicBezTo>
                    <a:cubicBezTo>
                      <a:pt x="109" y="88"/>
                      <a:pt x="109" y="88"/>
                      <a:pt x="109" y="88"/>
                    </a:cubicBezTo>
                    <a:cubicBezTo>
                      <a:pt x="107" y="88"/>
                      <a:pt x="107" y="88"/>
                      <a:pt x="107" y="88"/>
                    </a:cubicBezTo>
                    <a:cubicBezTo>
                      <a:pt x="107" y="88"/>
                      <a:pt x="107" y="91"/>
                      <a:pt x="107" y="91"/>
                    </a:cubicBezTo>
                    <a:cubicBezTo>
                      <a:pt x="107" y="92"/>
                      <a:pt x="109" y="93"/>
                      <a:pt x="109" y="93"/>
                    </a:cubicBezTo>
                    <a:cubicBezTo>
                      <a:pt x="108" y="95"/>
                      <a:pt x="108" y="95"/>
                      <a:pt x="108" y="95"/>
                    </a:cubicBezTo>
                    <a:cubicBezTo>
                      <a:pt x="109" y="95"/>
                      <a:pt x="109" y="95"/>
                      <a:pt x="109" y="95"/>
                    </a:cubicBezTo>
                    <a:cubicBezTo>
                      <a:pt x="109" y="95"/>
                      <a:pt x="108" y="96"/>
                      <a:pt x="108" y="96"/>
                    </a:cubicBezTo>
                    <a:cubicBezTo>
                      <a:pt x="107" y="96"/>
                      <a:pt x="106" y="94"/>
                      <a:pt x="106" y="94"/>
                    </a:cubicBezTo>
                    <a:cubicBezTo>
                      <a:pt x="104" y="94"/>
                      <a:pt x="104" y="94"/>
                      <a:pt x="104" y="94"/>
                    </a:cubicBezTo>
                    <a:cubicBezTo>
                      <a:pt x="102" y="94"/>
                      <a:pt x="102" y="94"/>
                      <a:pt x="102" y="94"/>
                    </a:cubicBezTo>
                    <a:cubicBezTo>
                      <a:pt x="101" y="96"/>
                      <a:pt x="101" y="96"/>
                      <a:pt x="101" y="96"/>
                    </a:cubicBezTo>
                    <a:cubicBezTo>
                      <a:pt x="102" y="98"/>
                      <a:pt x="102" y="98"/>
                      <a:pt x="102" y="98"/>
                    </a:cubicBezTo>
                    <a:cubicBezTo>
                      <a:pt x="101" y="100"/>
                      <a:pt x="101" y="100"/>
                      <a:pt x="101" y="100"/>
                    </a:cubicBezTo>
                    <a:cubicBezTo>
                      <a:pt x="101" y="101"/>
                      <a:pt x="101" y="101"/>
                      <a:pt x="101" y="101"/>
                    </a:cubicBezTo>
                    <a:cubicBezTo>
                      <a:pt x="101" y="101"/>
                      <a:pt x="100" y="102"/>
                      <a:pt x="100" y="103"/>
                    </a:cubicBezTo>
                    <a:cubicBezTo>
                      <a:pt x="100" y="103"/>
                      <a:pt x="100" y="106"/>
                      <a:pt x="100" y="106"/>
                    </a:cubicBezTo>
                    <a:cubicBezTo>
                      <a:pt x="100" y="106"/>
                      <a:pt x="101" y="107"/>
                      <a:pt x="101" y="108"/>
                    </a:cubicBezTo>
                    <a:cubicBezTo>
                      <a:pt x="102" y="108"/>
                      <a:pt x="103" y="109"/>
                      <a:pt x="103" y="109"/>
                    </a:cubicBezTo>
                    <a:cubicBezTo>
                      <a:pt x="103" y="111"/>
                      <a:pt x="103" y="111"/>
                      <a:pt x="103" y="111"/>
                    </a:cubicBezTo>
                    <a:cubicBezTo>
                      <a:pt x="102" y="109"/>
                      <a:pt x="102" y="109"/>
                      <a:pt x="102" y="109"/>
                    </a:cubicBezTo>
                    <a:cubicBezTo>
                      <a:pt x="102" y="109"/>
                      <a:pt x="101" y="108"/>
                      <a:pt x="100" y="108"/>
                    </a:cubicBezTo>
                    <a:cubicBezTo>
                      <a:pt x="100" y="107"/>
                      <a:pt x="100" y="106"/>
                      <a:pt x="99" y="106"/>
                    </a:cubicBezTo>
                    <a:cubicBezTo>
                      <a:pt x="99" y="106"/>
                      <a:pt x="98" y="107"/>
                      <a:pt x="98" y="107"/>
                    </a:cubicBezTo>
                    <a:cubicBezTo>
                      <a:pt x="98" y="107"/>
                      <a:pt x="97" y="107"/>
                      <a:pt x="97" y="107"/>
                    </a:cubicBezTo>
                    <a:cubicBezTo>
                      <a:pt x="98" y="108"/>
                      <a:pt x="96" y="109"/>
                      <a:pt x="96" y="109"/>
                    </a:cubicBezTo>
                    <a:cubicBezTo>
                      <a:pt x="96" y="109"/>
                      <a:pt x="94" y="110"/>
                      <a:pt x="94" y="109"/>
                    </a:cubicBezTo>
                    <a:cubicBezTo>
                      <a:pt x="94" y="108"/>
                      <a:pt x="94" y="107"/>
                      <a:pt x="93" y="107"/>
                    </a:cubicBezTo>
                    <a:cubicBezTo>
                      <a:pt x="93" y="106"/>
                      <a:pt x="92" y="107"/>
                      <a:pt x="92" y="107"/>
                    </a:cubicBezTo>
                    <a:cubicBezTo>
                      <a:pt x="92" y="108"/>
                      <a:pt x="91" y="109"/>
                      <a:pt x="91" y="109"/>
                    </a:cubicBezTo>
                    <a:cubicBezTo>
                      <a:pt x="92" y="110"/>
                      <a:pt x="92" y="110"/>
                      <a:pt x="92" y="110"/>
                    </a:cubicBezTo>
                    <a:cubicBezTo>
                      <a:pt x="92" y="110"/>
                      <a:pt x="91" y="112"/>
                      <a:pt x="91" y="112"/>
                    </a:cubicBezTo>
                    <a:cubicBezTo>
                      <a:pt x="91" y="112"/>
                      <a:pt x="90" y="110"/>
                      <a:pt x="90" y="109"/>
                    </a:cubicBezTo>
                    <a:cubicBezTo>
                      <a:pt x="90" y="109"/>
                      <a:pt x="90" y="107"/>
                      <a:pt x="90" y="108"/>
                    </a:cubicBezTo>
                    <a:cubicBezTo>
                      <a:pt x="89" y="108"/>
                      <a:pt x="88" y="109"/>
                      <a:pt x="88" y="109"/>
                    </a:cubicBezTo>
                    <a:cubicBezTo>
                      <a:pt x="88" y="109"/>
                      <a:pt x="87" y="109"/>
                      <a:pt x="87" y="110"/>
                    </a:cubicBezTo>
                    <a:cubicBezTo>
                      <a:pt x="88" y="110"/>
                      <a:pt x="87" y="113"/>
                      <a:pt x="88" y="113"/>
                    </a:cubicBezTo>
                    <a:cubicBezTo>
                      <a:pt x="89" y="114"/>
                      <a:pt x="88" y="114"/>
                      <a:pt x="89" y="114"/>
                    </a:cubicBezTo>
                    <a:cubicBezTo>
                      <a:pt x="90" y="114"/>
                      <a:pt x="90" y="115"/>
                      <a:pt x="90" y="115"/>
                    </a:cubicBezTo>
                    <a:cubicBezTo>
                      <a:pt x="87" y="115"/>
                      <a:pt x="87" y="115"/>
                      <a:pt x="87" y="115"/>
                    </a:cubicBezTo>
                    <a:cubicBezTo>
                      <a:pt x="87" y="115"/>
                      <a:pt x="86" y="116"/>
                      <a:pt x="86" y="116"/>
                    </a:cubicBezTo>
                    <a:cubicBezTo>
                      <a:pt x="86" y="117"/>
                      <a:pt x="87" y="118"/>
                      <a:pt x="87" y="118"/>
                    </a:cubicBezTo>
                    <a:cubicBezTo>
                      <a:pt x="87" y="118"/>
                      <a:pt x="88" y="119"/>
                      <a:pt x="88" y="120"/>
                    </a:cubicBezTo>
                    <a:cubicBezTo>
                      <a:pt x="88" y="120"/>
                      <a:pt x="87" y="121"/>
                      <a:pt x="87" y="121"/>
                    </a:cubicBezTo>
                    <a:cubicBezTo>
                      <a:pt x="87" y="121"/>
                      <a:pt x="86" y="120"/>
                      <a:pt x="85" y="120"/>
                    </a:cubicBezTo>
                    <a:cubicBezTo>
                      <a:pt x="85" y="120"/>
                      <a:pt x="85" y="120"/>
                      <a:pt x="84" y="121"/>
                    </a:cubicBezTo>
                    <a:cubicBezTo>
                      <a:pt x="84" y="121"/>
                      <a:pt x="83" y="122"/>
                      <a:pt x="83" y="123"/>
                    </a:cubicBezTo>
                    <a:cubicBezTo>
                      <a:pt x="83" y="123"/>
                      <a:pt x="84" y="123"/>
                      <a:pt x="84" y="125"/>
                    </a:cubicBezTo>
                    <a:cubicBezTo>
                      <a:pt x="84" y="126"/>
                      <a:pt x="83" y="127"/>
                      <a:pt x="83" y="127"/>
                    </a:cubicBezTo>
                    <a:cubicBezTo>
                      <a:pt x="83" y="127"/>
                      <a:pt x="83" y="128"/>
                      <a:pt x="83" y="128"/>
                    </a:cubicBezTo>
                    <a:cubicBezTo>
                      <a:pt x="84" y="129"/>
                      <a:pt x="86" y="129"/>
                      <a:pt x="86" y="129"/>
                    </a:cubicBezTo>
                    <a:cubicBezTo>
                      <a:pt x="87" y="129"/>
                      <a:pt x="87" y="129"/>
                      <a:pt x="88" y="129"/>
                    </a:cubicBezTo>
                    <a:cubicBezTo>
                      <a:pt x="88" y="129"/>
                      <a:pt x="89" y="129"/>
                      <a:pt x="89" y="130"/>
                    </a:cubicBezTo>
                    <a:cubicBezTo>
                      <a:pt x="90" y="130"/>
                      <a:pt x="91" y="130"/>
                      <a:pt x="91" y="130"/>
                    </a:cubicBezTo>
                    <a:cubicBezTo>
                      <a:pt x="91" y="130"/>
                      <a:pt x="90" y="132"/>
                      <a:pt x="89" y="131"/>
                    </a:cubicBezTo>
                    <a:cubicBezTo>
                      <a:pt x="88" y="130"/>
                      <a:pt x="87" y="130"/>
                      <a:pt x="86" y="130"/>
                    </a:cubicBezTo>
                    <a:cubicBezTo>
                      <a:pt x="85" y="130"/>
                      <a:pt x="85" y="132"/>
                      <a:pt x="85" y="132"/>
                    </a:cubicBezTo>
                    <a:cubicBezTo>
                      <a:pt x="87" y="133"/>
                      <a:pt x="87" y="133"/>
                      <a:pt x="87" y="133"/>
                    </a:cubicBezTo>
                    <a:cubicBezTo>
                      <a:pt x="87" y="133"/>
                      <a:pt x="88" y="134"/>
                      <a:pt x="87" y="134"/>
                    </a:cubicBezTo>
                    <a:cubicBezTo>
                      <a:pt x="86" y="134"/>
                      <a:pt x="84" y="133"/>
                      <a:pt x="84" y="133"/>
                    </a:cubicBezTo>
                    <a:cubicBezTo>
                      <a:pt x="84" y="133"/>
                      <a:pt x="84" y="133"/>
                      <a:pt x="83" y="133"/>
                    </a:cubicBezTo>
                    <a:cubicBezTo>
                      <a:pt x="83" y="133"/>
                      <a:pt x="82" y="134"/>
                      <a:pt x="82" y="134"/>
                    </a:cubicBezTo>
                    <a:cubicBezTo>
                      <a:pt x="81" y="134"/>
                      <a:pt x="81" y="134"/>
                      <a:pt x="80" y="134"/>
                    </a:cubicBezTo>
                    <a:cubicBezTo>
                      <a:pt x="80" y="133"/>
                      <a:pt x="78" y="132"/>
                      <a:pt x="78" y="132"/>
                    </a:cubicBezTo>
                    <a:cubicBezTo>
                      <a:pt x="78" y="132"/>
                      <a:pt x="77" y="131"/>
                      <a:pt x="77" y="131"/>
                    </a:cubicBezTo>
                    <a:cubicBezTo>
                      <a:pt x="77" y="130"/>
                      <a:pt x="77" y="128"/>
                      <a:pt x="78" y="128"/>
                    </a:cubicBezTo>
                    <a:cubicBezTo>
                      <a:pt x="78" y="128"/>
                      <a:pt x="78" y="127"/>
                      <a:pt x="79" y="127"/>
                    </a:cubicBezTo>
                    <a:cubicBezTo>
                      <a:pt x="79" y="127"/>
                      <a:pt x="82" y="127"/>
                      <a:pt x="80" y="126"/>
                    </a:cubicBezTo>
                    <a:cubicBezTo>
                      <a:pt x="79" y="125"/>
                      <a:pt x="79" y="124"/>
                      <a:pt x="78" y="125"/>
                    </a:cubicBezTo>
                    <a:cubicBezTo>
                      <a:pt x="78" y="125"/>
                      <a:pt x="76" y="126"/>
                      <a:pt x="76" y="126"/>
                    </a:cubicBezTo>
                    <a:cubicBezTo>
                      <a:pt x="76" y="126"/>
                      <a:pt x="76" y="125"/>
                      <a:pt x="76" y="123"/>
                    </a:cubicBezTo>
                    <a:cubicBezTo>
                      <a:pt x="77" y="120"/>
                      <a:pt x="76" y="120"/>
                      <a:pt x="77" y="119"/>
                    </a:cubicBezTo>
                    <a:cubicBezTo>
                      <a:pt x="78" y="119"/>
                      <a:pt x="78" y="118"/>
                      <a:pt x="78" y="118"/>
                    </a:cubicBezTo>
                    <a:cubicBezTo>
                      <a:pt x="78" y="118"/>
                      <a:pt x="78" y="117"/>
                      <a:pt x="77" y="116"/>
                    </a:cubicBezTo>
                    <a:cubicBezTo>
                      <a:pt x="76" y="114"/>
                      <a:pt x="76" y="113"/>
                      <a:pt x="75" y="112"/>
                    </a:cubicBezTo>
                    <a:cubicBezTo>
                      <a:pt x="74" y="112"/>
                      <a:pt x="73" y="113"/>
                      <a:pt x="73" y="113"/>
                    </a:cubicBezTo>
                    <a:cubicBezTo>
                      <a:pt x="73" y="114"/>
                      <a:pt x="72" y="115"/>
                      <a:pt x="73" y="116"/>
                    </a:cubicBezTo>
                    <a:cubicBezTo>
                      <a:pt x="73" y="117"/>
                      <a:pt x="73" y="118"/>
                      <a:pt x="72" y="118"/>
                    </a:cubicBezTo>
                    <a:cubicBezTo>
                      <a:pt x="72" y="119"/>
                      <a:pt x="72" y="119"/>
                      <a:pt x="71" y="119"/>
                    </a:cubicBezTo>
                    <a:cubicBezTo>
                      <a:pt x="70" y="118"/>
                      <a:pt x="70" y="118"/>
                      <a:pt x="70" y="117"/>
                    </a:cubicBezTo>
                    <a:cubicBezTo>
                      <a:pt x="69" y="117"/>
                      <a:pt x="69" y="117"/>
                      <a:pt x="69" y="116"/>
                    </a:cubicBezTo>
                    <a:cubicBezTo>
                      <a:pt x="68" y="116"/>
                      <a:pt x="67" y="115"/>
                      <a:pt x="67" y="115"/>
                    </a:cubicBezTo>
                    <a:cubicBezTo>
                      <a:pt x="67" y="115"/>
                      <a:pt x="65" y="114"/>
                      <a:pt x="65" y="115"/>
                    </a:cubicBezTo>
                    <a:cubicBezTo>
                      <a:pt x="65" y="115"/>
                      <a:pt x="65" y="116"/>
                      <a:pt x="66" y="116"/>
                    </a:cubicBezTo>
                    <a:cubicBezTo>
                      <a:pt x="66" y="117"/>
                      <a:pt x="66" y="117"/>
                      <a:pt x="66" y="118"/>
                    </a:cubicBezTo>
                    <a:cubicBezTo>
                      <a:pt x="66" y="118"/>
                      <a:pt x="66" y="119"/>
                      <a:pt x="66" y="119"/>
                    </a:cubicBezTo>
                    <a:cubicBezTo>
                      <a:pt x="66" y="119"/>
                      <a:pt x="65" y="118"/>
                      <a:pt x="64" y="118"/>
                    </a:cubicBezTo>
                    <a:cubicBezTo>
                      <a:pt x="64" y="118"/>
                      <a:pt x="62" y="120"/>
                      <a:pt x="62" y="120"/>
                    </a:cubicBezTo>
                    <a:cubicBezTo>
                      <a:pt x="62" y="120"/>
                      <a:pt x="62" y="120"/>
                      <a:pt x="62" y="121"/>
                    </a:cubicBezTo>
                    <a:cubicBezTo>
                      <a:pt x="63" y="121"/>
                      <a:pt x="62" y="122"/>
                      <a:pt x="63" y="123"/>
                    </a:cubicBezTo>
                    <a:cubicBezTo>
                      <a:pt x="63" y="124"/>
                      <a:pt x="63" y="125"/>
                      <a:pt x="64" y="125"/>
                    </a:cubicBezTo>
                    <a:cubicBezTo>
                      <a:pt x="65" y="126"/>
                      <a:pt x="69" y="124"/>
                      <a:pt x="69" y="124"/>
                    </a:cubicBezTo>
                    <a:cubicBezTo>
                      <a:pt x="69" y="124"/>
                      <a:pt x="71" y="126"/>
                      <a:pt x="71" y="126"/>
                    </a:cubicBezTo>
                    <a:cubicBezTo>
                      <a:pt x="71" y="126"/>
                      <a:pt x="71" y="128"/>
                      <a:pt x="71" y="128"/>
                    </a:cubicBezTo>
                    <a:cubicBezTo>
                      <a:pt x="71" y="128"/>
                      <a:pt x="71" y="128"/>
                      <a:pt x="70" y="128"/>
                    </a:cubicBezTo>
                    <a:cubicBezTo>
                      <a:pt x="69" y="128"/>
                      <a:pt x="68" y="127"/>
                      <a:pt x="68" y="128"/>
                    </a:cubicBezTo>
                    <a:cubicBezTo>
                      <a:pt x="68" y="129"/>
                      <a:pt x="68" y="131"/>
                      <a:pt x="68" y="131"/>
                    </a:cubicBezTo>
                    <a:cubicBezTo>
                      <a:pt x="69" y="132"/>
                      <a:pt x="69" y="134"/>
                      <a:pt x="70" y="134"/>
                    </a:cubicBezTo>
                    <a:cubicBezTo>
                      <a:pt x="72" y="135"/>
                      <a:pt x="72" y="135"/>
                      <a:pt x="73" y="135"/>
                    </a:cubicBezTo>
                    <a:cubicBezTo>
                      <a:pt x="74" y="134"/>
                      <a:pt x="73" y="133"/>
                      <a:pt x="74" y="134"/>
                    </a:cubicBezTo>
                    <a:cubicBezTo>
                      <a:pt x="75" y="134"/>
                      <a:pt x="76" y="134"/>
                      <a:pt x="77" y="135"/>
                    </a:cubicBezTo>
                    <a:cubicBezTo>
                      <a:pt x="77" y="136"/>
                      <a:pt x="76" y="136"/>
                      <a:pt x="76" y="136"/>
                    </a:cubicBezTo>
                    <a:cubicBezTo>
                      <a:pt x="76" y="136"/>
                      <a:pt x="75" y="136"/>
                      <a:pt x="75" y="136"/>
                    </a:cubicBezTo>
                    <a:cubicBezTo>
                      <a:pt x="75" y="137"/>
                      <a:pt x="74" y="137"/>
                      <a:pt x="75" y="137"/>
                    </a:cubicBezTo>
                    <a:cubicBezTo>
                      <a:pt x="77" y="138"/>
                      <a:pt x="78" y="137"/>
                      <a:pt x="78" y="137"/>
                    </a:cubicBezTo>
                    <a:cubicBezTo>
                      <a:pt x="78" y="137"/>
                      <a:pt x="79" y="136"/>
                      <a:pt x="79" y="137"/>
                    </a:cubicBezTo>
                    <a:cubicBezTo>
                      <a:pt x="79" y="137"/>
                      <a:pt x="78" y="138"/>
                      <a:pt x="78" y="138"/>
                    </a:cubicBezTo>
                    <a:cubicBezTo>
                      <a:pt x="77" y="139"/>
                      <a:pt x="77" y="139"/>
                      <a:pt x="77" y="140"/>
                    </a:cubicBezTo>
                    <a:cubicBezTo>
                      <a:pt x="77" y="140"/>
                      <a:pt x="76" y="141"/>
                      <a:pt x="76" y="141"/>
                    </a:cubicBezTo>
                    <a:cubicBezTo>
                      <a:pt x="76" y="142"/>
                      <a:pt x="74" y="145"/>
                      <a:pt x="77" y="143"/>
                    </a:cubicBezTo>
                    <a:cubicBezTo>
                      <a:pt x="80" y="141"/>
                      <a:pt x="80" y="141"/>
                      <a:pt x="80" y="140"/>
                    </a:cubicBezTo>
                    <a:cubicBezTo>
                      <a:pt x="80" y="140"/>
                      <a:pt x="80" y="140"/>
                      <a:pt x="81" y="139"/>
                    </a:cubicBezTo>
                    <a:cubicBezTo>
                      <a:pt x="83" y="138"/>
                      <a:pt x="84" y="138"/>
                      <a:pt x="84" y="138"/>
                    </a:cubicBezTo>
                    <a:cubicBezTo>
                      <a:pt x="84" y="137"/>
                      <a:pt x="85" y="137"/>
                      <a:pt x="85" y="138"/>
                    </a:cubicBezTo>
                    <a:cubicBezTo>
                      <a:pt x="84" y="139"/>
                      <a:pt x="84" y="138"/>
                      <a:pt x="84" y="139"/>
                    </a:cubicBezTo>
                    <a:cubicBezTo>
                      <a:pt x="85" y="140"/>
                      <a:pt x="85" y="140"/>
                      <a:pt x="86" y="140"/>
                    </a:cubicBezTo>
                    <a:cubicBezTo>
                      <a:pt x="86" y="140"/>
                      <a:pt x="87" y="141"/>
                      <a:pt x="87" y="141"/>
                    </a:cubicBezTo>
                    <a:cubicBezTo>
                      <a:pt x="87" y="141"/>
                      <a:pt x="85" y="140"/>
                      <a:pt x="84" y="140"/>
                    </a:cubicBezTo>
                    <a:cubicBezTo>
                      <a:pt x="84" y="140"/>
                      <a:pt x="83" y="140"/>
                      <a:pt x="83" y="140"/>
                    </a:cubicBezTo>
                    <a:cubicBezTo>
                      <a:pt x="83" y="140"/>
                      <a:pt x="82" y="141"/>
                      <a:pt x="82" y="141"/>
                    </a:cubicBezTo>
                    <a:cubicBezTo>
                      <a:pt x="82" y="142"/>
                      <a:pt x="82" y="142"/>
                      <a:pt x="82" y="142"/>
                    </a:cubicBezTo>
                    <a:cubicBezTo>
                      <a:pt x="82" y="142"/>
                      <a:pt x="83" y="143"/>
                      <a:pt x="83" y="143"/>
                    </a:cubicBezTo>
                    <a:cubicBezTo>
                      <a:pt x="83" y="144"/>
                      <a:pt x="83" y="144"/>
                      <a:pt x="82" y="144"/>
                    </a:cubicBezTo>
                    <a:cubicBezTo>
                      <a:pt x="81" y="144"/>
                      <a:pt x="82" y="143"/>
                      <a:pt x="80" y="143"/>
                    </a:cubicBezTo>
                    <a:cubicBezTo>
                      <a:pt x="79" y="144"/>
                      <a:pt x="79" y="142"/>
                      <a:pt x="78" y="144"/>
                    </a:cubicBezTo>
                    <a:cubicBezTo>
                      <a:pt x="78" y="147"/>
                      <a:pt x="77" y="147"/>
                      <a:pt x="77" y="147"/>
                    </a:cubicBezTo>
                    <a:cubicBezTo>
                      <a:pt x="77" y="147"/>
                      <a:pt x="77" y="147"/>
                      <a:pt x="77" y="148"/>
                    </a:cubicBezTo>
                    <a:cubicBezTo>
                      <a:pt x="77" y="148"/>
                      <a:pt x="77" y="148"/>
                      <a:pt x="79" y="149"/>
                    </a:cubicBezTo>
                    <a:cubicBezTo>
                      <a:pt x="80" y="150"/>
                      <a:pt x="81" y="151"/>
                      <a:pt x="81" y="151"/>
                    </a:cubicBezTo>
                    <a:cubicBezTo>
                      <a:pt x="81" y="151"/>
                      <a:pt x="80" y="151"/>
                      <a:pt x="79" y="151"/>
                    </a:cubicBezTo>
                    <a:cubicBezTo>
                      <a:pt x="78" y="152"/>
                      <a:pt x="77" y="152"/>
                      <a:pt x="76" y="152"/>
                    </a:cubicBezTo>
                    <a:cubicBezTo>
                      <a:pt x="76" y="153"/>
                      <a:pt x="75" y="153"/>
                      <a:pt x="74" y="153"/>
                    </a:cubicBezTo>
                    <a:cubicBezTo>
                      <a:pt x="74" y="153"/>
                      <a:pt x="72" y="153"/>
                      <a:pt x="71" y="153"/>
                    </a:cubicBezTo>
                    <a:cubicBezTo>
                      <a:pt x="70" y="153"/>
                      <a:pt x="69" y="153"/>
                      <a:pt x="68" y="154"/>
                    </a:cubicBezTo>
                    <a:cubicBezTo>
                      <a:pt x="68" y="154"/>
                      <a:pt x="68" y="155"/>
                      <a:pt x="68" y="155"/>
                    </a:cubicBezTo>
                    <a:cubicBezTo>
                      <a:pt x="68" y="155"/>
                      <a:pt x="67" y="155"/>
                      <a:pt x="68" y="156"/>
                    </a:cubicBezTo>
                    <a:cubicBezTo>
                      <a:pt x="69" y="156"/>
                      <a:pt x="72" y="156"/>
                      <a:pt x="72" y="156"/>
                    </a:cubicBezTo>
                    <a:cubicBezTo>
                      <a:pt x="73" y="156"/>
                      <a:pt x="73" y="157"/>
                      <a:pt x="73" y="157"/>
                    </a:cubicBezTo>
                    <a:cubicBezTo>
                      <a:pt x="71" y="157"/>
                      <a:pt x="71" y="157"/>
                      <a:pt x="71" y="157"/>
                    </a:cubicBezTo>
                    <a:cubicBezTo>
                      <a:pt x="71" y="157"/>
                      <a:pt x="70" y="156"/>
                      <a:pt x="69" y="156"/>
                    </a:cubicBezTo>
                    <a:cubicBezTo>
                      <a:pt x="69" y="157"/>
                      <a:pt x="66" y="157"/>
                      <a:pt x="66" y="157"/>
                    </a:cubicBezTo>
                    <a:cubicBezTo>
                      <a:pt x="66" y="157"/>
                      <a:pt x="65" y="159"/>
                      <a:pt x="65" y="159"/>
                    </a:cubicBezTo>
                    <a:cubicBezTo>
                      <a:pt x="65" y="160"/>
                      <a:pt x="65" y="161"/>
                      <a:pt x="66" y="162"/>
                    </a:cubicBezTo>
                    <a:cubicBezTo>
                      <a:pt x="67" y="163"/>
                      <a:pt x="67" y="164"/>
                      <a:pt x="67" y="164"/>
                    </a:cubicBezTo>
                    <a:cubicBezTo>
                      <a:pt x="67" y="165"/>
                      <a:pt x="67" y="164"/>
                      <a:pt x="67" y="165"/>
                    </a:cubicBezTo>
                    <a:cubicBezTo>
                      <a:pt x="67" y="166"/>
                      <a:pt x="65" y="167"/>
                      <a:pt x="65" y="167"/>
                    </a:cubicBezTo>
                    <a:cubicBezTo>
                      <a:pt x="65" y="167"/>
                      <a:pt x="65" y="167"/>
                      <a:pt x="65" y="168"/>
                    </a:cubicBezTo>
                    <a:cubicBezTo>
                      <a:pt x="64" y="170"/>
                      <a:pt x="63" y="172"/>
                      <a:pt x="64" y="172"/>
                    </a:cubicBezTo>
                    <a:cubicBezTo>
                      <a:pt x="65" y="172"/>
                      <a:pt x="65" y="173"/>
                      <a:pt x="67" y="172"/>
                    </a:cubicBezTo>
                    <a:cubicBezTo>
                      <a:pt x="69" y="172"/>
                      <a:pt x="66" y="171"/>
                      <a:pt x="70" y="172"/>
                    </a:cubicBezTo>
                    <a:cubicBezTo>
                      <a:pt x="73" y="172"/>
                      <a:pt x="73" y="172"/>
                      <a:pt x="74" y="172"/>
                    </a:cubicBezTo>
                    <a:cubicBezTo>
                      <a:pt x="75" y="171"/>
                      <a:pt x="75" y="171"/>
                      <a:pt x="76" y="171"/>
                    </a:cubicBezTo>
                    <a:cubicBezTo>
                      <a:pt x="76" y="170"/>
                      <a:pt x="74" y="170"/>
                      <a:pt x="77" y="169"/>
                    </a:cubicBezTo>
                    <a:cubicBezTo>
                      <a:pt x="79" y="168"/>
                      <a:pt x="79" y="168"/>
                      <a:pt x="79" y="168"/>
                    </a:cubicBezTo>
                    <a:cubicBezTo>
                      <a:pt x="79" y="168"/>
                      <a:pt x="78" y="166"/>
                      <a:pt x="80" y="168"/>
                    </a:cubicBezTo>
                    <a:cubicBezTo>
                      <a:pt x="82" y="170"/>
                      <a:pt x="81" y="170"/>
                      <a:pt x="81" y="170"/>
                    </a:cubicBezTo>
                    <a:cubicBezTo>
                      <a:pt x="80" y="172"/>
                      <a:pt x="80" y="172"/>
                      <a:pt x="80" y="172"/>
                    </a:cubicBezTo>
                    <a:cubicBezTo>
                      <a:pt x="80" y="173"/>
                      <a:pt x="80" y="173"/>
                      <a:pt x="80" y="173"/>
                    </a:cubicBezTo>
                    <a:cubicBezTo>
                      <a:pt x="80" y="173"/>
                      <a:pt x="79" y="173"/>
                      <a:pt x="78" y="174"/>
                    </a:cubicBezTo>
                    <a:cubicBezTo>
                      <a:pt x="77" y="176"/>
                      <a:pt x="75" y="179"/>
                      <a:pt x="74" y="179"/>
                    </a:cubicBezTo>
                    <a:cubicBezTo>
                      <a:pt x="74" y="179"/>
                      <a:pt x="75" y="179"/>
                      <a:pt x="73" y="180"/>
                    </a:cubicBezTo>
                    <a:cubicBezTo>
                      <a:pt x="72" y="181"/>
                      <a:pt x="71" y="182"/>
                      <a:pt x="69" y="183"/>
                    </a:cubicBezTo>
                    <a:cubicBezTo>
                      <a:pt x="68" y="184"/>
                      <a:pt x="68" y="183"/>
                      <a:pt x="67" y="184"/>
                    </a:cubicBezTo>
                    <a:cubicBezTo>
                      <a:pt x="67" y="184"/>
                      <a:pt x="67" y="186"/>
                      <a:pt x="67" y="186"/>
                    </a:cubicBezTo>
                    <a:cubicBezTo>
                      <a:pt x="66" y="187"/>
                      <a:pt x="66" y="187"/>
                      <a:pt x="66" y="187"/>
                    </a:cubicBezTo>
                    <a:cubicBezTo>
                      <a:pt x="63" y="188"/>
                      <a:pt x="63" y="188"/>
                      <a:pt x="63" y="188"/>
                    </a:cubicBezTo>
                    <a:cubicBezTo>
                      <a:pt x="61" y="187"/>
                      <a:pt x="61" y="187"/>
                      <a:pt x="61" y="187"/>
                    </a:cubicBezTo>
                    <a:cubicBezTo>
                      <a:pt x="59" y="189"/>
                      <a:pt x="59" y="189"/>
                      <a:pt x="59" y="189"/>
                    </a:cubicBezTo>
                    <a:cubicBezTo>
                      <a:pt x="59" y="189"/>
                      <a:pt x="57" y="188"/>
                      <a:pt x="56" y="188"/>
                    </a:cubicBezTo>
                    <a:cubicBezTo>
                      <a:pt x="55" y="188"/>
                      <a:pt x="55" y="189"/>
                      <a:pt x="55" y="189"/>
                    </a:cubicBezTo>
                    <a:cubicBezTo>
                      <a:pt x="55" y="189"/>
                      <a:pt x="54" y="190"/>
                      <a:pt x="54" y="191"/>
                    </a:cubicBezTo>
                    <a:cubicBezTo>
                      <a:pt x="53" y="192"/>
                      <a:pt x="53" y="195"/>
                      <a:pt x="53" y="195"/>
                    </a:cubicBezTo>
                    <a:cubicBezTo>
                      <a:pt x="51" y="196"/>
                      <a:pt x="51" y="196"/>
                      <a:pt x="51" y="196"/>
                    </a:cubicBezTo>
                    <a:cubicBezTo>
                      <a:pt x="51" y="196"/>
                      <a:pt x="51" y="198"/>
                      <a:pt x="52" y="197"/>
                    </a:cubicBezTo>
                    <a:cubicBezTo>
                      <a:pt x="53" y="196"/>
                      <a:pt x="54" y="195"/>
                      <a:pt x="55" y="194"/>
                    </a:cubicBezTo>
                    <a:cubicBezTo>
                      <a:pt x="56" y="194"/>
                      <a:pt x="57" y="193"/>
                      <a:pt x="57" y="193"/>
                    </a:cubicBezTo>
                    <a:cubicBezTo>
                      <a:pt x="57" y="195"/>
                      <a:pt x="57" y="195"/>
                      <a:pt x="57" y="195"/>
                    </a:cubicBezTo>
                    <a:cubicBezTo>
                      <a:pt x="56" y="198"/>
                      <a:pt x="56" y="198"/>
                      <a:pt x="56" y="198"/>
                    </a:cubicBezTo>
                    <a:cubicBezTo>
                      <a:pt x="55" y="199"/>
                      <a:pt x="55" y="199"/>
                      <a:pt x="55" y="199"/>
                    </a:cubicBezTo>
                    <a:cubicBezTo>
                      <a:pt x="54" y="200"/>
                      <a:pt x="54" y="200"/>
                      <a:pt x="54" y="200"/>
                    </a:cubicBezTo>
                    <a:cubicBezTo>
                      <a:pt x="54" y="200"/>
                      <a:pt x="53" y="204"/>
                      <a:pt x="54" y="203"/>
                    </a:cubicBezTo>
                    <a:cubicBezTo>
                      <a:pt x="56" y="202"/>
                      <a:pt x="55" y="202"/>
                      <a:pt x="57" y="202"/>
                    </a:cubicBezTo>
                    <a:cubicBezTo>
                      <a:pt x="58" y="201"/>
                      <a:pt x="58" y="200"/>
                      <a:pt x="61" y="200"/>
                    </a:cubicBezTo>
                    <a:cubicBezTo>
                      <a:pt x="63" y="200"/>
                      <a:pt x="63" y="198"/>
                      <a:pt x="63" y="198"/>
                    </a:cubicBezTo>
                    <a:cubicBezTo>
                      <a:pt x="63" y="197"/>
                      <a:pt x="63" y="196"/>
                      <a:pt x="63" y="196"/>
                    </a:cubicBezTo>
                    <a:cubicBezTo>
                      <a:pt x="63" y="195"/>
                      <a:pt x="62" y="194"/>
                      <a:pt x="64" y="194"/>
                    </a:cubicBezTo>
                    <a:cubicBezTo>
                      <a:pt x="66" y="193"/>
                      <a:pt x="65" y="194"/>
                      <a:pt x="66" y="193"/>
                    </a:cubicBezTo>
                    <a:cubicBezTo>
                      <a:pt x="66" y="193"/>
                      <a:pt x="66" y="194"/>
                      <a:pt x="67" y="192"/>
                    </a:cubicBezTo>
                    <a:cubicBezTo>
                      <a:pt x="67" y="190"/>
                      <a:pt x="67" y="191"/>
                      <a:pt x="68" y="189"/>
                    </a:cubicBezTo>
                    <a:cubicBezTo>
                      <a:pt x="70" y="188"/>
                      <a:pt x="69" y="188"/>
                      <a:pt x="70" y="188"/>
                    </a:cubicBezTo>
                    <a:cubicBezTo>
                      <a:pt x="70" y="187"/>
                      <a:pt x="70" y="187"/>
                      <a:pt x="71" y="187"/>
                    </a:cubicBezTo>
                    <a:cubicBezTo>
                      <a:pt x="72" y="186"/>
                      <a:pt x="72" y="186"/>
                      <a:pt x="72" y="185"/>
                    </a:cubicBezTo>
                    <a:cubicBezTo>
                      <a:pt x="72" y="185"/>
                      <a:pt x="75" y="183"/>
                      <a:pt x="75" y="183"/>
                    </a:cubicBezTo>
                    <a:cubicBezTo>
                      <a:pt x="75" y="182"/>
                      <a:pt x="75" y="182"/>
                      <a:pt x="75" y="182"/>
                    </a:cubicBezTo>
                    <a:cubicBezTo>
                      <a:pt x="78" y="179"/>
                      <a:pt x="78" y="179"/>
                      <a:pt x="78" y="179"/>
                    </a:cubicBezTo>
                    <a:cubicBezTo>
                      <a:pt x="78" y="179"/>
                      <a:pt x="79" y="179"/>
                      <a:pt x="78" y="180"/>
                    </a:cubicBezTo>
                    <a:cubicBezTo>
                      <a:pt x="78" y="181"/>
                      <a:pt x="77" y="182"/>
                      <a:pt x="77" y="182"/>
                    </a:cubicBezTo>
                    <a:cubicBezTo>
                      <a:pt x="77" y="184"/>
                      <a:pt x="77" y="184"/>
                      <a:pt x="77" y="184"/>
                    </a:cubicBezTo>
                    <a:cubicBezTo>
                      <a:pt x="75" y="186"/>
                      <a:pt x="75" y="186"/>
                      <a:pt x="75" y="186"/>
                    </a:cubicBezTo>
                    <a:cubicBezTo>
                      <a:pt x="75" y="186"/>
                      <a:pt x="76" y="187"/>
                      <a:pt x="75" y="187"/>
                    </a:cubicBezTo>
                    <a:cubicBezTo>
                      <a:pt x="74" y="188"/>
                      <a:pt x="73" y="189"/>
                      <a:pt x="73" y="189"/>
                    </a:cubicBezTo>
                    <a:cubicBezTo>
                      <a:pt x="73" y="191"/>
                      <a:pt x="73" y="191"/>
                      <a:pt x="73" y="191"/>
                    </a:cubicBezTo>
                    <a:cubicBezTo>
                      <a:pt x="73" y="191"/>
                      <a:pt x="73" y="191"/>
                      <a:pt x="73" y="191"/>
                    </a:cubicBezTo>
                    <a:cubicBezTo>
                      <a:pt x="72" y="194"/>
                      <a:pt x="72" y="194"/>
                      <a:pt x="72" y="194"/>
                    </a:cubicBezTo>
                    <a:cubicBezTo>
                      <a:pt x="74" y="196"/>
                      <a:pt x="74" y="196"/>
                      <a:pt x="74" y="196"/>
                    </a:cubicBezTo>
                    <a:cubicBezTo>
                      <a:pt x="74" y="197"/>
                      <a:pt x="74" y="197"/>
                      <a:pt x="74" y="197"/>
                    </a:cubicBezTo>
                    <a:cubicBezTo>
                      <a:pt x="74" y="197"/>
                      <a:pt x="73" y="198"/>
                      <a:pt x="73" y="199"/>
                    </a:cubicBezTo>
                    <a:cubicBezTo>
                      <a:pt x="72" y="199"/>
                      <a:pt x="70" y="202"/>
                      <a:pt x="70" y="202"/>
                    </a:cubicBezTo>
                    <a:cubicBezTo>
                      <a:pt x="69" y="204"/>
                      <a:pt x="69" y="204"/>
                      <a:pt x="69" y="204"/>
                    </a:cubicBezTo>
                    <a:cubicBezTo>
                      <a:pt x="68" y="206"/>
                      <a:pt x="68" y="206"/>
                      <a:pt x="68" y="206"/>
                    </a:cubicBezTo>
                    <a:cubicBezTo>
                      <a:pt x="67" y="209"/>
                      <a:pt x="67" y="209"/>
                      <a:pt x="67" y="209"/>
                    </a:cubicBezTo>
                    <a:cubicBezTo>
                      <a:pt x="66" y="212"/>
                      <a:pt x="66" y="212"/>
                      <a:pt x="66" y="212"/>
                    </a:cubicBezTo>
                    <a:cubicBezTo>
                      <a:pt x="65" y="213"/>
                      <a:pt x="65" y="213"/>
                      <a:pt x="65" y="213"/>
                    </a:cubicBezTo>
                    <a:cubicBezTo>
                      <a:pt x="65" y="213"/>
                      <a:pt x="64" y="215"/>
                      <a:pt x="66" y="215"/>
                    </a:cubicBezTo>
                    <a:cubicBezTo>
                      <a:pt x="67" y="216"/>
                      <a:pt x="67" y="216"/>
                      <a:pt x="68" y="216"/>
                    </a:cubicBezTo>
                    <a:cubicBezTo>
                      <a:pt x="70" y="216"/>
                      <a:pt x="69" y="216"/>
                      <a:pt x="70" y="216"/>
                    </a:cubicBezTo>
                    <a:cubicBezTo>
                      <a:pt x="70" y="216"/>
                      <a:pt x="72" y="216"/>
                      <a:pt x="72" y="214"/>
                    </a:cubicBezTo>
                    <a:cubicBezTo>
                      <a:pt x="72" y="213"/>
                      <a:pt x="72" y="211"/>
                      <a:pt x="72" y="211"/>
                    </a:cubicBezTo>
                    <a:cubicBezTo>
                      <a:pt x="72" y="210"/>
                      <a:pt x="74" y="208"/>
                      <a:pt x="74" y="208"/>
                    </a:cubicBezTo>
                    <a:cubicBezTo>
                      <a:pt x="74" y="205"/>
                      <a:pt x="74" y="205"/>
                      <a:pt x="74" y="205"/>
                    </a:cubicBezTo>
                    <a:cubicBezTo>
                      <a:pt x="74" y="205"/>
                      <a:pt x="73" y="204"/>
                      <a:pt x="75" y="202"/>
                    </a:cubicBezTo>
                    <a:cubicBezTo>
                      <a:pt x="77" y="201"/>
                      <a:pt x="76" y="202"/>
                      <a:pt x="77" y="201"/>
                    </a:cubicBezTo>
                    <a:cubicBezTo>
                      <a:pt x="77" y="201"/>
                      <a:pt x="78" y="200"/>
                      <a:pt x="78" y="199"/>
                    </a:cubicBezTo>
                    <a:cubicBezTo>
                      <a:pt x="79" y="198"/>
                      <a:pt x="79" y="198"/>
                      <a:pt x="79" y="198"/>
                    </a:cubicBezTo>
                    <a:cubicBezTo>
                      <a:pt x="80" y="197"/>
                      <a:pt x="80" y="197"/>
                      <a:pt x="80" y="197"/>
                    </a:cubicBezTo>
                    <a:cubicBezTo>
                      <a:pt x="79" y="191"/>
                      <a:pt x="79" y="191"/>
                      <a:pt x="79" y="191"/>
                    </a:cubicBezTo>
                    <a:cubicBezTo>
                      <a:pt x="79" y="191"/>
                      <a:pt x="80" y="189"/>
                      <a:pt x="80" y="189"/>
                    </a:cubicBezTo>
                    <a:cubicBezTo>
                      <a:pt x="81" y="188"/>
                      <a:pt x="82" y="189"/>
                      <a:pt x="82" y="189"/>
                    </a:cubicBezTo>
                    <a:cubicBezTo>
                      <a:pt x="82" y="189"/>
                      <a:pt x="82" y="189"/>
                      <a:pt x="81" y="191"/>
                    </a:cubicBezTo>
                    <a:cubicBezTo>
                      <a:pt x="81" y="192"/>
                      <a:pt x="82" y="195"/>
                      <a:pt x="82" y="195"/>
                    </a:cubicBezTo>
                    <a:cubicBezTo>
                      <a:pt x="87" y="200"/>
                      <a:pt x="87" y="200"/>
                      <a:pt x="87" y="200"/>
                    </a:cubicBezTo>
                    <a:cubicBezTo>
                      <a:pt x="87" y="200"/>
                      <a:pt x="90" y="204"/>
                      <a:pt x="90" y="204"/>
                    </a:cubicBezTo>
                    <a:cubicBezTo>
                      <a:pt x="90" y="205"/>
                      <a:pt x="94" y="208"/>
                      <a:pt x="94" y="208"/>
                    </a:cubicBezTo>
                    <a:cubicBezTo>
                      <a:pt x="94" y="208"/>
                      <a:pt x="94" y="209"/>
                      <a:pt x="94" y="210"/>
                    </a:cubicBezTo>
                    <a:cubicBezTo>
                      <a:pt x="94" y="210"/>
                      <a:pt x="95" y="211"/>
                      <a:pt x="94" y="212"/>
                    </a:cubicBezTo>
                    <a:cubicBezTo>
                      <a:pt x="94" y="213"/>
                      <a:pt x="93" y="215"/>
                      <a:pt x="93" y="215"/>
                    </a:cubicBezTo>
                    <a:cubicBezTo>
                      <a:pt x="91" y="216"/>
                      <a:pt x="91" y="216"/>
                      <a:pt x="91" y="216"/>
                    </a:cubicBezTo>
                    <a:cubicBezTo>
                      <a:pt x="89" y="218"/>
                      <a:pt x="89" y="218"/>
                      <a:pt x="89" y="218"/>
                    </a:cubicBezTo>
                    <a:cubicBezTo>
                      <a:pt x="88" y="222"/>
                      <a:pt x="88" y="222"/>
                      <a:pt x="88" y="222"/>
                    </a:cubicBezTo>
                    <a:cubicBezTo>
                      <a:pt x="86" y="224"/>
                      <a:pt x="86" y="224"/>
                      <a:pt x="86" y="224"/>
                    </a:cubicBezTo>
                    <a:cubicBezTo>
                      <a:pt x="83" y="226"/>
                      <a:pt x="83" y="226"/>
                      <a:pt x="83" y="226"/>
                    </a:cubicBezTo>
                    <a:cubicBezTo>
                      <a:pt x="79" y="230"/>
                      <a:pt x="79" y="230"/>
                      <a:pt x="79" y="230"/>
                    </a:cubicBezTo>
                    <a:cubicBezTo>
                      <a:pt x="78" y="233"/>
                      <a:pt x="78" y="233"/>
                      <a:pt x="78" y="233"/>
                    </a:cubicBezTo>
                    <a:cubicBezTo>
                      <a:pt x="75" y="236"/>
                      <a:pt x="75" y="236"/>
                      <a:pt x="75" y="236"/>
                    </a:cubicBezTo>
                    <a:cubicBezTo>
                      <a:pt x="75" y="239"/>
                      <a:pt x="75" y="239"/>
                      <a:pt x="75" y="239"/>
                    </a:cubicBezTo>
                    <a:cubicBezTo>
                      <a:pt x="75" y="239"/>
                      <a:pt x="77" y="242"/>
                      <a:pt x="77" y="242"/>
                    </a:cubicBezTo>
                    <a:cubicBezTo>
                      <a:pt x="78" y="242"/>
                      <a:pt x="79" y="243"/>
                      <a:pt x="79" y="243"/>
                    </a:cubicBezTo>
                    <a:cubicBezTo>
                      <a:pt x="79" y="247"/>
                      <a:pt x="79" y="247"/>
                      <a:pt x="79" y="247"/>
                    </a:cubicBezTo>
                    <a:cubicBezTo>
                      <a:pt x="79" y="247"/>
                      <a:pt x="80" y="249"/>
                      <a:pt x="80" y="249"/>
                    </a:cubicBezTo>
                    <a:cubicBezTo>
                      <a:pt x="81" y="249"/>
                      <a:pt x="82" y="246"/>
                      <a:pt x="82" y="246"/>
                    </a:cubicBezTo>
                    <a:cubicBezTo>
                      <a:pt x="82" y="246"/>
                      <a:pt x="80" y="244"/>
                      <a:pt x="80" y="242"/>
                    </a:cubicBezTo>
                    <a:cubicBezTo>
                      <a:pt x="80" y="241"/>
                      <a:pt x="81" y="238"/>
                      <a:pt x="81" y="238"/>
                    </a:cubicBezTo>
                    <a:cubicBezTo>
                      <a:pt x="83" y="238"/>
                      <a:pt x="83" y="238"/>
                      <a:pt x="83" y="238"/>
                    </a:cubicBezTo>
                    <a:cubicBezTo>
                      <a:pt x="83" y="238"/>
                      <a:pt x="83" y="238"/>
                      <a:pt x="84" y="239"/>
                    </a:cubicBezTo>
                    <a:cubicBezTo>
                      <a:pt x="84" y="240"/>
                      <a:pt x="84" y="239"/>
                      <a:pt x="85" y="240"/>
                    </a:cubicBezTo>
                    <a:cubicBezTo>
                      <a:pt x="85" y="241"/>
                      <a:pt x="88" y="243"/>
                      <a:pt x="88" y="243"/>
                    </a:cubicBezTo>
                    <a:cubicBezTo>
                      <a:pt x="88" y="243"/>
                      <a:pt x="90" y="246"/>
                      <a:pt x="90" y="246"/>
                    </a:cubicBezTo>
                    <a:cubicBezTo>
                      <a:pt x="91" y="247"/>
                      <a:pt x="92" y="249"/>
                      <a:pt x="93" y="249"/>
                    </a:cubicBezTo>
                    <a:cubicBezTo>
                      <a:pt x="94" y="248"/>
                      <a:pt x="94" y="249"/>
                      <a:pt x="95" y="247"/>
                    </a:cubicBezTo>
                    <a:cubicBezTo>
                      <a:pt x="95" y="245"/>
                      <a:pt x="95" y="245"/>
                      <a:pt x="95" y="244"/>
                    </a:cubicBezTo>
                    <a:cubicBezTo>
                      <a:pt x="95" y="243"/>
                      <a:pt x="95" y="241"/>
                      <a:pt x="95" y="241"/>
                    </a:cubicBezTo>
                    <a:cubicBezTo>
                      <a:pt x="95" y="241"/>
                      <a:pt x="94" y="240"/>
                      <a:pt x="96" y="240"/>
                    </a:cubicBezTo>
                    <a:cubicBezTo>
                      <a:pt x="97" y="240"/>
                      <a:pt x="97" y="242"/>
                      <a:pt x="97" y="242"/>
                    </a:cubicBezTo>
                    <a:cubicBezTo>
                      <a:pt x="97" y="242"/>
                      <a:pt x="98" y="244"/>
                      <a:pt x="99" y="245"/>
                    </a:cubicBezTo>
                    <a:cubicBezTo>
                      <a:pt x="100" y="245"/>
                      <a:pt x="100" y="245"/>
                      <a:pt x="101" y="246"/>
                    </a:cubicBezTo>
                    <a:cubicBezTo>
                      <a:pt x="102" y="247"/>
                      <a:pt x="106" y="248"/>
                      <a:pt x="106" y="248"/>
                    </a:cubicBezTo>
                    <a:cubicBezTo>
                      <a:pt x="106" y="248"/>
                      <a:pt x="106" y="247"/>
                      <a:pt x="107" y="247"/>
                    </a:cubicBezTo>
                    <a:cubicBezTo>
                      <a:pt x="108" y="246"/>
                      <a:pt x="109" y="245"/>
                      <a:pt x="109" y="245"/>
                    </a:cubicBezTo>
                    <a:cubicBezTo>
                      <a:pt x="109" y="245"/>
                      <a:pt x="109" y="244"/>
                      <a:pt x="110" y="245"/>
                    </a:cubicBezTo>
                    <a:cubicBezTo>
                      <a:pt x="112" y="245"/>
                      <a:pt x="113" y="245"/>
                      <a:pt x="113" y="245"/>
                    </a:cubicBezTo>
                    <a:cubicBezTo>
                      <a:pt x="114" y="244"/>
                      <a:pt x="115" y="241"/>
                      <a:pt x="115" y="241"/>
                    </a:cubicBezTo>
                    <a:cubicBezTo>
                      <a:pt x="115" y="241"/>
                      <a:pt x="115" y="239"/>
                      <a:pt x="117" y="240"/>
                    </a:cubicBezTo>
                    <a:cubicBezTo>
                      <a:pt x="118" y="241"/>
                      <a:pt x="128" y="243"/>
                      <a:pt x="128" y="243"/>
                    </a:cubicBezTo>
                    <a:cubicBezTo>
                      <a:pt x="127" y="244"/>
                      <a:pt x="127" y="244"/>
                      <a:pt x="127" y="244"/>
                    </a:cubicBezTo>
                    <a:cubicBezTo>
                      <a:pt x="123" y="244"/>
                      <a:pt x="123" y="244"/>
                      <a:pt x="123" y="244"/>
                    </a:cubicBezTo>
                    <a:cubicBezTo>
                      <a:pt x="121" y="244"/>
                      <a:pt x="121" y="244"/>
                      <a:pt x="121" y="244"/>
                    </a:cubicBezTo>
                    <a:cubicBezTo>
                      <a:pt x="121" y="244"/>
                      <a:pt x="120" y="244"/>
                      <a:pt x="120" y="245"/>
                    </a:cubicBezTo>
                    <a:cubicBezTo>
                      <a:pt x="120" y="246"/>
                      <a:pt x="119" y="247"/>
                      <a:pt x="119" y="248"/>
                    </a:cubicBezTo>
                    <a:cubicBezTo>
                      <a:pt x="118" y="249"/>
                      <a:pt x="118" y="249"/>
                      <a:pt x="117" y="250"/>
                    </a:cubicBezTo>
                    <a:cubicBezTo>
                      <a:pt x="117" y="251"/>
                      <a:pt x="114" y="253"/>
                      <a:pt x="114" y="253"/>
                    </a:cubicBezTo>
                    <a:cubicBezTo>
                      <a:pt x="112" y="255"/>
                      <a:pt x="112" y="255"/>
                      <a:pt x="112" y="255"/>
                    </a:cubicBezTo>
                    <a:cubicBezTo>
                      <a:pt x="110" y="259"/>
                      <a:pt x="110" y="259"/>
                      <a:pt x="110" y="259"/>
                    </a:cubicBezTo>
                    <a:cubicBezTo>
                      <a:pt x="110" y="259"/>
                      <a:pt x="111" y="263"/>
                      <a:pt x="111" y="263"/>
                    </a:cubicBezTo>
                    <a:cubicBezTo>
                      <a:pt x="112" y="263"/>
                      <a:pt x="114" y="266"/>
                      <a:pt x="114" y="266"/>
                    </a:cubicBezTo>
                    <a:cubicBezTo>
                      <a:pt x="114" y="266"/>
                      <a:pt x="114" y="267"/>
                      <a:pt x="114" y="268"/>
                    </a:cubicBezTo>
                    <a:cubicBezTo>
                      <a:pt x="114" y="269"/>
                      <a:pt x="114" y="270"/>
                      <a:pt x="115" y="271"/>
                    </a:cubicBezTo>
                    <a:cubicBezTo>
                      <a:pt x="115" y="272"/>
                      <a:pt x="116" y="275"/>
                      <a:pt x="116" y="275"/>
                    </a:cubicBezTo>
                    <a:cubicBezTo>
                      <a:pt x="117" y="276"/>
                      <a:pt x="117" y="276"/>
                      <a:pt x="117" y="276"/>
                    </a:cubicBezTo>
                    <a:cubicBezTo>
                      <a:pt x="117" y="278"/>
                      <a:pt x="117" y="278"/>
                      <a:pt x="117" y="278"/>
                    </a:cubicBezTo>
                    <a:cubicBezTo>
                      <a:pt x="117" y="278"/>
                      <a:pt x="117" y="280"/>
                      <a:pt x="118" y="280"/>
                    </a:cubicBezTo>
                    <a:cubicBezTo>
                      <a:pt x="119" y="280"/>
                      <a:pt x="122" y="278"/>
                      <a:pt x="122" y="278"/>
                    </a:cubicBezTo>
                    <a:cubicBezTo>
                      <a:pt x="128" y="277"/>
                      <a:pt x="128" y="277"/>
                      <a:pt x="128" y="277"/>
                    </a:cubicBezTo>
                    <a:cubicBezTo>
                      <a:pt x="128" y="277"/>
                      <a:pt x="128" y="280"/>
                      <a:pt x="127" y="281"/>
                    </a:cubicBezTo>
                    <a:cubicBezTo>
                      <a:pt x="127" y="282"/>
                      <a:pt x="126" y="282"/>
                      <a:pt x="125" y="283"/>
                    </a:cubicBezTo>
                    <a:cubicBezTo>
                      <a:pt x="125" y="283"/>
                      <a:pt x="125" y="285"/>
                      <a:pt x="125" y="285"/>
                    </a:cubicBezTo>
                    <a:cubicBezTo>
                      <a:pt x="125" y="285"/>
                      <a:pt x="125" y="286"/>
                      <a:pt x="123" y="287"/>
                    </a:cubicBezTo>
                    <a:cubicBezTo>
                      <a:pt x="122" y="287"/>
                      <a:pt x="121" y="287"/>
                      <a:pt x="121" y="287"/>
                    </a:cubicBezTo>
                    <a:cubicBezTo>
                      <a:pt x="121" y="287"/>
                      <a:pt x="119" y="286"/>
                      <a:pt x="119" y="288"/>
                    </a:cubicBezTo>
                    <a:cubicBezTo>
                      <a:pt x="119" y="290"/>
                      <a:pt x="118" y="291"/>
                      <a:pt x="118" y="292"/>
                    </a:cubicBezTo>
                    <a:cubicBezTo>
                      <a:pt x="118" y="293"/>
                      <a:pt x="116" y="294"/>
                      <a:pt x="118" y="295"/>
                    </a:cubicBezTo>
                    <a:cubicBezTo>
                      <a:pt x="120" y="295"/>
                      <a:pt x="120" y="297"/>
                      <a:pt x="120" y="297"/>
                    </a:cubicBezTo>
                    <a:cubicBezTo>
                      <a:pt x="120" y="297"/>
                      <a:pt x="119" y="299"/>
                      <a:pt x="118" y="300"/>
                    </a:cubicBezTo>
                    <a:cubicBezTo>
                      <a:pt x="117" y="300"/>
                      <a:pt x="116" y="300"/>
                      <a:pt x="116" y="301"/>
                    </a:cubicBezTo>
                    <a:cubicBezTo>
                      <a:pt x="116" y="302"/>
                      <a:pt x="117" y="306"/>
                      <a:pt x="117" y="306"/>
                    </a:cubicBezTo>
                    <a:cubicBezTo>
                      <a:pt x="117" y="306"/>
                      <a:pt x="118" y="308"/>
                      <a:pt x="116" y="308"/>
                    </a:cubicBezTo>
                    <a:cubicBezTo>
                      <a:pt x="115" y="307"/>
                      <a:pt x="115" y="307"/>
                      <a:pt x="114" y="307"/>
                    </a:cubicBezTo>
                    <a:cubicBezTo>
                      <a:pt x="113" y="307"/>
                      <a:pt x="113" y="308"/>
                      <a:pt x="113" y="308"/>
                    </a:cubicBezTo>
                    <a:cubicBezTo>
                      <a:pt x="113" y="308"/>
                      <a:pt x="113" y="308"/>
                      <a:pt x="113" y="310"/>
                    </a:cubicBezTo>
                    <a:cubicBezTo>
                      <a:pt x="113" y="311"/>
                      <a:pt x="113" y="313"/>
                      <a:pt x="113" y="313"/>
                    </a:cubicBezTo>
                    <a:cubicBezTo>
                      <a:pt x="111" y="313"/>
                      <a:pt x="111" y="313"/>
                      <a:pt x="111" y="313"/>
                    </a:cubicBezTo>
                    <a:cubicBezTo>
                      <a:pt x="109" y="310"/>
                      <a:pt x="109" y="310"/>
                      <a:pt x="109" y="310"/>
                    </a:cubicBezTo>
                    <a:cubicBezTo>
                      <a:pt x="109" y="310"/>
                      <a:pt x="106" y="310"/>
                      <a:pt x="105" y="310"/>
                    </a:cubicBezTo>
                    <a:cubicBezTo>
                      <a:pt x="104" y="310"/>
                      <a:pt x="102" y="311"/>
                      <a:pt x="102" y="311"/>
                    </a:cubicBezTo>
                    <a:cubicBezTo>
                      <a:pt x="102" y="311"/>
                      <a:pt x="98" y="309"/>
                      <a:pt x="97" y="308"/>
                    </a:cubicBezTo>
                    <a:cubicBezTo>
                      <a:pt x="97" y="308"/>
                      <a:pt x="97" y="307"/>
                      <a:pt x="96" y="308"/>
                    </a:cubicBezTo>
                    <a:cubicBezTo>
                      <a:pt x="96" y="309"/>
                      <a:pt x="97" y="308"/>
                      <a:pt x="96" y="309"/>
                    </a:cubicBezTo>
                    <a:cubicBezTo>
                      <a:pt x="95" y="309"/>
                      <a:pt x="97" y="309"/>
                      <a:pt x="94" y="309"/>
                    </a:cubicBezTo>
                    <a:cubicBezTo>
                      <a:pt x="91" y="310"/>
                      <a:pt x="87" y="311"/>
                      <a:pt x="87" y="311"/>
                    </a:cubicBezTo>
                    <a:cubicBezTo>
                      <a:pt x="87" y="311"/>
                      <a:pt x="90" y="308"/>
                      <a:pt x="89" y="308"/>
                    </a:cubicBezTo>
                    <a:cubicBezTo>
                      <a:pt x="88" y="307"/>
                      <a:pt x="89" y="307"/>
                      <a:pt x="88" y="307"/>
                    </a:cubicBezTo>
                    <a:cubicBezTo>
                      <a:pt x="86" y="306"/>
                      <a:pt x="85" y="304"/>
                      <a:pt x="85" y="304"/>
                    </a:cubicBezTo>
                    <a:cubicBezTo>
                      <a:pt x="85" y="303"/>
                      <a:pt x="85" y="301"/>
                      <a:pt x="84" y="301"/>
                    </a:cubicBezTo>
                    <a:cubicBezTo>
                      <a:pt x="82" y="301"/>
                      <a:pt x="82" y="299"/>
                      <a:pt x="80" y="301"/>
                    </a:cubicBezTo>
                    <a:cubicBezTo>
                      <a:pt x="79" y="302"/>
                      <a:pt x="79" y="302"/>
                      <a:pt x="78" y="303"/>
                    </a:cubicBezTo>
                    <a:cubicBezTo>
                      <a:pt x="78" y="304"/>
                      <a:pt x="74" y="304"/>
                      <a:pt x="74" y="304"/>
                    </a:cubicBezTo>
                    <a:cubicBezTo>
                      <a:pt x="74" y="304"/>
                      <a:pt x="77" y="308"/>
                      <a:pt x="77" y="309"/>
                    </a:cubicBezTo>
                    <a:cubicBezTo>
                      <a:pt x="77" y="309"/>
                      <a:pt x="78" y="313"/>
                      <a:pt x="78" y="313"/>
                    </a:cubicBezTo>
                    <a:cubicBezTo>
                      <a:pt x="84" y="312"/>
                      <a:pt x="84" y="312"/>
                      <a:pt x="84" y="312"/>
                    </a:cubicBezTo>
                    <a:cubicBezTo>
                      <a:pt x="84" y="312"/>
                      <a:pt x="80" y="314"/>
                      <a:pt x="80" y="315"/>
                    </a:cubicBezTo>
                    <a:cubicBezTo>
                      <a:pt x="79" y="317"/>
                      <a:pt x="79" y="317"/>
                      <a:pt x="79" y="318"/>
                    </a:cubicBezTo>
                    <a:cubicBezTo>
                      <a:pt x="78" y="319"/>
                      <a:pt x="78" y="320"/>
                      <a:pt x="76" y="320"/>
                    </a:cubicBezTo>
                    <a:cubicBezTo>
                      <a:pt x="74" y="321"/>
                      <a:pt x="71" y="321"/>
                      <a:pt x="70" y="322"/>
                    </a:cubicBezTo>
                    <a:cubicBezTo>
                      <a:pt x="69" y="323"/>
                      <a:pt x="68" y="323"/>
                      <a:pt x="68" y="324"/>
                    </a:cubicBezTo>
                    <a:cubicBezTo>
                      <a:pt x="68" y="325"/>
                      <a:pt x="64" y="325"/>
                      <a:pt x="68" y="326"/>
                    </a:cubicBezTo>
                    <a:cubicBezTo>
                      <a:pt x="73" y="327"/>
                      <a:pt x="74" y="327"/>
                      <a:pt x="74" y="327"/>
                    </a:cubicBezTo>
                    <a:cubicBezTo>
                      <a:pt x="74" y="327"/>
                      <a:pt x="76" y="325"/>
                      <a:pt x="77" y="324"/>
                    </a:cubicBezTo>
                    <a:cubicBezTo>
                      <a:pt x="79" y="323"/>
                      <a:pt x="79" y="323"/>
                      <a:pt x="82" y="323"/>
                    </a:cubicBezTo>
                    <a:cubicBezTo>
                      <a:pt x="85" y="324"/>
                      <a:pt x="85" y="323"/>
                      <a:pt x="85" y="324"/>
                    </a:cubicBezTo>
                    <a:cubicBezTo>
                      <a:pt x="85" y="325"/>
                      <a:pt x="85" y="326"/>
                      <a:pt x="85" y="327"/>
                    </a:cubicBezTo>
                    <a:cubicBezTo>
                      <a:pt x="84" y="329"/>
                      <a:pt x="83" y="330"/>
                      <a:pt x="84" y="332"/>
                    </a:cubicBezTo>
                    <a:cubicBezTo>
                      <a:pt x="86" y="334"/>
                      <a:pt x="83" y="336"/>
                      <a:pt x="83" y="336"/>
                    </a:cubicBezTo>
                    <a:cubicBezTo>
                      <a:pt x="83" y="336"/>
                      <a:pt x="82" y="339"/>
                      <a:pt x="83" y="339"/>
                    </a:cubicBezTo>
                    <a:cubicBezTo>
                      <a:pt x="83" y="339"/>
                      <a:pt x="84" y="340"/>
                      <a:pt x="84" y="340"/>
                    </a:cubicBezTo>
                    <a:cubicBezTo>
                      <a:pt x="84" y="340"/>
                      <a:pt x="82" y="344"/>
                      <a:pt x="82" y="344"/>
                    </a:cubicBezTo>
                    <a:cubicBezTo>
                      <a:pt x="82" y="345"/>
                      <a:pt x="79" y="350"/>
                      <a:pt x="79" y="350"/>
                    </a:cubicBezTo>
                    <a:cubicBezTo>
                      <a:pt x="78" y="350"/>
                      <a:pt x="79" y="350"/>
                      <a:pt x="75" y="352"/>
                    </a:cubicBezTo>
                    <a:cubicBezTo>
                      <a:pt x="70" y="353"/>
                      <a:pt x="67" y="354"/>
                      <a:pt x="67" y="354"/>
                    </a:cubicBezTo>
                    <a:cubicBezTo>
                      <a:pt x="63" y="355"/>
                      <a:pt x="63" y="355"/>
                      <a:pt x="63" y="355"/>
                    </a:cubicBezTo>
                    <a:cubicBezTo>
                      <a:pt x="60" y="357"/>
                      <a:pt x="60" y="357"/>
                      <a:pt x="60" y="357"/>
                    </a:cubicBezTo>
                    <a:cubicBezTo>
                      <a:pt x="58" y="357"/>
                      <a:pt x="58" y="357"/>
                      <a:pt x="58" y="357"/>
                    </a:cubicBezTo>
                    <a:cubicBezTo>
                      <a:pt x="54" y="357"/>
                      <a:pt x="54" y="357"/>
                      <a:pt x="54" y="357"/>
                    </a:cubicBezTo>
                    <a:cubicBezTo>
                      <a:pt x="54" y="357"/>
                      <a:pt x="50" y="359"/>
                      <a:pt x="50" y="360"/>
                    </a:cubicBezTo>
                    <a:cubicBezTo>
                      <a:pt x="49" y="360"/>
                      <a:pt x="47" y="361"/>
                      <a:pt x="47" y="361"/>
                    </a:cubicBezTo>
                    <a:cubicBezTo>
                      <a:pt x="46" y="362"/>
                      <a:pt x="50" y="364"/>
                      <a:pt x="50" y="364"/>
                    </a:cubicBezTo>
                    <a:cubicBezTo>
                      <a:pt x="51" y="366"/>
                      <a:pt x="51" y="366"/>
                      <a:pt x="51" y="366"/>
                    </a:cubicBezTo>
                    <a:cubicBezTo>
                      <a:pt x="49" y="366"/>
                      <a:pt x="49" y="366"/>
                      <a:pt x="49" y="366"/>
                    </a:cubicBezTo>
                    <a:cubicBezTo>
                      <a:pt x="47" y="367"/>
                      <a:pt x="47" y="367"/>
                      <a:pt x="47" y="367"/>
                    </a:cubicBezTo>
                    <a:cubicBezTo>
                      <a:pt x="46" y="369"/>
                      <a:pt x="46" y="369"/>
                      <a:pt x="46" y="369"/>
                    </a:cubicBezTo>
                    <a:cubicBezTo>
                      <a:pt x="48" y="370"/>
                      <a:pt x="48" y="370"/>
                      <a:pt x="48" y="370"/>
                    </a:cubicBezTo>
                    <a:cubicBezTo>
                      <a:pt x="48" y="370"/>
                      <a:pt x="49" y="370"/>
                      <a:pt x="50" y="370"/>
                    </a:cubicBezTo>
                    <a:cubicBezTo>
                      <a:pt x="51" y="370"/>
                      <a:pt x="54" y="369"/>
                      <a:pt x="54" y="369"/>
                    </a:cubicBezTo>
                    <a:cubicBezTo>
                      <a:pt x="50" y="371"/>
                      <a:pt x="50" y="371"/>
                      <a:pt x="50" y="371"/>
                    </a:cubicBezTo>
                    <a:cubicBezTo>
                      <a:pt x="50" y="374"/>
                      <a:pt x="50" y="374"/>
                      <a:pt x="50" y="374"/>
                    </a:cubicBezTo>
                    <a:cubicBezTo>
                      <a:pt x="50" y="374"/>
                      <a:pt x="49" y="375"/>
                      <a:pt x="50" y="375"/>
                    </a:cubicBezTo>
                    <a:cubicBezTo>
                      <a:pt x="52" y="375"/>
                      <a:pt x="53" y="375"/>
                      <a:pt x="53" y="375"/>
                    </a:cubicBezTo>
                    <a:cubicBezTo>
                      <a:pt x="53" y="375"/>
                      <a:pt x="55" y="374"/>
                      <a:pt x="56" y="374"/>
                    </a:cubicBezTo>
                    <a:cubicBezTo>
                      <a:pt x="58" y="374"/>
                      <a:pt x="59" y="374"/>
                      <a:pt x="59" y="374"/>
                    </a:cubicBezTo>
                    <a:cubicBezTo>
                      <a:pt x="59" y="374"/>
                      <a:pt x="59" y="372"/>
                      <a:pt x="60" y="372"/>
                    </a:cubicBezTo>
                    <a:cubicBezTo>
                      <a:pt x="60" y="372"/>
                      <a:pt x="59" y="372"/>
                      <a:pt x="61" y="372"/>
                    </a:cubicBezTo>
                    <a:cubicBezTo>
                      <a:pt x="63" y="372"/>
                      <a:pt x="69" y="372"/>
                      <a:pt x="69" y="372"/>
                    </a:cubicBezTo>
                    <a:cubicBezTo>
                      <a:pt x="69" y="372"/>
                      <a:pt x="69" y="372"/>
                      <a:pt x="70" y="373"/>
                    </a:cubicBezTo>
                    <a:cubicBezTo>
                      <a:pt x="70" y="374"/>
                      <a:pt x="71" y="375"/>
                      <a:pt x="72" y="376"/>
                    </a:cubicBezTo>
                    <a:cubicBezTo>
                      <a:pt x="74" y="377"/>
                      <a:pt x="77" y="377"/>
                      <a:pt x="77" y="377"/>
                    </a:cubicBezTo>
                    <a:cubicBezTo>
                      <a:pt x="75" y="378"/>
                      <a:pt x="75" y="378"/>
                      <a:pt x="75" y="378"/>
                    </a:cubicBezTo>
                    <a:cubicBezTo>
                      <a:pt x="72" y="378"/>
                      <a:pt x="72" y="378"/>
                      <a:pt x="72" y="378"/>
                    </a:cubicBezTo>
                    <a:cubicBezTo>
                      <a:pt x="72" y="378"/>
                      <a:pt x="70" y="377"/>
                      <a:pt x="70" y="378"/>
                    </a:cubicBezTo>
                    <a:cubicBezTo>
                      <a:pt x="70" y="379"/>
                      <a:pt x="68" y="381"/>
                      <a:pt x="69" y="382"/>
                    </a:cubicBezTo>
                    <a:cubicBezTo>
                      <a:pt x="70" y="382"/>
                      <a:pt x="74" y="383"/>
                      <a:pt x="74" y="383"/>
                    </a:cubicBezTo>
                    <a:cubicBezTo>
                      <a:pt x="78" y="382"/>
                      <a:pt x="78" y="382"/>
                      <a:pt x="78" y="382"/>
                    </a:cubicBezTo>
                    <a:cubicBezTo>
                      <a:pt x="79" y="381"/>
                      <a:pt x="79" y="381"/>
                      <a:pt x="79" y="381"/>
                    </a:cubicBezTo>
                    <a:cubicBezTo>
                      <a:pt x="82" y="380"/>
                      <a:pt x="82" y="380"/>
                      <a:pt x="82" y="380"/>
                    </a:cubicBezTo>
                    <a:cubicBezTo>
                      <a:pt x="82" y="380"/>
                      <a:pt x="82" y="381"/>
                      <a:pt x="82" y="382"/>
                    </a:cubicBezTo>
                    <a:cubicBezTo>
                      <a:pt x="82" y="382"/>
                      <a:pt x="82" y="384"/>
                      <a:pt x="82" y="384"/>
                    </a:cubicBezTo>
                    <a:cubicBezTo>
                      <a:pt x="82" y="384"/>
                      <a:pt x="83" y="386"/>
                      <a:pt x="83" y="386"/>
                    </a:cubicBezTo>
                    <a:cubicBezTo>
                      <a:pt x="84" y="387"/>
                      <a:pt x="86" y="388"/>
                      <a:pt x="86" y="388"/>
                    </a:cubicBezTo>
                    <a:cubicBezTo>
                      <a:pt x="87" y="391"/>
                      <a:pt x="87" y="391"/>
                      <a:pt x="87" y="391"/>
                    </a:cubicBezTo>
                    <a:cubicBezTo>
                      <a:pt x="90" y="392"/>
                      <a:pt x="90" y="392"/>
                      <a:pt x="90" y="392"/>
                    </a:cubicBezTo>
                    <a:cubicBezTo>
                      <a:pt x="90" y="392"/>
                      <a:pt x="93" y="392"/>
                      <a:pt x="93" y="392"/>
                    </a:cubicBezTo>
                    <a:cubicBezTo>
                      <a:pt x="94" y="392"/>
                      <a:pt x="96" y="393"/>
                      <a:pt x="96" y="393"/>
                    </a:cubicBezTo>
                    <a:cubicBezTo>
                      <a:pt x="97" y="392"/>
                      <a:pt x="99" y="390"/>
                      <a:pt x="99" y="390"/>
                    </a:cubicBezTo>
                    <a:cubicBezTo>
                      <a:pt x="102" y="388"/>
                      <a:pt x="102" y="388"/>
                      <a:pt x="102" y="388"/>
                    </a:cubicBezTo>
                    <a:cubicBezTo>
                      <a:pt x="102" y="388"/>
                      <a:pt x="104" y="388"/>
                      <a:pt x="105" y="388"/>
                    </a:cubicBezTo>
                    <a:cubicBezTo>
                      <a:pt x="106" y="388"/>
                      <a:pt x="111" y="387"/>
                      <a:pt x="111" y="387"/>
                    </a:cubicBezTo>
                    <a:cubicBezTo>
                      <a:pt x="111" y="387"/>
                      <a:pt x="112" y="385"/>
                      <a:pt x="114" y="385"/>
                    </a:cubicBezTo>
                    <a:cubicBezTo>
                      <a:pt x="115" y="384"/>
                      <a:pt x="118" y="382"/>
                      <a:pt x="118" y="382"/>
                    </a:cubicBezTo>
                    <a:cubicBezTo>
                      <a:pt x="124" y="381"/>
                      <a:pt x="124" y="381"/>
                      <a:pt x="124" y="381"/>
                    </a:cubicBezTo>
                    <a:cubicBezTo>
                      <a:pt x="119" y="383"/>
                      <a:pt x="119" y="383"/>
                      <a:pt x="119" y="383"/>
                    </a:cubicBezTo>
                    <a:cubicBezTo>
                      <a:pt x="117" y="384"/>
                      <a:pt x="117" y="384"/>
                      <a:pt x="117" y="384"/>
                    </a:cubicBezTo>
                    <a:cubicBezTo>
                      <a:pt x="114" y="387"/>
                      <a:pt x="114" y="387"/>
                      <a:pt x="114" y="387"/>
                    </a:cubicBezTo>
                    <a:cubicBezTo>
                      <a:pt x="112" y="388"/>
                      <a:pt x="112" y="388"/>
                      <a:pt x="112" y="388"/>
                    </a:cubicBezTo>
                    <a:cubicBezTo>
                      <a:pt x="112" y="388"/>
                      <a:pt x="110" y="389"/>
                      <a:pt x="110" y="389"/>
                    </a:cubicBezTo>
                    <a:cubicBezTo>
                      <a:pt x="110" y="390"/>
                      <a:pt x="107" y="394"/>
                      <a:pt x="107" y="394"/>
                    </a:cubicBezTo>
                    <a:cubicBezTo>
                      <a:pt x="105" y="394"/>
                      <a:pt x="105" y="394"/>
                      <a:pt x="105" y="394"/>
                    </a:cubicBezTo>
                    <a:cubicBezTo>
                      <a:pt x="105" y="394"/>
                      <a:pt x="103" y="396"/>
                      <a:pt x="102" y="397"/>
                    </a:cubicBezTo>
                    <a:cubicBezTo>
                      <a:pt x="101" y="399"/>
                      <a:pt x="100" y="399"/>
                      <a:pt x="100" y="399"/>
                    </a:cubicBezTo>
                    <a:cubicBezTo>
                      <a:pt x="100" y="399"/>
                      <a:pt x="101" y="401"/>
                      <a:pt x="97" y="401"/>
                    </a:cubicBezTo>
                    <a:cubicBezTo>
                      <a:pt x="93" y="400"/>
                      <a:pt x="90" y="399"/>
                      <a:pt x="90" y="399"/>
                    </a:cubicBezTo>
                    <a:cubicBezTo>
                      <a:pt x="90" y="399"/>
                      <a:pt x="85" y="398"/>
                      <a:pt x="85" y="398"/>
                    </a:cubicBezTo>
                    <a:cubicBezTo>
                      <a:pt x="84" y="398"/>
                      <a:pt x="84" y="398"/>
                      <a:pt x="82" y="398"/>
                    </a:cubicBezTo>
                    <a:cubicBezTo>
                      <a:pt x="80" y="397"/>
                      <a:pt x="72" y="395"/>
                      <a:pt x="72" y="395"/>
                    </a:cubicBezTo>
                    <a:cubicBezTo>
                      <a:pt x="72" y="395"/>
                      <a:pt x="70" y="395"/>
                      <a:pt x="69" y="396"/>
                    </a:cubicBezTo>
                    <a:cubicBezTo>
                      <a:pt x="69" y="396"/>
                      <a:pt x="67" y="397"/>
                      <a:pt x="67" y="398"/>
                    </a:cubicBezTo>
                    <a:cubicBezTo>
                      <a:pt x="67" y="399"/>
                      <a:pt x="67" y="400"/>
                      <a:pt x="67" y="400"/>
                    </a:cubicBezTo>
                    <a:cubicBezTo>
                      <a:pt x="67" y="402"/>
                      <a:pt x="67" y="402"/>
                      <a:pt x="67" y="402"/>
                    </a:cubicBezTo>
                    <a:cubicBezTo>
                      <a:pt x="64" y="403"/>
                      <a:pt x="64" y="403"/>
                      <a:pt x="64" y="403"/>
                    </a:cubicBezTo>
                    <a:cubicBezTo>
                      <a:pt x="59" y="403"/>
                      <a:pt x="59" y="403"/>
                      <a:pt x="59" y="403"/>
                    </a:cubicBezTo>
                    <a:close/>
                    <a:moveTo>
                      <a:pt x="35" y="214"/>
                    </a:moveTo>
                    <a:cubicBezTo>
                      <a:pt x="35" y="214"/>
                      <a:pt x="35" y="214"/>
                      <a:pt x="35" y="214"/>
                    </a:cubicBezTo>
                    <a:cubicBezTo>
                      <a:pt x="36" y="215"/>
                      <a:pt x="40" y="214"/>
                      <a:pt x="40" y="214"/>
                    </a:cubicBezTo>
                    <a:cubicBezTo>
                      <a:pt x="44" y="214"/>
                      <a:pt x="44" y="214"/>
                      <a:pt x="44" y="214"/>
                    </a:cubicBezTo>
                    <a:cubicBezTo>
                      <a:pt x="44" y="214"/>
                      <a:pt x="48" y="214"/>
                      <a:pt x="48" y="214"/>
                    </a:cubicBezTo>
                    <a:cubicBezTo>
                      <a:pt x="49" y="215"/>
                      <a:pt x="50" y="215"/>
                      <a:pt x="50" y="215"/>
                    </a:cubicBezTo>
                    <a:cubicBezTo>
                      <a:pt x="50" y="215"/>
                      <a:pt x="52" y="214"/>
                      <a:pt x="53" y="214"/>
                    </a:cubicBezTo>
                    <a:cubicBezTo>
                      <a:pt x="54" y="215"/>
                      <a:pt x="56" y="217"/>
                      <a:pt x="56" y="217"/>
                    </a:cubicBezTo>
                    <a:cubicBezTo>
                      <a:pt x="56" y="221"/>
                      <a:pt x="56" y="221"/>
                      <a:pt x="56" y="221"/>
                    </a:cubicBezTo>
                    <a:cubicBezTo>
                      <a:pt x="57" y="225"/>
                      <a:pt x="57" y="225"/>
                      <a:pt x="57" y="225"/>
                    </a:cubicBezTo>
                    <a:cubicBezTo>
                      <a:pt x="59" y="229"/>
                      <a:pt x="59" y="229"/>
                      <a:pt x="59" y="229"/>
                    </a:cubicBezTo>
                    <a:cubicBezTo>
                      <a:pt x="62" y="233"/>
                      <a:pt x="62" y="233"/>
                      <a:pt x="62" y="233"/>
                    </a:cubicBezTo>
                    <a:cubicBezTo>
                      <a:pt x="60" y="236"/>
                      <a:pt x="60" y="236"/>
                      <a:pt x="60" y="236"/>
                    </a:cubicBezTo>
                    <a:cubicBezTo>
                      <a:pt x="60" y="236"/>
                      <a:pt x="60" y="239"/>
                      <a:pt x="60" y="239"/>
                    </a:cubicBezTo>
                    <a:cubicBezTo>
                      <a:pt x="59" y="239"/>
                      <a:pt x="57" y="240"/>
                      <a:pt x="56" y="240"/>
                    </a:cubicBezTo>
                    <a:cubicBezTo>
                      <a:pt x="56" y="241"/>
                      <a:pt x="55" y="243"/>
                      <a:pt x="55" y="243"/>
                    </a:cubicBezTo>
                    <a:cubicBezTo>
                      <a:pt x="55" y="243"/>
                      <a:pt x="59" y="240"/>
                      <a:pt x="59" y="241"/>
                    </a:cubicBezTo>
                    <a:cubicBezTo>
                      <a:pt x="60" y="241"/>
                      <a:pt x="62" y="241"/>
                      <a:pt x="62" y="241"/>
                    </a:cubicBezTo>
                    <a:cubicBezTo>
                      <a:pt x="64" y="242"/>
                      <a:pt x="64" y="242"/>
                      <a:pt x="64" y="242"/>
                    </a:cubicBezTo>
                    <a:cubicBezTo>
                      <a:pt x="65" y="246"/>
                      <a:pt x="65" y="246"/>
                      <a:pt x="65" y="246"/>
                    </a:cubicBezTo>
                    <a:cubicBezTo>
                      <a:pt x="65" y="250"/>
                      <a:pt x="65" y="250"/>
                      <a:pt x="65" y="250"/>
                    </a:cubicBezTo>
                    <a:cubicBezTo>
                      <a:pt x="65" y="250"/>
                      <a:pt x="65" y="253"/>
                      <a:pt x="65" y="253"/>
                    </a:cubicBezTo>
                    <a:cubicBezTo>
                      <a:pt x="65" y="254"/>
                      <a:pt x="64" y="255"/>
                      <a:pt x="64" y="254"/>
                    </a:cubicBezTo>
                    <a:cubicBezTo>
                      <a:pt x="63" y="254"/>
                      <a:pt x="62" y="254"/>
                      <a:pt x="62" y="253"/>
                    </a:cubicBezTo>
                    <a:cubicBezTo>
                      <a:pt x="62" y="251"/>
                      <a:pt x="63" y="250"/>
                      <a:pt x="63" y="249"/>
                    </a:cubicBezTo>
                    <a:cubicBezTo>
                      <a:pt x="63" y="249"/>
                      <a:pt x="64" y="246"/>
                      <a:pt x="63" y="246"/>
                    </a:cubicBezTo>
                    <a:cubicBezTo>
                      <a:pt x="62" y="246"/>
                      <a:pt x="61" y="244"/>
                      <a:pt x="61" y="246"/>
                    </a:cubicBezTo>
                    <a:cubicBezTo>
                      <a:pt x="60" y="247"/>
                      <a:pt x="61" y="249"/>
                      <a:pt x="61" y="249"/>
                    </a:cubicBezTo>
                    <a:cubicBezTo>
                      <a:pt x="61" y="249"/>
                      <a:pt x="62" y="250"/>
                      <a:pt x="61" y="251"/>
                    </a:cubicBezTo>
                    <a:cubicBezTo>
                      <a:pt x="61" y="252"/>
                      <a:pt x="61" y="252"/>
                      <a:pt x="60" y="253"/>
                    </a:cubicBezTo>
                    <a:cubicBezTo>
                      <a:pt x="59" y="254"/>
                      <a:pt x="61" y="255"/>
                      <a:pt x="61" y="255"/>
                    </a:cubicBezTo>
                    <a:cubicBezTo>
                      <a:pt x="61" y="256"/>
                      <a:pt x="61" y="256"/>
                      <a:pt x="61" y="256"/>
                    </a:cubicBezTo>
                    <a:cubicBezTo>
                      <a:pt x="61" y="256"/>
                      <a:pt x="62" y="259"/>
                      <a:pt x="61" y="259"/>
                    </a:cubicBezTo>
                    <a:cubicBezTo>
                      <a:pt x="60" y="259"/>
                      <a:pt x="60" y="260"/>
                      <a:pt x="57" y="259"/>
                    </a:cubicBezTo>
                    <a:cubicBezTo>
                      <a:pt x="54" y="257"/>
                      <a:pt x="52" y="257"/>
                      <a:pt x="52" y="257"/>
                    </a:cubicBezTo>
                    <a:cubicBezTo>
                      <a:pt x="52" y="261"/>
                      <a:pt x="52" y="261"/>
                      <a:pt x="52" y="261"/>
                    </a:cubicBezTo>
                    <a:cubicBezTo>
                      <a:pt x="50" y="264"/>
                      <a:pt x="50" y="264"/>
                      <a:pt x="50" y="264"/>
                    </a:cubicBezTo>
                    <a:cubicBezTo>
                      <a:pt x="44" y="266"/>
                      <a:pt x="44" y="266"/>
                      <a:pt x="44" y="266"/>
                    </a:cubicBezTo>
                    <a:cubicBezTo>
                      <a:pt x="41" y="262"/>
                      <a:pt x="41" y="262"/>
                      <a:pt x="41" y="262"/>
                    </a:cubicBezTo>
                    <a:cubicBezTo>
                      <a:pt x="41" y="262"/>
                      <a:pt x="39" y="262"/>
                      <a:pt x="38" y="262"/>
                    </a:cubicBezTo>
                    <a:cubicBezTo>
                      <a:pt x="38" y="262"/>
                      <a:pt x="34" y="261"/>
                      <a:pt x="34" y="261"/>
                    </a:cubicBezTo>
                    <a:cubicBezTo>
                      <a:pt x="33" y="257"/>
                      <a:pt x="33" y="257"/>
                      <a:pt x="33" y="257"/>
                    </a:cubicBezTo>
                    <a:cubicBezTo>
                      <a:pt x="29" y="253"/>
                      <a:pt x="29" y="253"/>
                      <a:pt x="29" y="253"/>
                    </a:cubicBezTo>
                    <a:cubicBezTo>
                      <a:pt x="29" y="250"/>
                      <a:pt x="29" y="250"/>
                      <a:pt x="29" y="250"/>
                    </a:cubicBezTo>
                    <a:cubicBezTo>
                      <a:pt x="27" y="245"/>
                      <a:pt x="27" y="245"/>
                      <a:pt x="27" y="245"/>
                    </a:cubicBezTo>
                    <a:cubicBezTo>
                      <a:pt x="22" y="246"/>
                      <a:pt x="22" y="246"/>
                      <a:pt x="22" y="246"/>
                    </a:cubicBezTo>
                    <a:cubicBezTo>
                      <a:pt x="21" y="250"/>
                      <a:pt x="21" y="250"/>
                      <a:pt x="21" y="250"/>
                    </a:cubicBezTo>
                    <a:cubicBezTo>
                      <a:pt x="21" y="250"/>
                      <a:pt x="22" y="251"/>
                      <a:pt x="20" y="252"/>
                    </a:cubicBezTo>
                    <a:cubicBezTo>
                      <a:pt x="19" y="252"/>
                      <a:pt x="16" y="253"/>
                      <a:pt x="16" y="253"/>
                    </a:cubicBezTo>
                    <a:cubicBezTo>
                      <a:pt x="16" y="253"/>
                      <a:pt x="12" y="254"/>
                      <a:pt x="11" y="253"/>
                    </a:cubicBezTo>
                    <a:cubicBezTo>
                      <a:pt x="11" y="253"/>
                      <a:pt x="8" y="249"/>
                      <a:pt x="8" y="249"/>
                    </a:cubicBezTo>
                    <a:cubicBezTo>
                      <a:pt x="8" y="249"/>
                      <a:pt x="6" y="249"/>
                      <a:pt x="6" y="249"/>
                    </a:cubicBezTo>
                    <a:cubicBezTo>
                      <a:pt x="5" y="249"/>
                      <a:pt x="4" y="250"/>
                      <a:pt x="4" y="248"/>
                    </a:cubicBezTo>
                    <a:cubicBezTo>
                      <a:pt x="4" y="246"/>
                      <a:pt x="4" y="244"/>
                      <a:pt x="4" y="244"/>
                    </a:cubicBezTo>
                    <a:cubicBezTo>
                      <a:pt x="4" y="244"/>
                      <a:pt x="6" y="247"/>
                      <a:pt x="4" y="243"/>
                    </a:cubicBezTo>
                    <a:cubicBezTo>
                      <a:pt x="1" y="240"/>
                      <a:pt x="0" y="237"/>
                      <a:pt x="0" y="237"/>
                    </a:cubicBezTo>
                    <a:cubicBezTo>
                      <a:pt x="5" y="235"/>
                      <a:pt x="5" y="235"/>
                      <a:pt x="5" y="235"/>
                    </a:cubicBezTo>
                    <a:cubicBezTo>
                      <a:pt x="5" y="235"/>
                      <a:pt x="9" y="235"/>
                      <a:pt x="9" y="235"/>
                    </a:cubicBezTo>
                    <a:cubicBezTo>
                      <a:pt x="10" y="235"/>
                      <a:pt x="11" y="233"/>
                      <a:pt x="11" y="233"/>
                    </a:cubicBezTo>
                    <a:cubicBezTo>
                      <a:pt x="11" y="233"/>
                      <a:pt x="12" y="232"/>
                      <a:pt x="11" y="232"/>
                    </a:cubicBezTo>
                    <a:cubicBezTo>
                      <a:pt x="10" y="231"/>
                      <a:pt x="8" y="230"/>
                      <a:pt x="8" y="230"/>
                    </a:cubicBezTo>
                    <a:cubicBezTo>
                      <a:pt x="8" y="230"/>
                      <a:pt x="7" y="228"/>
                      <a:pt x="9" y="227"/>
                    </a:cubicBezTo>
                    <a:cubicBezTo>
                      <a:pt x="12" y="227"/>
                      <a:pt x="12" y="227"/>
                      <a:pt x="13" y="227"/>
                    </a:cubicBezTo>
                    <a:cubicBezTo>
                      <a:pt x="15" y="228"/>
                      <a:pt x="16" y="230"/>
                      <a:pt x="17" y="227"/>
                    </a:cubicBezTo>
                    <a:cubicBezTo>
                      <a:pt x="18" y="225"/>
                      <a:pt x="16" y="225"/>
                      <a:pt x="18" y="224"/>
                    </a:cubicBezTo>
                    <a:cubicBezTo>
                      <a:pt x="21" y="224"/>
                      <a:pt x="22" y="223"/>
                      <a:pt x="22" y="222"/>
                    </a:cubicBezTo>
                    <a:cubicBezTo>
                      <a:pt x="22" y="222"/>
                      <a:pt x="23" y="219"/>
                      <a:pt x="23" y="219"/>
                    </a:cubicBezTo>
                    <a:cubicBezTo>
                      <a:pt x="24" y="219"/>
                      <a:pt x="28" y="219"/>
                      <a:pt x="28" y="219"/>
                    </a:cubicBezTo>
                    <a:cubicBezTo>
                      <a:pt x="28" y="219"/>
                      <a:pt x="29" y="218"/>
                      <a:pt x="31" y="218"/>
                    </a:cubicBezTo>
                    <a:cubicBezTo>
                      <a:pt x="33" y="219"/>
                      <a:pt x="33" y="218"/>
                      <a:pt x="33" y="218"/>
                    </a:cubicBezTo>
                    <a:cubicBezTo>
                      <a:pt x="33" y="218"/>
                      <a:pt x="35" y="215"/>
                      <a:pt x="35" y="214"/>
                    </a:cubicBezTo>
                    <a:close/>
                    <a:moveTo>
                      <a:pt x="60" y="183"/>
                    </a:moveTo>
                    <a:cubicBezTo>
                      <a:pt x="60" y="183"/>
                      <a:pt x="60" y="183"/>
                      <a:pt x="60" y="183"/>
                    </a:cubicBezTo>
                    <a:cubicBezTo>
                      <a:pt x="60" y="183"/>
                      <a:pt x="59" y="180"/>
                      <a:pt x="60" y="181"/>
                    </a:cubicBezTo>
                    <a:cubicBezTo>
                      <a:pt x="61" y="181"/>
                      <a:pt x="63" y="180"/>
                      <a:pt x="63" y="180"/>
                    </a:cubicBezTo>
                    <a:cubicBezTo>
                      <a:pt x="63" y="180"/>
                      <a:pt x="64" y="179"/>
                      <a:pt x="64" y="179"/>
                    </a:cubicBezTo>
                    <a:cubicBezTo>
                      <a:pt x="65" y="179"/>
                      <a:pt x="65" y="181"/>
                      <a:pt x="64" y="181"/>
                    </a:cubicBezTo>
                    <a:cubicBezTo>
                      <a:pt x="64" y="181"/>
                      <a:pt x="63" y="182"/>
                      <a:pt x="62" y="182"/>
                    </a:cubicBezTo>
                    <a:cubicBezTo>
                      <a:pt x="62" y="182"/>
                      <a:pt x="61" y="183"/>
                      <a:pt x="61" y="183"/>
                    </a:cubicBezTo>
                    <a:cubicBezTo>
                      <a:pt x="60" y="183"/>
                      <a:pt x="60" y="183"/>
                      <a:pt x="60" y="183"/>
                    </a:cubicBezTo>
                    <a:close/>
                    <a:moveTo>
                      <a:pt x="71" y="200"/>
                    </a:moveTo>
                    <a:cubicBezTo>
                      <a:pt x="71" y="200"/>
                      <a:pt x="71" y="200"/>
                      <a:pt x="71" y="200"/>
                    </a:cubicBezTo>
                    <a:cubicBezTo>
                      <a:pt x="71" y="200"/>
                      <a:pt x="70" y="200"/>
                      <a:pt x="70" y="201"/>
                    </a:cubicBezTo>
                    <a:cubicBezTo>
                      <a:pt x="69" y="201"/>
                      <a:pt x="67" y="200"/>
                      <a:pt x="67" y="200"/>
                    </a:cubicBezTo>
                    <a:cubicBezTo>
                      <a:pt x="67" y="200"/>
                      <a:pt x="68" y="199"/>
                      <a:pt x="68" y="198"/>
                    </a:cubicBezTo>
                    <a:cubicBezTo>
                      <a:pt x="69" y="198"/>
                      <a:pt x="70" y="197"/>
                      <a:pt x="70" y="197"/>
                    </a:cubicBezTo>
                    <a:cubicBezTo>
                      <a:pt x="70" y="197"/>
                      <a:pt x="70" y="196"/>
                      <a:pt x="70" y="196"/>
                    </a:cubicBezTo>
                    <a:cubicBezTo>
                      <a:pt x="70" y="197"/>
                      <a:pt x="71" y="199"/>
                      <a:pt x="71" y="199"/>
                    </a:cubicBezTo>
                    <a:cubicBezTo>
                      <a:pt x="71" y="200"/>
                      <a:pt x="71" y="200"/>
                      <a:pt x="71" y="200"/>
                    </a:cubicBezTo>
                    <a:close/>
                    <a:moveTo>
                      <a:pt x="77" y="205"/>
                    </a:moveTo>
                    <a:cubicBezTo>
                      <a:pt x="77" y="205"/>
                      <a:pt x="77" y="205"/>
                      <a:pt x="77" y="205"/>
                    </a:cubicBezTo>
                    <a:cubicBezTo>
                      <a:pt x="77" y="205"/>
                      <a:pt x="78" y="203"/>
                      <a:pt x="79" y="203"/>
                    </a:cubicBezTo>
                    <a:cubicBezTo>
                      <a:pt x="79" y="202"/>
                      <a:pt x="79" y="202"/>
                      <a:pt x="80" y="201"/>
                    </a:cubicBezTo>
                    <a:cubicBezTo>
                      <a:pt x="80" y="201"/>
                      <a:pt x="81" y="200"/>
                      <a:pt x="82" y="201"/>
                    </a:cubicBezTo>
                    <a:cubicBezTo>
                      <a:pt x="83" y="201"/>
                      <a:pt x="85" y="203"/>
                      <a:pt x="84" y="203"/>
                    </a:cubicBezTo>
                    <a:cubicBezTo>
                      <a:pt x="84" y="204"/>
                      <a:pt x="83" y="203"/>
                      <a:pt x="83" y="206"/>
                    </a:cubicBezTo>
                    <a:cubicBezTo>
                      <a:pt x="83" y="208"/>
                      <a:pt x="84" y="208"/>
                      <a:pt x="84" y="209"/>
                    </a:cubicBezTo>
                    <a:cubicBezTo>
                      <a:pt x="84" y="209"/>
                      <a:pt x="83" y="212"/>
                      <a:pt x="83" y="212"/>
                    </a:cubicBezTo>
                    <a:cubicBezTo>
                      <a:pt x="83" y="212"/>
                      <a:pt x="83" y="214"/>
                      <a:pt x="82" y="213"/>
                    </a:cubicBezTo>
                    <a:cubicBezTo>
                      <a:pt x="82" y="213"/>
                      <a:pt x="82" y="213"/>
                      <a:pt x="80" y="213"/>
                    </a:cubicBezTo>
                    <a:cubicBezTo>
                      <a:pt x="79" y="213"/>
                      <a:pt x="77" y="211"/>
                      <a:pt x="77" y="211"/>
                    </a:cubicBezTo>
                    <a:cubicBezTo>
                      <a:pt x="77" y="211"/>
                      <a:pt x="77" y="207"/>
                      <a:pt x="77" y="207"/>
                    </a:cubicBezTo>
                    <a:cubicBezTo>
                      <a:pt x="77" y="207"/>
                      <a:pt x="76" y="205"/>
                      <a:pt x="76" y="205"/>
                    </a:cubicBezTo>
                    <a:cubicBezTo>
                      <a:pt x="77" y="205"/>
                      <a:pt x="77" y="205"/>
                      <a:pt x="77" y="205"/>
                    </a:cubicBezTo>
                    <a:close/>
                    <a:moveTo>
                      <a:pt x="60" y="169"/>
                    </a:moveTo>
                    <a:cubicBezTo>
                      <a:pt x="60" y="169"/>
                      <a:pt x="60" y="169"/>
                      <a:pt x="60" y="169"/>
                    </a:cubicBezTo>
                    <a:cubicBezTo>
                      <a:pt x="60" y="169"/>
                      <a:pt x="60" y="168"/>
                      <a:pt x="61" y="169"/>
                    </a:cubicBezTo>
                    <a:cubicBezTo>
                      <a:pt x="62" y="169"/>
                      <a:pt x="63" y="170"/>
                      <a:pt x="63" y="171"/>
                    </a:cubicBezTo>
                    <a:cubicBezTo>
                      <a:pt x="63" y="171"/>
                      <a:pt x="65" y="172"/>
                      <a:pt x="64" y="173"/>
                    </a:cubicBezTo>
                    <a:cubicBezTo>
                      <a:pt x="63" y="173"/>
                      <a:pt x="62" y="174"/>
                      <a:pt x="62" y="173"/>
                    </a:cubicBezTo>
                    <a:cubicBezTo>
                      <a:pt x="61" y="173"/>
                      <a:pt x="61" y="173"/>
                      <a:pt x="61" y="173"/>
                    </a:cubicBezTo>
                    <a:cubicBezTo>
                      <a:pt x="61" y="172"/>
                      <a:pt x="59" y="171"/>
                      <a:pt x="59" y="171"/>
                    </a:cubicBezTo>
                    <a:cubicBezTo>
                      <a:pt x="59" y="171"/>
                      <a:pt x="60" y="169"/>
                      <a:pt x="60" y="169"/>
                    </a:cubicBezTo>
                    <a:close/>
                    <a:moveTo>
                      <a:pt x="50" y="158"/>
                    </a:moveTo>
                    <a:cubicBezTo>
                      <a:pt x="50" y="158"/>
                      <a:pt x="50" y="158"/>
                      <a:pt x="50" y="158"/>
                    </a:cubicBezTo>
                    <a:cubicBezTo>
                      <a:pt x="51" y="159"/>
                      <a:pt x="52" y="158"/>
                      <a:pt x="52" y="159"/>
                    </a:cubicBezTo>
                    <a:cubicBezTo>
                      <a:pt x="52" y="159"/>
                      <a:pt x="54" y="159"/>
                      <a:pt x="53" y="160"/>
                    </a:cubicBezTo>
                    <a:cubicBezTo>
                      <a:pt x="52" y="161"/>
                      <a:pt x="51" y="161"/>
                      <a:pt x="50" y="161"/>
                    </a:cubicBezTo>
                    <a:cubicBezTo>
                      <a:pt x="49" y="161"/>
                      <a:pt x="51" y="161"/>
                      <a:pt x="49" y="161"/>
                    </a:cubicBezTo>
                    <a:cubicBezTo>
                      <a:pt x="47" y="161"/>
                      <a:pt x="45" y="163"/>
                      <a:pt x="46" y="161"/>
                    </a:cubicBezTo>
                    <a:cubicBezTo>
                      <a:pt x="48" y="159"/>
                      <a:pt x="50" y="158"/>
                      <a:pt x="50" y="158"/>
                    </a:cubicBezTo>
                    <a:close/>
                    <a:moveTo>
                      <a:pt x="59" y="154"/>
                    </a:moveTo>
                    <a:cubicBezTo>
                      <a:pt x="59" y="154"/>
                      <a:pt x="59" y="154"/>
                      <a:pt x="59" y="154"/>
                    </a:cubicBezTo>
                    <a:cubicBezTo>
                      <a:pt x="59" y="154"/>
                      <a:pt x="60" y="152"/>
                      <a:pt x="61" y="153"/>
                    </a:cubicBezTo>
                    <a:cubicBezTo>
                      <a:pt x="62" y="154"/>
                      <a:pt x="63" y="155"/>
                      <a:pt x="62" y="156"/>
                    </a:cubicBezTo>
                    <a:cubicBezTo>
                      <a:pt x="60" y="157"/>
                      <a:pt x="60" y="157"/>
                      <a:pt x="59" y="157"/>
                    </a:cubicBezTo>
                    <a:cubicBezTo>
                      <a:pt x="58" y="158"/>
                      <a:pt x="56" y="159"/>
                      <a:pt x="55" y="159"/>
                    </a:cubicBezTo>
                    <a:cubicBezTo>
                      <a:pt x="55" y="159"/>
                      <a:pt x="53" y="158"/>
                      <a:pt x="54" y="157"/>
                    </a:cubicBezTo>
                    <a:cubicBezTo>
                      <a:pt x="55" y="157"/>
                      <a:pt x="56" y="157"/>
                      <a:pt x="56" y="156"/>
                    </a:cubicBezTo>
                    <a:cubicBezTo>
                      <a:pt x="57" y="156"/>
                      <a:pt x="59" y="154"/>
                      <a:pt x="59" y="154"/>
                    </a:cubicBezTo>
                    <a:close/>
                    <a:moveTo>
                      <a:pt x="63" y="138"/>
                    </a:moveTo>
                    <a:cubicBezTo>
                      <a:pt x="63" y="138"/>
                      <a:pt x="63" y="138"/>
                      <a:pt x="63" y="138"/>
                    </a:cubicBezTo>
                    <a:cubicBezTo>
                      <a:pt x="63" y="138"/>
                      <a:pt x="63" y="135"/>
                      <a:pt x="64" y="136"/>
                    </a:cubicBezTo>
                    <a:cubicBezTo>
                      <a:pt x="66" y="137"/>
                      <a:pt x="66" y="136"/>
                      <a:pt x="66" y="137"/>
                    </a:cubicBezTo>
                    <a:cubicBezTo>
                      <a:pt x="66" y="138"/>
                      <a:pt x="67" y="137"/>
                      <a:pt x="66" y="138"/>
                    </a:cubicBezTo>
                    <a:cubicBezTo>
                      <a:pt x="65" y="138"/>
                      <a:pt x="63" y="138"/>
                      <a:pt x="63" y="138"/>
                    </a:cubicBezTo>
                    <a:close/>
                    <a:moveTo>
                      <a:pt x="70" y="146"/>
                    </a:moveTo>
                    <a:cubicBezTo>
                      <a:pt x="70" y="146"/>
                      <a:pt x="70" y="146"/>
                      <a:pt x="70" y="146"/>
                    </a:cubicBezTo>
                    <a:cubicBezTo>
                      <a:pt x="70" y="146"/>
                      <a:pt x="71" y="144"/>
                      <a:pt x="72" y="145"/>
                    </a:cubicBezTo>
                    <a:cubicBezTo>
                      <a:pt x="72" y="145"/>
                      <a:pt x="73" y="144"/>
                      <a:pt x="73" y="145"/>
                    </a:cubicBezTo>
                    <a:cubicBezTo>
                      <a:pt x="73" y="146"/>
                      <a:pt x="73" y="147"/>
                      <a:pt x="72" y="148"/>
                    </a:cubicBezTo>
                    <a:cubicBezTo>
                      <a:pt x="71" y="148"/>
                      <a:pt x="71" y="148"/>
                      <a:pt x="70" y="148"/>
                    </a:cubicBezTo>
                    <a:cubicBezTo>
                      <a:pt x="70" y="147"/>
                      <a:pt x="70" y="146"/>
                      <a:pt x="70" y="146"/>
                    </a:cubicBezTo>
                    <a:close/>
                    <a:moveTo>
                      <a:pt x="66" y="143"/>
                    </a:moveTo>
                    <a:cubicBezTo>
                      <a:pt x="66" y="143"/>
                      <a:pt x="66" y="143"/>
                      <a:pt x="66" y="143"/>
                    </a:cubicBezTo>
                    <a:cubicBezTo>
                      <a:pt x="66" y="143"/>
                      <a:pt x="66" y="140"/>
                      <a:pt x="67" y="139"/>
                    </a:cubicBezTo>
                    <a:cubicBezTo>
                      <a:pt x="68" y="139"/>
                      <a:pt x="69" y="139"/>
                      <a:pt x="69" y="139"/>
                    </a:cubicBezTo>
                    <a:cubicBezTo>
                      <a:pt x="69" y="139"/>
                      <a:pt x="72" y="142"/>
                      <a:pt x="72" y="142"/>
                    </a:cubicBezTo>
                    <a:cubicBezTo>
                      <a:pt x="72" y="143"/>
                      <a:pt x="71" y="143"/>
                      <a:pt x="70" y="144"/>
                    </a:cubicBezTo>
                    <a:cubicBezTo>
                      <a:pt x="69" y="144"/>
                      <a:pt x="68" y="144"/>
                      <a:pt x="68" y="144"/>
                    </a:cubicBezTo>
                    <a:cubicBezTo>
                      <a:pt x="67" y="143"/>
                      <a:pt x="66" y="143"/>
                      <a:pt x="66" y="143"/>
                    </a:cubicBezTo>
                    <a:close/>
                    <a:moveTo>
                      <a:pt x="37" y="140"/>
                    </a:moveTo>
                    <a:cubicBezTo>
                      <a:pt x="37" y="140"/>
                      <a:pt x="37" y="140"/>
                      <a:pt x="37" y="140"/>
                    </a:cubicBezTo>
                    <a:cubicBezTo>
                      <a:pt x="37" y="141"/>
                      <a:pt x="37" y="140"/>
                      <a:pt x="38" y="141"/>
                    </a:cubicBezTo>
                    <a:cubicBezTo>
                      <a:pt x="38" y="142"/>
                      <a:pt x="37" y="143"/>
                      <a:pt x="37" y="143"/>
                    </a:cubicBezTo>
                    <a:cubicBezTo>
                      <a:pt x="37" y="143"/>
                      <a:pt x="36" y="144"/>
                      <a:pt x="36" y="144"/>
                    </a:cubicBezTo>
                    <a:cubicBezTo>
                      <a:pt x="35" y="143"/>
                      <a:pt x="35" y="142"/>
                      <a:pt x="35" y="142"/>
                    </a:cubicBezTo>
                    <a:cubicBezTo>
                      <a:pt x="37" y="140"/>
                      <a:pt x="37" y="140"/>
                      <a:pt x="37" y="140"/>
                    </a:cubicBezTo>
                    <a:close/>
                    <a:moveTo>
                      <a:pt x="43" y="133"/>
                    </a:moveTo>
                    <a:cubicBezTo>
                      <a:pt x="43" y="133"/>
                      <a:pt x="43" y="133"/>
                      <a:pt x="43" y="133"/>
                    </a:cubicBezTo>
                    <a:cubicBezTo>
                      <a:pt x="44" y="133"/>
                      <a:pt x="45" y="135"/>
                      <a:pt x="45" y="135"/>
                    </a:cubicBezTo>
                    <a:cubicBezTo>
                      <a:pt x="43" y="137"/>
                      <a:pt x="43" y="137"/>
                      <a:pt x="43" y="137"/>
                    </a:cubicBezTo>
                    <a:cubicBezTo>
                      <a:pt x="43" y="137"/>
                      <a:pt x="41" y="138"/>
                      <a:pt x="40" y="138"/>
                    </a:cubicBezTo>
                    <a:cubicBezTo>
                      <a:pt x="40" y="139"/>
                      <a:pt x="41" y="141"/>
                      <a:pt x="40" y="140"/>
                    </a:cubicBezTo>
                    <a:cubicBezTo>
                      <a:pt x="38" y="140"/>
                      <a:pt x="38" y="138"/>
                      <a:pt x="38" y="138"/>
                    </a:cubicBezTo>
                    <a:cubicBezTo>
                      <a:pt x="39" y="137"/>
                      <a:pt x="39" y="137"/>
                      <a:pt x="40" y="136"/>
                    </a:cubicBezTo>
                    <a:cubicBezTo>
                      <a:pt x="40" y="136"/>
                      <a:pt x="42" y="133"/>
                      <a:pt x="42" y="133"/>
                    </a:cubicBezTo>
                    <a:cubicBezTo>
                      <a:pt x="43" y="133"/>
                      <a:pt x="43" y="133"/>
                      <a:pt x="43" y="133"/>
                    </a:cubicBezTo>
                    <a:close/>
                    <a:moveTo>
                      <a:pt x="47" y="121"/>
                    </a:moveTo>
                    <a:cubicBezTo>
                      <a:pt x="47" y="121"/>
                      <a:pt x="47" y="121"/>
                      <a:pt x="47" y="121"/>
                    </a:cubicBezTo>
                    <a:cubicBezTo>
                      <a:pt x="47" y="121"/>
                      <a:pt x="49" y="121"/>
                      <a:pt x="49" y="122"/>
                    </a:cubicBezTo>
                    <a:cubicBezTo>
                      <a:pt x="50" y="122"/>
                      <a:pt x="50" y="124"/>
                      <a:pt x="50" y="124"/>
                    </a:cubicBezTo>
                    <a:cubicBezTo>
                      <a:pt x="50" y="124"/>
                      <a:pt x="51" y="125"/>
                      <a:pt x="50" y="126"/>
                    </a:cubicBezTo>
                    <a:cubicBezTo>
                      <a:pt x="50" y="127"/>
                      <a:pt x="48" y="128"/>
                      <a:pt x="48" y="128"/>
                    </a:cubicBezTo>
                    <a:cubicBezTo>
                      <a:pt x="48" y="132"/>
                      <a:pt x="48" y="132"/>
                      <a:pt x="48" y="132"/>
                    </a:cubicBezTo>
                    <a:cubicBezTo>
                      <a:pt x="47" y="133"/>
                      <a:pt x="47" y="133"/>
                      <a:pt x="47" y="133"/>
                    </a:cubicBezTo>
                    <a:cubicBezTo>
                      <a:pt x="45" y="132"/>
                      <a:pt x="45" y="132"/>
                      <a:pt x="45" y="132"/>
                    </a:cubicBezTo>
                    <a:cubicBezTo>
                      <a:pt x="45" y="128"/>
                      <a:pt x="45" y="128"/>
                      <a:pt x="45" y="128"/>
                    </a:cubicBezTo>
                    <a:cubicBezTo>
                      <a:pt x="44" y="125"/>
                      <a:pt x="44" y="125"/>
                      <a:pt x="44" y="125"/>
                    </a:cubicBezTo>
                    <a:cubicBezTo>
                      <a:pt x="46" y="123"/>
                      <a:pt x="46" y="123"/>
                      <a:pt x="46" y="123"/>
                    </a:cubicBezTo>
                    <a:cubicBezTo>
                      <a:pt x="47" y="121"/>
                      <a:pt x="47" y="121"/>
                      <a:pt x="47" y="121"/>
                    </a:cubicBezTo>
                    <a:close/>
                    <a:moveTo>
                      <a:pt x="49" y="115"/>
                    </a:moveTo>
                    <a:cubicBezTo>
                      <a:pt x="49" y="115"/>
                      <a:pt x="49" y="115"/>
                      <a:pt x="49" y="115"/>
                    </a:cubicBezTo>
                    <a:cubicBezTo>
                      <a:pt x="49" y="115"/>
                      <a:pt x="51" y="114"/>
                      <a:pt x="52" y="115"/>
                    </a:cubicBezTo>
                    <a:cubicBezTo>
                      <a:pt x="52" y="115"/>
                      <a:pt x="52" y="114"/>
                      <a:pt x="53" y="116"/>
                    </a:cubicBezTo>
                    <a:cubicBezTo>
                      <a:pt x="53" y="118"/>
                      <a:pt x="54" y="117"/>
                      <a:pt x="54" y="118"/>
                    </a:cubicBezTo>
                    <a:cubicBezTo>
                      <a:pt x="53" y="119"/>
                      <a:pt x="53" y="120"/>
                      <a:pt x="53" y="120"/>
                    </a:cubicBezTo>
                    <a:cubicBezTo>
                      <a:pt x="52" y="121"/>
                      <a:pt x="53" y="122"/>
                      <a:pt x="51" y="121"/>
                    </a:cubicBezTo>
                    <a:cubicBezTo>
                      <a:pt x="49" y="120"/>
                      <a:pt x="49" y="120"/>
                      <a:pt x="49" y="120"/>
                    </a:cubicBezTo>
                    <a:cubicBezTo>
                      <a:pt x="48" y="119"/>
                      <a:pt x="48" y="119"/>
                      <a:pt x="48" y="119"/>
                    </a:cubicBezTo>
                    <a:cubicBezTo>
                      <a:pt x="49" y="115"/>
                      <a:pt x="49" y="115"/>
                      <a:pt x="49" y="115"/>
                    </a:cubicBezTo>
                    <a:close/>
                    <a:moveTo>
                      <a:pt x="56" y="107"/>
                    </a:moveTo>
                    <a:cubicBezTo>
                      <a:pt x="56" y="107"/>
                      <a:pt x="56" y="107"/>
                      <a:pt x="56" y="107"/>
                    </a:cubicBezTo>
                    <a:cubicBezTo>
                      <a:pt x="56" y="107"/>
                      <a:pt x="57" y="106"/>
                      <a:pt x="56" y="108"/>
                    </a:cubicBezTo>
                    <a:cubicBezTo>
                      <a:pt x="55" y="110"/>
                      <a:pt x="54" y="110"/>
                      <a:pt x="55" y="111"/>
                    </a:cubicBezTo>
                    <a:cubicBezTo>
                      <a:pt x="55" y="111"/>
                      <a:pt x="56" y="111"/>
                      <a:pt x="56" y="111"/>
                    </a:cubicBezTo>
                    <a:cubicBezTo>
                      <a:pt x="56" y="114"/>
                      <a:pt x="56" y="114"/>
                      <a:pt x="56" y="114"/>
                    </a:cubicBezTo>
                    <a:cubicBezTo>
                      <a:pt x="56" y="114"/>
                      <a:pt x="56" y="114"/>
                      <a:pt x="54" y="114"/>
                    </a:cubicBezTo>
                    <a:cubicBezTo>
                      <a:pt x="52" y="114"/>
                      <a:pt x="50" y="113"/>
                      <a:pt x="50" y="113"/>
                    </a:cubicBezTo>
                    <a:cubicBezTo>
                      <a:pt x="47" y="111"/>
                      <a:pt x="47" y="111"/>
                      <a:pt x="47" y="111"/>
                    </a:cubicBezTo>
                    <a:cubicBezTo>
                      <a:pt x="47" y="111"/>
                      <a:pt x="47" y="110"/>
                      <a:pt x="48" y="108"/>
                    </a:cubicBezTo>
                    <a:cubicBezTo>
                      <a:pt x="49" y="107"/>
                      <a:pt x="51" y="107"/>
                      <a:pt x="51" y="107"/>
                    </a:cubicBezTo>
                    <a:cubicBezTo>
                      <a:pt x="51" y="107"/>
                      <a:pt x="52" y="109"/>
                      <a:pt x="53" y="107"/>
                    </a:cubicBezTo>
                    <a:cubicBezTo>
                      <a:pt x="54" y="106"/>
                      <a:pt x="54" y="104"/>
                      <a:pt x="54" y="105"/>
                    </a:cubicBezTo>
                    <a:cubicBezTo>
                      <a:pt x="55" y="106"/>
                      <a:pt x="56" y="107"/>
                      <a:pt x="56" y="107"/>
                    </a:cubicBezTo>
                    <a:close/>
                    <a:moveTo>
                      <a:pt x="63" y="98"/>
                    </a:moveTo>
                    <a:cubicBezTo>
                      <a:pt x="63" y="98"/>
                      <a:pt x="63" y="98"/>
                      <a:pt x="63" y="98"/>
                    </a:cubicBezTo>
                    <a:cubicBezTo>
                      <a:pt x="62" y="97"/>
                      <a:pt x="61" y="96"/>
                      <a:pt x="61" y="96"/>
                    </a:cubicBezTo>
                    <a:cubicBezTo>
                      <a:pt x="63" y="94"/>
                      <a:pt x="63" y="94"/>
                      <a:pt x="63" y="94"/>
                    </a:cubicBezTo>
                    <a:cubicBezTo>
                      <a:pt x="63" y="94"/>
                      <a:pt x="61" y="92"/>
                      <a:pt x="61" y="91"/>
                    </a:cubicBezTo>
                    <a:cubicBezTo>
                      <a:pt x="61" y="90"/>
                      <a:pt x="61" y="89"/>
                      <a:pt x="62" y="88"/>
                    </a:cubicBezTo>
                    <a:cubicBezTo>
                      <a:pt x="63" y="87"/>
                      <a:pt x="64" y="86"/>
                      <a:pt x="65" y="86"/>
                    </a:cubicBezTo>
                    <a:cubicBezTo>
                      <a:pt x="65" y="86"/>
                      <a:pt x="65" y="86"/>
                      <a:pt x="66" y="88"/>
                    </a:cubicBezTo>
                    <a:cubicBezTo>
                      <a:pt x="66" y="89"/>
                      <a:pt x="66" y="90"/>
                      <a:pt x="67" y="90"/>
                    </a:cubicBezTo>
                    <a:cubicBezTo>
                      <a:pt x="68" y="89"/>
                      <a:pt x="68" y="88"/>
                      <a:pt x="69" y="87"/>
                    </a:cubicBezTo>
                    <a:cubicBezTo>
                      <a:pt x="70" y="86"/>
                      <a:pt x="70" y="84"/>
                      <a:pt x="70" y="84"/>
                    </a:cubicBezTo>
                    <a:cubicBezTo>
                      <a:pt x="70" y="84"/>
                      <a:pt x="72" y="85"/>
                      <a:pt x="73" y="84"/>
                    </a:cubicBezTo>
                    <a:cubicBezTo>
                      <a:pt x="74" y="83"/>
                      <a:pt x="73" y="84"/>
                      <a:pt x="76" y="83"/>
                    </a:cubicBezTo>
                    <a:cubicBezTo>
                      <a:pt x="78" y="82"/>
                      <a:pt x="78" y="82"/>
                      <a:pt x="79" y="81"/>
                    </a:cubicBezTo>
                    <a:cubicBezTo>
                      <a:pt x="80" y="80"/>
                      <a:pt x="80" y="81"/>
                      <a:pt x="81" y="80"/>
                    </a:cubicBezTo>
                    <a:cubicBezTo>
                      <a:pt x="81" y="80"/>
                      <a:pt x="82" y="78"/>
                      <a:pt x="83" y="79"/>
                    </a:cubicBezTo>
                    <a:cubicBezTo>
                      <a:pt x="84" y="79"/>
                      <a:pt x="85" y="80"/>
                      <a:pt x="85" y="81"/>
                    </a:cubicBezTo>
                    <a:cubicBezTo>
                      <a:pt x="85" y="82"/>
                      <a:pt x="86" y="83"/>
                      <a:pt x="85" y="84"/>
                    </a:cubicBezTo>
                    <a:cubicBezTo>
                      <a:pt x="84" y="85"/>
                      <a:pt x="84" y="86"/>
                      <a:pt x="84" y="86"/>
                    </a:cubicBezTo>
                    <a:cubicBezTo>
                      <a:pt x="83" y="87"/>
                      <a:pt x="80" y="89"/>
                      <a:pt x="80" y="89"/>
                    </a:cubicBezTo>
                    <a:cubicBezTo>
                      <a:pt x="80" y="89"/>
                      <a:pt x="80" y="90"/>
                      <a:pt x="81" y="90"/>
                    </a:cubicBezTo>
                    <a:cubicBezTo>
                      <a:pt x="82" y="90"/>
                      <a:pt x="83" y="88"/>
                      <a:pt x="83" y="89"/>
                    </a:cubicBezTo>
                    <a:cubicBezTo>
                      <a:pt x="83" y="90"/>
                      <a:pt x="85" y="92"/>
                      <a:pt x="83" y="92"/>
                    </a:cubicBezTo>
                    <a:cubicBezTo>
                      <a:pt x="81" y="92"/>
                      <a:pt x="79" y="92"/>
                      <a:pt x="79" y="92"/>
                    </a:cubicBezTo>
                    <a:cubicBezTo>
                      <a:pt x="78" y="94"/>
                      <a:pt x="78" y="94"/>
                      <a:pt x="78" y="94"/>
                    </a:cubicBezTo>
                    <a:cubicBezTo>
                      <a:pt x="78" y="94"/>
                      <a:pt x="76" y="93"/>
                      <a:pt x="76" y="94"/>
                    </a:cubicBezTo>
                    <a:cubicBezTo>
                      <a:pt x="76" y="95"/>
                      <a:pt x="77" y="96"/>
                      <a:pt x="77" y="96"/>
                    </a:cubicBezTo>
                    <a:cubicBezTo>
                      <a:pt x="75" y="98"/>
                      <a:pt x="75" y="98"/>
                      <a:pt x="75" y="98"/>
                    </a:cubicBezTo>
                    <a:cubicBezTo>
                      <a:pt x="75" y="98"/>
                      <a:pt x="73" y="97"/>
                      <a:pt x="73" y="98"/>
                    </a:cubicBezTo>
                    <a:cubicBezTo>
                      <a:pt x="73" y="99"/>
                      <a:pt x="74" y="101"/>
                      <a:pt x="74" y="101"/>
                    </a:cubicBezTo>
                    <a:cubicBezTo>
                      <a:pt x="74" y="101"/>
                      <a:pt x="74" y="102"/>
                      <a:pt x="73" y="102"/>
                    </a:cubicBezTo>
                    <a:cubicBezTo>
                      <a:pt x="72" y="102"/>
                      <a:pt x="70" y="102"/>
                      <a:pt x="69" y="102"/>
                    </a:cubicBezTo>
                    <a:cubicBezTo>
                      <a:pt x="68" y="101"/>
                      <a:pt x="68" y="101"/>
                      <a:pt x="68" y="101"/>
                    </a:cubicBezTo>
                    <a:cubicBezTo>
                      <a:pt x="67" y="104"/>
                      <a:pt x="67" y="104"/>
                      <a:pt x="67" y="104"/>
                    </a:cubicBezTo>
                    <a:cubicBezTo>
                      <a:pt x="67" y="104"/>
                      <a:pt x="68" y="104"/>
                      <a:pt x="67" y="105"/>
                    </a:cubicBezTo>
                    <a:cubicBezTo>
                      <a:pt x="66" y="106"/>
                      <a:pt x="64" y="106"/>
                      <a:pt x="64" y="106"/>
                    </a:cubicBezTo>
                    <a:cubicBezTo>
                      <a:pt x="64" y="106"/>
                      <a:pt x="63" y="106"/>
                      <a:pt x="63" y="106"/>
                    </a:cubicBezTo>
                    <a:cubicBezTo>
                      <a:pt x="63" y="107"/>
                      <a:pt x="62" y="108"/>
                      <a:pt x="62" y="108"/>
                    </a:cubicBezTo>
                    <a:cubicBezTo>
                      <a:pt x="61" y="108"/>
                      <a:pt x="59" y="106"/>
                      <a:pt x="59" y="106"/>
                    </a:cubicBezTo>
                    <a:cubicBezTo>
                      <a:pt x="59" y="105"/>
                      <a:pt x="58" y="102"/>
                      <a:pt x="59" y="102"/>
                    </a:cubicBezTo>
                    <a:cubicBezTo>
                      <a:pt x="61" y="103"/>
                      <a:pt x="62" y="103"/>
                      <a:pt x="62" y="102"/>
                    </a:cubicBezTo>
                    <a:cubicBezTo>
                      <a:pt x="62" y="100"/>
                      <a:pt x="62" y="99"/>
                      <a:pt x="62" y="99"/>
                    </a:cubicBezTo>
                    <a:cubicBezTo>
                      <a:pt x="63" y="98"/>
                      <a:pt x="63" y="98"/>
                      <a:pt x="63" y="98"/>
                    </a:cubicBezTo>
                    <a:close/>
                    <a:moveTo>
                      <a:pt x="215" y="12"/>
                    </a:moveTo>
                    <a:cubicBezTo>
                      <a:pt x="215" y="12"/>
                      <a:pt x="215" y="12"/>
                      <a:pt x="215" y="12"/>
                    </a:cubicBezTo>
                    <a:cubicBezTo>
                      <a:pt x="216" y="13"/>
                      <a:pt x="218" y="14"/>
                      <a:pt x="218" y="13"/>
                    </a:cubicBezTo>
                    <a:cubicBezTo>
                      <a:pt x="219" y="12"/>
                      <a:pt x="219" y="11"/>
                      <a:pt x="219" y="11"/>
                    </a:cubicBezTo>
                    <a:cubicBezTo>
                      <a:pt x="219" y="10"/>
                      <a:pt x="217" y="10"/>
                      <a:pt x="217" y="10"/>
                    </a:cubicBezTo>
                    <a:cubicBezTo>
                      <a:pt x="216" y="10"/>
                      <a:pt x="215" y="11"/>
                      <a:pt x="215" y="11"/>
                    </a:cubicBezTo>
                    <a:cubicBezTo>
                      <a:pt x="215" y="12"/>
                      <a:pt x="215" y="12"/>
                      <a:pt x="215" y="12"/>
                    </a:cubicBezTo>
                    <a:close/>
                    <a:moveTo>
                      <a:pt x="190" y="26"/>
                    </a:moveTo>
                    <a:cubicBezTo>
                      <a:pt x="190" y="26"/>
                      <a:pt x="190" y="26"/>
                      <a:pt x="190" y="26"/>
                    </a:cubicBezTo>
                    <a:cubicBezTo>
                      <a:pt x="190" y="26"/>
                      <a:pt x="191" y="25"/>
                      <a:pt x="191" y="26"/>
                    </a:cubicBezTo>
                    <a:cubicBezTo>
                      <a:pt x="191" y="27"/>
                      <a:pt x="191" y="27"/>
                      <a:pt x="191" y="28"/>
                    </a:cubicBezTo>
                    <a:cubicBezTo>
                      <a:pt x="190" y="28"/>
                      <a:pt x="188" y="30"/>
                      <a:pt x="188" y="29"/>
                    </a:cubicBezTo>
                    <a:cubicBezTo>
                      <a:pt x="187" y="28"/>
                      <a:pt x="188" y="26"/>
                      <a:pt x="188" y="26"/>
                    </a:cubicBezTo>
                    <a:cubicBezTo>
                      <a:pt x="190" y="26"/>
                      <a:pt x="190" y="26"/>
                      <a:pt x="190" y="26"/>
                    </a:cubicBezTo>
                    <a:close/>
                    <a:moveTo>
                      <a:pt x="204" y="28"/>
                    </a:moveTo>
                    <a:cubicBezTo>
                      <a:pt x="204" y="28"/>
                      <a:pt x="204" y="28"/>
                      <a:pt x="204" y="28"/>
                    </a:cubicBezTo>
                    <a:cubicBezTo>
                      <a:pt x="204" y="28"/>
                      <a:pt x="205" y="28"/>
                      <a:pt x="203" y="28"/>
                    </a:cubicBezTo>
                    <a:cubicBezTo>
                      <a:pt x="201" y="28"/>
                      <a:pt x="200" y="29"/>
                      <a:pt x="200" y="27"/>
                    </a:cubicBezTo>
                    <a:cubicBezTo>
                      <a:pt x="200" y="26"/>
                      <a:pt x="201" y="25"/>
                      <a:pt x="199" y="25"/>
                    </a:cubicBezTo>
                    <a:cubicBezTo>
                      <a:pt x="198" y="25"/>
                      <a:pt x="198" y="25"/>
                      <a:pt x="198" y="25"/>
                    </a:cubicBezTo>
                    <a:cubicBezTo>
                      <a:pt x="197" y="25"/>
                      <a:pt x="197" y="23"/>
                      <a:pt x="198" y="22"/>
                    </a:cubicBezTo>
                    <a:cubicBezTo>
                      <a:pt x="199" y="21"/>
                      <a:pt x="199" y="21"/>
                      <a:pt x="200" y="21"/>
                    </a:cubicBezTo>
                    <a:cubicBezTo>
                      <a:pt x="201" y="22"/>
                      <a:pt x="201" y="22"/>
                      <a:pt x="202" y="22"/>
                    </a:cubicBezTo>
                    <a:cubicBezTo>
                      <a:pt x="204" y="22"/>
                      <a:pt x="204" y="23"/>
                      <a:pt x="204" y="22"/>
                    </a:cubicBezTo>
                    <a:cubicBezTo>
                      <a:pt x="205" y="21"/>
                      <a:pt x="205" y="20"/>
                      <a:pt x="204" y="19"/>
                    </a:cubicBezTo>
                    <a:cubicBezTo>
                      <a:pt x="203" y="18"/>
                      <a:pt x="203" y="18"/>
                      <a:pt x="202" y="17"/>
                    </a:cubicBezTo>
                    <a:cubicBezTo>
                      <a:pt x="202" y="16"/>
                      <a:pt x="200" y="14"/>
                      <a:pt x="200" y="13"/>
                    </a:cubicBezTo>
                    <a:cubicBezTo>
                      <a:pt x="200" y="13"/>
                      <a:pt x="200" y="12"/>
                      <a:pt x="202" y="11"/>
                    </a:cubicBezTo>
                    <a:cubicBezTo>
                      <a:pt x="203" y="10"/>
                      <a:pt x="205" y="8"/>
                      <a:pt x="206" y="8"/>
                    </a:cubicBezTo>
                    <a:cubicBezTo>
                      <a:pt x="207" y="9"/>
                      <a:pt x="208" y="8"/>
                      <a:pt x="208" y="10"/>
                    </a:cubicBezTo>
                    <a:cubicBezTo>
                      <a:pt x="208" y="11"/>
                      <a:pt x="208" y="12"/>
                      <a:pt x="207" y="13"/>
                    </a:cubicBezTo>
                    <a:cubicBezTo>
                      <a:pt x="207" y="13"/>
                      <a:pt x="206" y="14"/>
                      <a:pt x="206" y="14"/>
                    </a:cubicBezTo>
                    <a:cubicBezTo>
                      <a:pt x="206" y="14"/>
                      <a:pt x="206" y="16"/>
                      <a:pt x="207" y="16"/>
                    </a:cubicBezTo>
                    <a:cubicBezTo>
                      <a:pt x="209" y="15"/>
                      <a:pt x="210" y="14"/>
                      <a:pt x="210" y="13"/>
                    </a:cubicBezTo>
                    <a:cubicBezTo>
                      <a:pt x="210" y="12"/>
                      <a:pt x="211" y="13"/>
                      <a:pt x="211" y="11"/>
                    </a:cubicBezTo>
                    <a:cubicBezTo>
                      <a:pt x="210" y="9"/>
                      <a:pt x="209" y="9"/>
                      <a:pt x="210" y="9"/>
                    </a:cubicBezTo>
                    <a:cubicBezTo>
                      <a:pt x="211" y="9"/>
                      <a:pt x="212" y="10"/>
                      <a:pt x="213" y="8"/>
                    </a:cubicBezTo>
                    <a:cubicBezTo>
                      <a:pt x="214" y="6"/>
                      <a:pt x="214" y="5"/>
                      <a:pt x="214" y="5"/>
                    </a:cubicBezTo>
                    <a:cubicBezTo>
                      <a:pt x="214" y="5"/>
                      <a:pt x="214" y="6"/>
                      <a:pt x="215" y="5"/>
                    </a:cubicBezTo>
                    <a:cubicBezTo>
                      <a:pt x="217" y="4"/>
                      <a:pt x="216" y="3"/>
                      <a:pt x="217" y="2"/>
                    </a:cubicBezTo>
                    <a:cubicBezTo>
                      <a:pt x="217" y="2"/>
                      <a:pt x="216" y="0"/>
                      <a:pt x="218" y="1"/>
                    </a:cubicBezTo>
                    <a:cubicBezTo>
                      <a:pt x="220" y="1"/>
                      <a:pt x="220" y="1"/>
                      <a:pt x="221" y="2"/>
                    </a:cubicBezTo>
                    <a:cubicBezTo>
                      <a:pt x="221" y="3"/>
                      <a:pt x="220" y="5"/>
                      <a:pt x="219" y="5"/>
                    </a:cubicBezTo>
                    <a:cubicBezTo>
                      <a:pt x="219" y="5"/>
                      <a:pt x="218" y="5"/>
                      <a:pt x="217" y="6"/>
                    </a:cubicBezTo>
                    <a:cubicBezTo>
                      <a:pt x="216" y="7"/>
                      <a:pt x="217" y="8"/>
                      <a:pt x="217" y="9"/>
                    </a:cubicBezTo>
                    <a:cubicBezTo>
                      <a:pt x="216" y="9"/>
                      <a:pt x="215" y="9"/>
                      <a:pt x="215" y="10"/>
                    </a:cubicBezTo>
                    <a:cubicBezTo>
                      <a:pt x="214" y="10"/>
                      <a:pt x="213" y="11"/>
                      <a:pt x="213" y="11"/>
                    </a:cubicBezTo>
                    <a:cubicBezTo>
                      <a:pt x="214" y="12"/>
                      <a:pt x="213" y="13"/>
                      <a:pt x="212" y="13"/>
                    </a:cubicBezTo>
                    <a:cubicBezTo>
                      <a:pt x="212" y="14"/>
                      <a:pt x="209" y="12"/>
                      <a:pt x="212" y="14"/>
                    </a:cubicBezTo>
                    <a:cubicBezTo>
                      <a:pt x="214" y="15"/>
                      <a:pt x="215" y="15"/>
                      <a:pt x="214" y="16"/>
                    </a:cubicBezTo>
                    <a:cubicBezTo>
                      <a:pt x="213" y="16"/>
                      <a:pt x="212" y="16"/>
                      <a:pt x="211" y="16"/>
                    </a:cubicBezTo>
                    <a:cubicBezTo>
                      <a:pt x="210" y="17"/>
                      <a:pt x="210" y="18"/>
                      <a:pt x="211" y="18"/>
                    </a:cubicBezTo>
                    <a:cubicBezTo>
                      <a:pt x="213" y="19"/>
                      <a:pt x="212" y="19"/>
                      <a:pt x="213" y="19"/>
                    </a:cubicBezTo>
                    <a:cubicBezTo>
                      <a:pt x="214" y="19"/>
                      <a:pt x="218" y="19"/>
                      <a:pt x="217" y="20"/>
                    </a:cubicBezTo>
                    <a:cubicBezTo>
                      <a:pt x="217" y="20"/>
                      <a:pt x="217" y="21"/>
                      <a:pt x="216" y="21"/>
                    </a:cubicBezTo>
                    <a:cubicBezTo>
                      <a:pt x="214" y="22"/>
                      <a:pt x="212" y="22"/>
                      <a:pt x="211" y="21"/>
                    </a:cubicBezTo>
                    <a:cubicBezTo>
                      <a:pt x="210" y="20"/>
                      <a:pt x="210" y="19"/>
                      <a:pt x="210" y="21"/>
                    </a:cubicBezTo>
                    <a:cubicBezTo>
                      <a:pt x="211" y="24"/>
                      <a:pt x="213" y="24"/>
                      <a:pt x="212" y="24"/>
                    </a:cubicBezTo>
                    <a:cubicBezTo>
                      <a:pt x="210" y="24"/>
                      <a:pt x="209" y="24"/>
                      <a:pt x="209" y="24"/>
                    </a:cubicBezTo>
                    <a:cubicBezTo>
                      <a:pt x="209" y="24"/>
                      <a:pt x="208" y="23"/>
                      <a:pt x="209" y="25"/>
                    </a:cubicBezTo>
                    <a:cubicBezTo>
                      <a:pt x="209" y="27"/>
                      <a:pt x="209" y="27"/>
                      <a:pt x="209" y="27"/>
                    </a:cubicBezTo>
                    <a:cubicBezTo>
                      <a:pt x="209" y="27"/>
                      <a:pt x="208" y="28"/>
                      <a:pt x="208" y="28"/>
                    </a:cubicBezTo>
                    <a:cubicBezTo>
                      <a:pt x="208" y="29"/>
                      <a:pt x="209" y="30"/>
                      <a:pt x="209" y="31"/>
                    </a:cubicBezTo>
                    <a:cubicBezTo>
                      <a:pt x="210" y="32"/>
                      <a:pt x="209" y="34"/>
                      <a:pt x="208" y="34"/>
                    </a:cubicBezTo>
                    <a:cubicBezTo>
                      <a:pt x="208" y="35"/>
                      <a:pt x="207" y="35"/>
                      <a:pt x="207" y="36"/>
                    </a:cubicBezTo>
                    <a:cubicBezTo>
                      <a:pt x="206" y="37"/>
                      <a:pt x="206" y="38"/>
                      <a:pt x="206" y="38"/>
                    </a:cubicBezTo>
                    <a:cubicBezTo>
                      <a:pt x="204" y="42"/>
                      <a:pt x="204" y="42"/>
                      <a:pt x="204" y="42"/>
                    </a:cubicBezTo>
                    <a:cubicBezTo>
                      <a:pt x="204" y="42"/>
                      <a:pt x="203" y="44"/>
                      <a:pt x="203" y="42"/>
                    </a:cubicBezTo>
                    <a:cubicBezTo>
                      <a:pt x="202" y="40"/>
                      <a:pt x="202" y="41"/>
                      <a:pt x="202" y="40"/>
                    </a:cubicBezTo>
                    <a:cubicBezTo>
                      <a:pt x="203" y="40"/>
                      <a:pt x="203" y="38"/>
                      <a:pt x="204" y="38"/>
                    </a:cubicBezTo>
                    <a:cubicBezTo>
                      <a:pt x="204" y="37"/>
                      <a:pt x="205" y="34"/>
                      <a:pt x="205" y="34"/>
                    </a:cubicBezTo>
                    <a:cubicBezTo>
                      <a:pt x="205" y="34"/>
                      <a:pt x="206" y="33"/>
                      <a:pt x="207" y="33"/>
                    </a:cubicBezTo>
                    <a:cubicBezTo>
                      <a:pt x="207" y="33"/>
                      <a:pt x="205" y="30"/>
                      <a:pt x="205" y="30"/>
                    </a:cubicBezTo>
                    <a:cubicBezTo>
                      <a:pt x="206" y="28"/>
                      <a:pt x="206" y="28"/>
                      <a:pt x="206" y="28"/>
                    </a:cubicBezTo>
                    <a:cubicBezTo>
                      <a:pt x="204" y="28"/>
                      <a:pt x="204" y="28"/>
                      <a:pt x="204" y="28"/>
                    </a:cubicBezTo>
                    <a:close/>
                    <a:moveTo>
                      <a:pt x="193" y="55"/>
                    </a:moveTo>
                    <a:cubicBezTo>
                      <a:pt x="193" y="55"/>
                      <a:pt x="193" y="55"/>
                      <a:pt x="193" y="55"/>
                    </a:cubicBezTo>
                    <a:cubicBezTo>
                      <a:pt x="193" y="55"/>
                      <a:pt x="195" y="52"/>
                      <a:pt x="195" y="52"/>
                    </a:cubicBezTo>
                    <a:cubicBezTo>
                      <a:pt x="196" y="52"/>
                      <a:pt x="196" y="53"/>
                      <a:pt x="196" y="53"/>
                    </a:cubicBezTo>
                    <a:cubicBezTo>
                      <a:pt x="196" y="54"/>
                      <a:pt x="196" y="56"/>
                      <a:pt x="196" y="55"/>
                    </a:cubicBezTo>
                    <a:cubicBezTo>
                      <a:pt x="195" y="55"/>
                      <a:pt x="194" y="55"/>
                      <a:pt x="194" y="55"/>
                    </a:cubicBezTo>
                    <a:cubicBezTo>
                      <a:pt x="193" y="55"/>
                      <a:pt x="193" y="55"/>
                      <a:pt x="193" y="55"/>
                    </a:cubicBezTo>
                    <a:close/>
                    <a:moveTo>
                      <a:pt x="158" y="79"/>
                    </a:moveTo>
                    <a:cubicBezTo>
                      <a:pt x="158" y="79"/>
                      <a:pt x="158" y="79"/>
                      <a:pt x="158" y="79"/>
                    </a:cubicBezTo>
                    <a:cubicBezTo>
                      <a:pt x="160" y="78"/>
                      <a:pt x="160" y="78"/>
                      <a:pt x="160" y="78"/>
                    </a:cubicBezTo>
                    <a:cubicBezTo>
                      <a:pt x="162" y="78"/>
                      <a:pt x="162" y="78"/>
                      <a:pt x="162" y="78"/>
                    </a:cubicBezTo>
                    <a:cubicBezTo>
                      <a:pt x="162" y="78"/>
                      <a:pt x="163" y="77"/>
                      <a:pt x="163" y="79"/>
                    </a:cubicBezTo>
                    <a:cubicBezTo>
                      <a:pt x="162" y="80"/>
                      <a:pt x="160" y="83"/>
                      <a:pt x="160" y="83"/>
                    </a:cubicBezTo>
                    <a:cubicBezTo>
                      <a:pt x="160" y="83"/>
                      <a:pt x="161" y="83"/>
                      <a:pt x="160" y="83"/>
                    </a:cubicBezTo>
                    <a:cubicBezTo>
                      <a:pt x="158" y="84"/>
                      <a:pt x="158" y="85"/>
                      <a:pt x="157" y="84"/>
                    </a:cubicBezTo>
                    <a:cubicBezTo>
                      <a:pt x="156" y="83"/>
                      <a:pt x="156" y="83"/>
                      <a:pt x="156" y="82"/>
                    </a:cubicBezTo>
                    <a:cubicBezTo>
                      <a:pt x="156" y="81"/>
                      <a:pt x="156" y="79"/>
                      <a:pt x="156" y="79"/>
                    </a:cubicBezTo>
                    <a:cubicBezTo>
                      <a:pt x="158" y="79"/>
                      <a:pt x="158" y="79"/>
                      <a:pt x="158" y="79"/>
                    </a:cubicBezTo>
                    <a:close/>
                    <a:moveTo>
                      <a:pt x="175" y="59"/>
                    </a:moveTo>
                    <a:cubicBezTo>
                      <a:pt x="175" y="59"/>
                      <a:pt x="175" y="59"/>
                      <a:pt x="175" y="59"/>
                    </a:cubicBezTo>
                    <a:cubicBezTo>
                      <a:pt x="175" y="58"/>
                      <a:pt x="176" y="57"/>
                      <a:pt x="177" y="57"/>
                    </a:cubicBezTo>
                    <a:cubicBezTo>
                      <a:pt x="177" y="57"/>
                      <a:pt x="178" y="57"/>
                      <a:pt x="178" y="58"/>
                    </a:cubicBezTo>
                    <a:cubicBezTo>
                      <a:pt x="177" y="59"/>
                      <a:pt x="177" y="60"/>
                      <a:pt x="176" y="60"/>
                    </a:cubicBezTo>
                    <a:cubicBezTo>
                      <a:pt x="175" y="60"/>
                      <a:pt x="175" y="59"/>
                      <a:pt x="175" y="59"/>
                    </a:cubicBezTo>
                    <a:close/>
                    <a:moveTo>
                      <a:pt x="172" y="62"/>
                    </a:moveTo>
                    <a:cubicBezTo>
                      <a:pt x="172" y="62"/>
                      <a:pt x="172" y="62"/>
                      <a:pt x="172" y="62"/>
                    </a:cubicBezTo>
                    <a:cubicBezTo>
                      <a:pt x="172" y="62"/>
                      <a:pt x="174" y="61"/>
                      <a:pt x="174" y="61"/>
                    </a:cubicBezTo>
                    <a:cubicBezTo>
                      <a:pt x="174" y="62"/>
                      <a:pt x="175" y="61"/>
                      <a:pt x="174" y="62"/>
                    </a:cubicBezTo>
                    <a:cubicBezTo>
                      <a:pt x="174" y="63"/>
                      <a:pt x="176" y="63"/>
                      <a:pt x="174" y="64"/>
                    </a:cubicBezTo>
                    <a:cubicBezTo>
                      <a:pt x="172" y="65"/>
                      <a:pt x="172" y="66"/>
                      <a:pt x="171" y="65"/>
                    </a:cubicBezTo>
                    <a:cubicBezTo>
                      <a:pt x="170" y="64"/>
                      <a:pt x="170" y="63"/>
                      <a:pt x="170" y="63"/>
                    </a:cubicBezTo>
                    <a:cubicBezTo>
                      <a:pt x="170" y="62"/>
                      <a:pt x="171" y="61"/>
                      <a:pt x="171" y="61"/>
                    </a:cubicBezTo>
                    <a:cubicBezTo>
                      <a:pt x="171" y="61"/>
                      <a:pt x="172" y="62"/>
                      <a:pt x="172" y="62"/>
                    </a:cubicBezTo>
                    <a:close/>
                    <a:moveTo>
                      <a:pt x="166" y="65"/>
                    </a:moveTo>
                    <a:cubicBezTo>
                      <a:pt x="166" y="65"/>
                      <a:pt x="166" y="65"/>
                      <a:pt x="166" y="65"/>
                    </a:cubicBezTo>
                    <a:cubicBezTo>
                      <a:pt x="166" y="65"/>
                      <a:pt x="167" y="66"/>
                      <a:pt x="167" y="66"/>
                    </a:cubicBezTo>
                    <a:cubicBezTo>
                      <a:pt x="167" y="66"/>
                      <a:pt x="168" y="66"/>
                      <a:pt x="169" y="65"/>
                    </a:cubicBezTo>
                    <a:cubicBezTo>
                      <a:pt x="170" y="65"/>
                      <a:pt x="169" y="65"/>
                      <a:pt x="169" y="64"/>
                    </a:cubicBezTo>
                    <a:cubicBezTo>
                      <a:pt x="170" y="63"/>
                      <a:pt x="169" y="63"/>
                      <a:pt x="169" y="63"/>
                    </a:cubicBezTo>
                    <a:cubicBezTo>
                      <a:pt x="169" y="62"/>
                      <a:pt x="168" y="62"/>
                      <a:pt x="167" y="62"/>
                    </a:cubicBezTo>
                    <a:cubicBezTo>
                      <a:pt x="166" y="62"/>
                      <a:pt x="166" y="65"/>
                      <a:pt x="166" y="65"/>
                    </a:cubicBezTo>
                    <a:close/>
                    <a:moveTo>
                      <a:pt x="169" y="69"/>
                    </a:moveTo>
                    <a:cubicBezTo>
                      <a:pt x="169" y="69"/>
                      <a:pt x="169" y="69"/>
                      <a:pt x="169" y="69"/>
                    </a:cubicBezTo>
                    <a:cubicBezTo>
                      <a:pt x="169" y="69"/>
                      <a:pt x="169" y="68"/>
                      <a:pt x="170" y="68"/>
                    </a:cubicBezTo>
                    <a:cubicBezTo>
                      <a:pt x="171" y="68"/>
                      <a:pt x="171" y="68"/>
                      <a:pt x="171" y="68"/>
                    </a:cubicBezTo>
                    <a:cubicBezTo>
                      <a:pt x="171" y="69"/>
                      <a:pt x="171" y="70"/>
                      <a:pt x="170" y="70"/>
                    </a:cubicBezTo>
                    <a:cubicBezTo>
                      <a:pt x="170" y="70"/>
                      <a:pt x="169" y="69"/>
                      <a:pt x="169" y="69"/>
                    </a:cubicBezTo>
                    <a:close/>
                    <a:moveTo>
                      <a:pt x="162" y="70"/>
                    </a:moveTo>
                    <a:cubicBezTo>
                      <a:pt x="162" y="70"/>
                      <a:pt x="162" y="70"/>
                      <a:pt x="162" y="70"/>
                    </a:cubicBezTo>
                    <a:cubicBezTo>
                      <a:pt x="163" y="68"/>
                      <a:pt x="163" y="68"/>
                      <a:pt x="163" y="68"/>
                    </a:cubicBezTo>
                    <a:cubicBezTo>
                      <a:pt x="164" y="69"/>
                      <a:pt x="164" y="69"/>
                      <a:pt x="164" y="69"/>
                    </a:cubicBezTo>
                    <a:cubicBezTo>
                      <a:pt x="164" y="69"/>
                      <a:pt x="165" y="70"/>
                      <a:pt x="165" y="70"/>
                    </a:cubicBezTo>
                    <a:cubicBezTo>
                      <a:pt x="164" y="71"/>
                      <a:pt x="164" y="71"/>
                      <a:pt x="163" y="71"/>
                    </a:cubicBezTo>
                    <a:cubicBezTo>
                      <a:pt x="163" y="71"/>
                      <a:pt x="162" y="71"/>
                      <a:pt x="162" y="71"/>
                    </a:cubicBezTo>
                    <a:cubicBezTo>
                      <a:pt x="162" y="70"/>
                      <a:pt x="162" y="70"/>
                      <a:pt x="162" y="70"/>
                    </a:cubicBezTo>
                    <a:close/>
                    <a:moveTo>
                      <a:pt x="162" y="59"/>
                    </a:moveTo>
                    <a:cubicBezTo>
                      <a:pt x="162" y="59"/>
                      <a:pt x="162" y="59"/>
                      <a:pt x="162" y="59"/>
                    </a:cubicBezTo>
                    <a:cubicBezTo>
                      <a:pt x="162" y="59"/>
                      <a:pt x="164" y="57"/>
                      <a:pt x="164" y="57"/>
                    </a:cubicBezTo>
                    <a:cubicBezTo>
                      <a:pt x="164" y="57"/>
                      <a:pt x="165" y="56"/>
                      <a:pt x="165" y="58"/>
                    </a:cubicBezTo>
                    <a:cubicBezTo>
                      <a:pt x="166" y="59"/>
                      <a:pt x="167" y="61"/>
                      <a:pt x="165" y="61"/>
                    </a:cubicBezTo>
                    <a:cubicBezTo>
                      <a:pt x="163" y="61"/>
                      <a:pt x="162" y="62"/>
                      <a:pt x="162" y="61"/>
                    </a:cubicBezTo>
                    <a:cubicBezTo>
                      <a:pt x="162" y="60"/>
                      <a:pt x="162" y="59"/>
                      <a:pt x="162" y="59"/>
                    </a:cubicBezTo>
                    <a:close/>
                    <a:moveTo>
                      <a:pt x="159" y="64"/>
                    </a:moveTo>
                    <a:cubicBezTo>
                      <a:pt x="159" y="64"/>
                      <a:pt x="159" y="64"/>
                      <a:pt x="159" y="64"/>
                    </a:cubicBezTo>
                    <a:cubicBezTo>
                      <a:pt x="159" y="64"/>
                      <a:pt x="161" y="63"/>
                      <a:pt x="161" y="63"/>
                    </a:cubicBezTo>
                    <a:cubicBezTo>
                      <a:pt x="162" y="63"/>
                      <a:pt x="163" y="63"/>
                      <a:pt x="163" y="64"/>
                    </a:cubicBezTo>
                    <a:cubicBezTo>
                      <a:pt x="163" y="65"/>
                      <a:pt x="163" y="65"/>
                      <a:pt x="162" y="66"/>
                    </a:cubicBezTo>
                    <a:cubicBezTo>
                      <a:pt x="162" y="66"/>
                      <a:pt x="161" y="67"/>
                      <a:pt x="161" y="66"/>
                    </a:cubicBezTo>
                    <a:cubicBezTo>
                      <a:pt x="160" y="66"/>
                      <a:pt x="159" y="64"/>
                      <a:pt x="159" y="64"/>
                    </a:cubicBezTo>
                    <a:close/>
                    <a:moveTo>
                      <a:pt x="161" y="74"/>
                    </a:moveTo>
                    <a:cubicBezTo>
                      <a:pt x="161" y="74"/>
                      <a:pt x="161" y="74"/>
                      <a:pt x="161" y="74"/>
                    </a:cubicBezTo>
                    <a:cubicBezTo>
                      <a:pt x="161" y="74"/>
                      <a:pt x="160" y="77"/>
                      <a:pt x="161" y="77"/>
                    </a:cubicBezTo>
                    <a:cubicBezTo>
                      <a:pt x="161" y="78"/>
                      <a:pt x="163" y="77"/>
                      <a:pt x="163" y="77"/>
                    </a:cubicBezTo>
                    <a:cubicBezTo>
                      <a:pt x="164" y="77"/>
                      <a:pt x="164" y="75"/>
                      <a:pt x="164" y="75"/>
                    </a:cubicBezTo>
                    <a:cubicBezTo>
                      <a:pt x="164" y="75"/>
                      <a:pt x="163" y="74"/>
                      <a:pt x="163" y="73"/>
                    </a:cubicBezTo>
                    <a:cubicBezTo>
                      <a:pt x="162" y="72"/>
                      <a:pt x="161" y="74"/>
                      <a:pt x="161" y="74"/>
                    </a:cubicBezTo>
                    <a:close/>
                    <a:moveTo>
                      <a:pt x="154" y="71"/>
                    </a:moveTo>
                    <a:cubicBezTo>
                      <a:pt x="154" y="71"/>
                      <a:pt x="154" y="71"/>
                      <a:pt x="154" y="71"/>
                    </a:cubicBezTo>
                    <a:cubicBezTo>
                      <a:pt x="154" y="74"/>
                      <a:pt x="154" y="74"/>
                      <a:pt x="154" y="74"/>
                    </a:cubicBezTo>
                    <a:cubicBezTo>
                      <a:pt x="154" y="74"/>
                      <a:pt x="156" y="75"/>
                      <a:pt x="156" y="75"/>
                    </a:cubicBezTo>
                    <a:cubicBezTo>
                      <a:pt x="157" y="76"/>
                      <a:pt x="157" y="76"/>
                      <a:pt x="158" y="76"/>
                    </a:cubicBezTo>
                    <a:cubicBezTo>
                      <a:pt x="160" y="76"/>
                      <a:pt x="159" y="76"/>
                      <a:pt x="160" y="76"/>
                    </a:cubicBezTo>
                    <a:cubicBezTo>
                      <a:pt x="160" y="75"/>
                      <a:pt x="160" y="75"/>
                      <a:pt x="160" y="75"/>
                    </a:cubicBezTo>
                    <a:cubicBezTo>
                      <a:pt x="160" y="75"/>
                      <a:pt x="159" y="73"/>
                      <a:pt x="158" y="73"/>
                    </a:cubicBezTo>
                    <a:cubicBezTo>
                      <a:pt x="158" y="73"/>
                      <a:pt x="158" y="72"/>
                      <a:pt x="158" y="72"/>
                    </a:cubicBezTo>
                    <a:cubicBezTo>
                      <a:pt x="158" y="71"/>
                      <a:pt x="159" y="71"/>
                      <a:pt x="159" y="70"/>
                    </a:cubicBezTo>
                    <a:cubicBezTo>
                      <a:pt x="160" y="70"/>
                      <a:pt x="160" y="68"/>
                      <a:pt x="160" y="68"/>
                    </a:cubicBezTo>
                    <a:cubicBezTo>
                      <a:pt x="160" y="68"/>
                      <a:pt x="158" y="68"/>
                      <a:pt x="158" y="67"/>
                    </a:cubicBezTo>
                    <a:cubicBezTo>
                      <a:pt x="158" y="67"/>
                      <a:pt x="157" y="66"/>
                      <a:pt x="157" y="66"/>
                    </a:cubicBezTo>
                    <a:cubicBezTo>
                      <a:pt x="156" y="65"/>
                      <a:pt x="155" y="65"/>
                      <a:pt x="154" y="65"/>
                    </a:cubicBezTo>
                    <a:cubicBezTo>
                      <a:pt x="154" y="65"/>
                      <a:pt x="153" y="67"/>
                      <a:pt x="153" y="68"/>
                    </a:cubicBezTo>
                    <a:cubicBezTo>
                      <a:pt x="153" y="69"/>
                      <a:pt x="152" y="70"/>
                      <a:pt x="151" y="70"/>
                    </a:cubicBezTo>
                    <a:cubicBezTo>
                      <a:pt x="151" y="71"/>
                      <a:pt x="152" y="72"/>
                      <a:pt x="153" y="72"/>
                    </a:cubicBezTo>
                    <a:cubicBezTo>
                      <a:pt x="153" y="72"/>
                      <a:pt x="154" y="71"/>
                      <a:pt x="154" y="71"/>
                    </a:cubicBezTo>
                    <a:close/>
                    <a:moveTo>
                      <a:pt x="151" y="78"/>
                    </a:moveTo>
                    <a:cubicBezTo>
                      <a:pt x="151" y="78"/>
                      <a:pt x="151" y="78"/>
                      <a:pt x="151" y="78"/>
                    </a:cubicBezTo>
                    <a:cubicBezTo>
                      <a:pt x="151" y="78"/>
                      <a:pt x="149" y="76"/>
                      <a:pt x="149" y="76"/>
                    </a:cubicBezTo>
                    <a:cubicBezTo>
                      <a:pt x="149" y="76"/>
                      <a:pt x="151" y="75"/>
                      <a:pt x="151" y="75"/>
                    </a:cubicBezTo>
                    <a:cubicBezTo>
                      <a:pt x="151" y="75"/>
                      <a:pt x="151" y="74"/>
                      <a:pt x="152" y="74"/>
                    </a:cubicBezTo>
                    <a:cubicBezTo>
                      <a:pt x="154" y="74"/>
                      <a:pt x="154" y="75"/>
                      <a:pt x="154" y="75"/>
                    </a:cubicBezTo>
                    <a:cubicBezTo>
                      <a:pt x="154" y="75"/>
                      <a:pt x="155" y="77"/>
                      <a:pt x="155" y="77"/>
                    </a:cubicBezTo>
                    <a:cubicBezTo>
                      <a:pt x="155" y="78"/>
                      <a:pt x="155" y="78"/>
                      <a:pt x="155" y="79"/>
                    </a:cubicBezTo>
                    <a:cubicBezTo>
                      <a:pt x="155" y="79"/>
                      <a:pt x="156" y="80"/>
                      <a:pt x="154" y="80"/>
                    </a:cubicBezTo>
                    <a:cubicBezTo>
                      <a:pt x="153" y="80"/>
                      <a:pt x="152" y="80"/>
                      <a:pt x="152" y="80"/>
                    </a:cubicBezTo>
                    <a:lnTo>
                      <a:pt x="151" y="78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1" name="Rectangle 76"/>
              <p:cNvSpPr>
                <a:spLocks noChangeArrowheads="1"/>
              </p:cNvSpPr>
              <p:nvPr/>
            </p:nvSpPr>
            <p:spPr bwMode="auto">
              <a:xfrm>
                <a:off x="1707" y="1845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2" name="Rectangle 77"/>
              <p:cNvSpPr>
                <a:spLocks noChangeArrowheads="1"/>
              </p:cNvSpPr>
              <p:nvPr/>
            </p:nvSpPr>
            <p:spPr bwMode="auto">
              <a:xfrm>
                <a:off x="1713" y="1837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3" name="Freeform 78"/>
              <p:cNvSpPr>
                <a:spLocks/>
              </p:cNvSpPr>
              <p:nvPr/>
            </p:nvSpPr>
            <p:spPr bwMode="auto">
              <a:xfrm>
                <a:off x="1695" y="178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4" name="Freeform 79"/>
              <p:cNvSpPr>
                <a:spLocks/>
              </p:cNvSpPr>
              <p:nvPr/>
            </p:nvSpPr>
            <p:spPr bwMode="auto">
              <a:xfrm>
                <a:off x="1695" y="178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5" name="Rectangle 80"/>
              <p:cNvSpPr>
                <a:spLocks noChangeArrowheads="1"/>
              </p:cNvSpPr>
              <p:nvPr/>
            </p:nvSpPr>
            <p:spPr bwMode="auto">
              <a:xfrm>
                <a:off x="1687" y="1775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6" name="Freeform 81"/>
              <p:cNvSpPr>
                <a:spLocks/>
              </p:cNvSpPr>
              <p:nvPr/>
            </p:nvSpPr>
            <p:spPr bwMode="auto">
              <a:xfrm>
                <a:off x="1705" y="188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7" name="Rectangle 82"/>
              <p:cNvSpPr>
                <a:spLocks noChangeArrowheads="1"/>
              </p:cNvSpPr>
              <p:nvPr/>
            </p:nvSpPr>
            <p:spPr bwMode="auto">
              <a:xfrm>
                <a:off x="1713" y="1847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8" name="Freeform 83"/>
              <p:cNvSpPr>
                <a:spLocks/>
              </p:cNvSpPr>
              <p:nvPr/>
            </p:nvSpPr>
            <p:spPr bwMode="auto">
              <a:xfrm>
                <a:off x="1655" y="188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49" name="Freeform 84"/>
              <p:cNvSpPr>
                <a:spLocks/>
              </p:cNvSpPr>
              <p:nvPr/>
            </p:nvSpPr>
            <p:spPr bwMode="auto">
              <a:xfrm>
                <a:off x="1779" y="170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0" name="Freeform 85"/>
              <p:cNvSpPr>
                <a:spLocks/>
              </p:cNvSpPr>
              <p:nvPr/>
            </p:nvSpPr>
            <p:spPr bwMode="auto">
              <a:xfrm>
                <a:off x="1701" y="188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1" name="Rectangle 86"/>
              <p:cNvSpPr>
                <a:spLocks noChangeArrowheads="1"/>
              </p:cNvSpPr>
              <p:nvPr/>
            </p:nvSpPr>
            <p:spPr bwMode="auto">
              <a:xfrm>
                <a:off x="1625" y="1917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2" name="Freeform 87"/>
              <p:cNvSpPr>
                <a:spLocks/>
              </p:cNvSpPr>
              <p:nvPr/>
            </p:nvSpPr>
            <p:spPr bwMode="auto">
              <a:xfrm>
                <a:off x="1645" y="191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3" name="Freeform 88"/>
              <p:cNvSpPr>
                <a:spLocks/>
              </p:cNvSpPr>
              <p:nvPr/>
            </p:nvSpPr>
            <p:spPr bwMode="auto">
              <a:xfrm>
                <a:off x="1647" y="192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4" name="Freeform 89"/>
              <p:cNvSpPr>
                <a:spLocks/>
              </p:cNvSpPr>
              <p:nvPr/>
            </p:nvSpPr>
            <p:spPr bwMode="auto">
              <a:xfrm>
                <a:off x="1631" y="190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5" name="Freeform 90"/>
              <p:cNvSpPr>
                <a:spLocks/>
              </p:cNvSpPr>
              <p:nvPr/>
            </p:nvSpPr>
            <p:spPr bwMode="auto">
              <a:xfrm>
                <a:off x="1611" y="1683"/>
                <a:ext cx="257" cy="301"/>
              </a:xfrm>
              <a:custGeom>
                <a:avLst/>
                <a:gdLst>
                  <a:gd name="T0" fmla="*/ 93 w 128"/>
                  <a:gd name="T1" fmla="*/ 137 h 150"/>
                  <a:gd name="T2" fmla="*/ 108 w 128"/>
                  <a:gd name="T3" fmla="*/ 137 h 150"/>
                  <a:gd name="T4" fmla="*/ 109 w 128"/>
                  <a:gd name="T5" fmla="*/ 131 h 150"/>
                  <a:gd name="T6" fmla="*/ 122 w 128"/>
                  <a:gd name="T7" fmla="*/ 111 h 150"/>
                  <a:gd name="T8" fmla="*/ 123 w 128"/>
                  <a:gd name="T9" fmla="*/ 91 h 150"/>
                  <a:gd name="T10" fmla="*/ 125 w 128"/>
                  <a:gd name="T11" fmla="*/ 72 h 150"/>
                  <a:gd name="T12" fmla="*/ 113 w 128"/>
                  <a:gd name="T13" fmla="*/ 48 h 150"/>
                  <a:gd name="T14" fmla="*/ 91 w 128"/>
                  <a:gd name="T15" fmla="*/ 49 h 150"/>
                  <a:gd name="T16" fmla="*/ 93 w 128"/>
                  <a:gd name="T17" fmla="*/ 29 h 150"/>
                  <a:gd name="T18" fmla="*/ 113 w 128"/>
                  <a:gd name="T19" fmla="*/ 15 h 150"/>
                  <a:gd name="T20" fmla="*/ 120 w 128"/>
                  <a:gd name="T21" fmla="*/ 5 h 150"/>
                  <a:gd name="T22" fmla="*/ 117 w 128"/>
                  <a:gd name="T23" fmla="*/ 4 h 150"/>
                  <a:gd name="T24" fmla="*/ 109 w 128"/>
                  <a:gd name="T25" fmla="*/ 4 h 150"/>
                  <a:gd name="T26" fmla="*/ 107 w 128"/>
                  <a:gd name="T27" fmla="*/ 13 h 150"/>
                  <a:gd name="T28" fmla="*/ 107 w 128"/>
                  <a:gd name="T29" fmla="*/ 5 h 150"/>
                  <a:gd name="T30" fmla="*/ 98 w 128"/>
                  <a:gd name="T31" fmla="*/ 3 h 150"/>
                  <a:gd name="T32" fmla="*/ 86 w 128"/>
                  <a:gd name="T33" fmla="*/ 8 h 150"/>
                  <a:gd name="T34" fmla="*/ 86 w 128"/>
                  <a:gd name="T35" fmla="*/ 15 h 150"/>
                  <a:gd name="T36" fmla="*/ 80 w 128"/>
                  <a:gd name="T37" fmla="*/ 18 h 150"/>
                  <a:gd name="T38" fmla="*/ 77 w 128"/>
                  <a:gd name="T39" fmla="*/ 24 h 150"/>
                  <a:gd name="T40" fmla="*/ 87 w 128"/>
                  <a:gd name="T41" fmla="*/ 25 h 150"/>
                  <a:gd name="T42" fmla="*/ 73 w 128"/>
                  <a:gd name="T43" fmla="*/ 34 h 150"/>
                  <a:gd name="T44" fmla="*/ 72 w 128"/>
                  <a:gd name="T45" fmla="*/ 41 h 150"/>
                  <a:gd name="T46" fmla="*/ 58 w 128"/>
                  <a:gd name="T47" fmla="*/ 37 h 150"/>
                  <a:gd name="T48" fmla="*/ 49 w 128"/>
                  <a:gd name="T49" fmla="*/ 29 h 150"/>
                  <a:gd name="T50" fmla="*/ 39 w 128"/>
                  <a:gd name="T51" fmla="*/ 28 h 150"/>
                  <a:gd name="T52" fmla="*/ 36 w 128"/>
                  <a:gd name="T53" fmla="*/ 33 h 150"/>
                  <a:gd name="T54" fmla="*/ 37 w 128"/>
                  <a:gd name="T55" fmla="*/ 38 h 150"/>
                  <a:gd name="T56" fmla="*/ 28 w 128"/>
                  <a:gd name="T57" fmla="*/ 39 h 150"/>
                  <a:gd name="T58" fmla="*/ 38 w 128"/>
                  <a:gd name="T59" fmla="*/ 46 h 150"/>
                  <a:gd name="T60" fmla="*/ 36 w 128"/>
                  <a:gd name="T61" fmla="*/ 50 h 150"/>
                  <a:gd name="T62" fmla="*/ 34 w 128"/>
                  <a:gd name="T63" fmla="*/ 57 h 150"/>
                  <a:gd name="T64" fmla="*/ 28 w 128"/>
                  <a:gd name="T65" fmla="*/ 61 h 150"/>
                  <a:gd name="T66" fmla="*/ 28 w 128"/>
                  <a:gd name="T67" fmla="*/ 65 h 150"/>
                  <a:gd name="T68" fmla="*/ 32 w 128"/>
                  <a:gd name="T69" fmla="*/ 70 h 150"/>
                  <a:gd name="T70" fmla="*/ 36 w 128"/>
                  <a:gd name="T71" fmla="*/ 72 h 150"/>
                  <a:gd name="T72" fmla="*/ 37 w 128"/>
                  <a:gd name="T73" fmla="*/ 74 h 150"/>
                  <a:gd name="T74" fmla="*/ 51 w 128"/>
                  <a:gd name="T75" fmla="*/ 77 h 150"/>
                  <a:gd name="T76" fmla="*/ 51 w 128"/>
                  <a:gd name="T77" fmla="*/ 82 h 150"/>
                  <a:gd name="T78" fmla="*/ 39 w 128"/>
                  <a:gd name="T79" fmla="*/ 85 h 150"/>
                  <a:gd name="T80" fmla="*/ 29 w 128"/>
                  <a:gd name="T81" fmla="*/ 95 h 150"/>
                  <a:gd name="T82" fmla="*/ 23 w 128"/>
                  <a:gd name="T83" fmla="*/ 101 h 150"/>
                  <a:gd name="T84" fmla="*/ 35 w 128"/>
                  <a:gd name="T85" fmla="*/ 102 h 150"/>
                  <a:gd name="T86" fmla="*/ 46 w 128"/>
                  <a:gd name="T87" fmla="*/ 99 h 150"/>
                  <a:gd name="T88" fmla="*/ 34 w 128"/>
                  <a:gd name="T89" fmla="*/ 104 h 150"/>
                  <a:gd name="T90" fmla="*/ 24 w 128"/>
                  <a:gd name="T91" fmla="*/ 106 h 150"/>
                  <a:gd name="T92" fmla="*/ 19 w 128"/>
                  <a:gd name="T93" fmla="*/ 114 h 150"/>
                  <a:gd name="T94" fmla="*/ 13 w 128"/>
                  <a:gd name="T95" fmla="*/ 111 h 150"/>
                  <a:gd name="T96" fmla="*/ 5 w 128"/>
                  <a:gd name="T97" fmla="*/ 111 h 150"/>
                  <a:gd name="T98" fmla="*/ 8 w 128"/>
                  <a:gd name="T99" fmla="*/ 117 h 150"/>
                  <a:gd name="T100" fmla="*/ 19 w 128"/>
                  <a:gd name="T101" fmla="*/ 118 h 150"/>
                  <a:gd name="T102" fmla="*/ 8 w 128"/>
                  <a:gd name="T103" fmla="*/ 121 h 150"/>
                  <a:gd name="T104" fmla="*/ 0 w 128"/>
                  <a:gd name="T105" fmla="*/ 128 h 150"/>
                  <a:gd name="T106" fmla="*/ 4 w 128"/>
                  <a:gd name="T107" fmla="*/ 132 h 150"/>
                  <a:gd name="T108" fmla="*/ 16 w 128"/>
                  <a:gd name="T109" fmla="*/ 131 h 150"/>
                  <a:gd name="T110" fmla="*/ 5 w 128"/>
                  <a:gd name="T111" fmla="*/ 137 h 150"/>
                  <a:gd name="T112" fmla="*/ 15 w 128"/>
                  <a:gd name="T113" fmla="*/ 139 h 150"/>
                  <a:gd name="T114" fmla="*/ 11 w 128"/>
                  <a:gd name="T115" fmla="*/ 143 h 150"/>
                  <a:gd name="T116" fmla="*/ 16 w 128"/>
                  <a:gd name="T117" fmla="*/ 144 h 150"/>
                  <a:gd name="T118" fmla="*/ 23 w 128"/>
                  <a:gd name="T119" fmla="*/ 149 h 150"/>
                  <a:gd name="T120" fmla="*/ 46 w 128"/>
                  <a:gd name="T121" fmla="*/ 146 h 150"/>
                  <a:gd name="T122" fmla="*/ 56 w 128"/>
                  <a:gd name="T123" fmla="*/ 144 h 150"/>
                  <a:gd name="T124" fmla="*/ 75 w 128"/>
                  <a:gd name="T125" fmla="*/ 13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28" h="150">
                    <a:moveTo>
                      <a:pt x="75" y="138"/>
                    </a:moveTo>
                    <a:cubicBezTo>
                      <a:pt x="74" y="138"/>
                      <a:pt x="74" y="138"/>
                      <a:pt x="74" y="138"/>
                    </a:cubicBezTo>
                    <a:cubicBezTo>
                      <a:pt x="74" y="136"/>
                      <a:pt x="74" y="136"/>
                      <a:pt x="74" y="136"/>
                    </a:cubicBezTo>
                    <a:cubicBezTo>
                      <a:pt x="80" y="136"/>
                      <a:pt x="80" y="136"/>
                      <a:pt x="80" y="136"/>
                    </a:cubicBezTo>
                    <a:cubicBezTo>
                      <a:pt x="82" y="136"/>
                      <a:pt x="82" y="136"/>
                      <a:pt x="82" y="136"/>
                    </a:cubicBezTo>
                    <a:cubicBezTo>
                      <a:pt x="82" y="136"/>
                      <a:pt x="85" y="136"/>
                      <a:pt x="87" y="136"/>
                    </a:cubicBezTo>
                    <a:cubicBezTo>
                      <a:pt x="90" y="137"/>
                      <a:pt x="90" y="137"/>
                      <a:pt x="90" y="137"/>
                    </a:cubicBezTo>
                    <a:cubicBezTo>
                      <a:pt x="90" y="137"/>
                      <a:pt x="90" y="136"/>
                      <a:pt x="90" y="135"/>
                    </a:cubicBezTo>
                    <a:cubicBezTo>
                      <a:pt x="93" y="135"/>
                      <a:pt x="93" y="135"/>
                      <a:pt x="93" y="135"/>
                    </a:cubicBezTo>
                    <a:cubicBezTo>
                      <a:pt x="93" y="137"/>
                      <a:pt x="93" y="137"/>
                      <a:pt x="93" y="137"/>
                    </a:cubicBezTo>
                    <a:cubicBezTo>
                      <a:pt x="93" y="137"/>
                      <a:pt x="94" y="137"/>
                      <a:pt x="94" y="137"/>
                    </a:cubicBezTo>
                    <a:cubicBezTo>
                      <a:pt x="94" y="137"/>
                      <a:pt x="95" y="137"/>
                      <a:pt x="95" y="137"/>
                    </a:cubicBezTo>
                    <a:cubicBezTo>
                      <a:pt x="96" y="135"/>
                      <a:pt x="96" y="135"/>
                      <a:pt x="96" y="135"/>
                    </a:cubicBezTo>
                    <a:cubicBezTo>
                      <a:pt x="96" y="135"/>
                      <a:pt x="98" y="136"/>
                      <a:pt x="99" y="136"/>
                    </a:cubicBezTo>
                    <a:cubicBezTo>
                      <a:pt x="100" y="136"/>
                      <a:pt x="101" y="138"/>
                      <a:pt x="101" y="138"/>
                    </a:cubicBezTo>
                    <a:cubicBezTo>
                      <a:pt x="104" y="138"/>
                      <a:pt x="104" y="138"/>
                      <a:pt x="104" y="138"/>
                    </a:cubicBezTo>
                    <a:cubicBezTo>
                      <a:pt x="104" y="138"/>
                      <a:pt x="105" y="139"/>
                      <a:pt x="105" y="139"/>
                    </a:cubicBezTo>
                    <a:cubicBezTo>
                      <a:pt x="106" y="139"/>
                      <a:pt x="106" y="139"/>
                      <a:pt x="106" y="139"/>
                    </a:cubicBezTo>
                    <a:cubicBezTo>
                      <a:pt x="107" y="139"/>
                      <a:pt x="107" y="139"/>
                      <a:pt x="107" y="139"/>
                    </a:cubicBezTo>
                    <a:cubicBezTo>
                      <a:pt x="108" y="137"/>
                      <a:pt x="108" y="137"/>
                      <a:pt x="108" y="137"/>
                    </a:cubicBezTo>
                    <a:cubicBezTo>
                      <a:pt x="108" y="137"/>
                      <a:pt x="108" y="136"/>
                      <a:pt x="108" y="135"/>
                    </a:cubicBezTo>
                    <a:cubicBezTo>
                      <a:pt x="108" y="135"/>
                      <a:pt x="107" y="135"/>
                      <a:pt x="106" y="134"/>
                    </a:cubicBezTo>
                    <a:cubicBezTo>
                      <a:pt x="106" y="134"/>
                      <a:pt x="105" y="133"/>
                      <a:pt x="105" y="133"/>
                    </a:cubicBezTo>
                    <a:cubicBezTo>
                      <a:pt x="105" y="131"/>
                      <a:pt x="105" y="131"/>
                      <a:pt x="105" y="131"/>
                    </a:cubicBezTo>
                    <a:cubicBezTo>
                      <a:pt x="105" y="131"/>
                      <a:pt x="105" y="131"/>
                      <a:pt x="106" y="131"/>
                    </a:cubicBezTo>
                    <a:cubicBezTo>
                      <a:pt x="105" y="131"/>
                      <a:pt x="105" y="131"/>
                      <a:pt x="105" y="131"/>
                    </a:cubicBezTo>
                    <a:cubicBezTo>
                      <a:pt x="105" y="131"/>
                      <a:pt x="106" y="131"/>
                      <a:pt x="106" y="131"/>
                    </a:cubicBezTo>
                    <a:cubicBezTo>
                      <a:pt x="106" y="131"/>
                      <a:pt x="107" y="132"/>
                      <a:pt x="107" y="132"/>
                    </a:cubicBezTo>
                    <a:cubicBezTo>
                      <a:pt x="107" y="132"/>
                      <a:pt x="108" y="132"/>
                      <a:pt x="108" y="132"/>
                    </a:cubicBezTo>
                    <a:cubicBezTo>
                      <a:pt x="108" y="132"/>
                      <a:pt x="109" y="131"/>
                      <a:pt x="109" y="131"/>
                    </a:cubicBezTo>
                    <a:cubicBezTo>
                      <a:pt x="110" y="130"/>
                      <a:pt x="110" y="129"/>
                      <a:pt x="110" y="129"/>
                    </a:cubicBezTo>
                    <a:cubicBezTo>
                      <a:pt x="114" y="125"/>
                      <a:pt x="114" y="125"/>
                      <a:pt x="114" y="125"/>
                    </a:cubicBezTo>
                    <a:cubicBezTo>
                      <a:pt x="115" y="124"/>
                      <a:pt x="115" y="124"/>
                      <a:pt x="115" y="124"/>
                    </a:cubicBezTo>
                    <a:cubicBezTo>
                      <a:pt x="115" y="123"/>
                      <a:pt x="115" y="122"/>
                      <a:pt x="115" y="122"/>
                    </a:cubicBezTo>
                    <a:cubicBezTo>
                      <a:pt x="115" y="120"/>
                      <a:pt x="115" y="120"/>
                      <a:pt x="115" y="120"/>
                    </a:cubicBezTo>
                    <a:cubicBezTo>
                      <a:pt x="116" y="119"/>
                      <a:pt x="117" y="118"/>
                      <a:pt x="117" y="118"/>
                    </a:cubicBezTo>
                    <a:cubicBezTo>
                      <a:pt x="118" y="117"/>
                      <a:pt x="118" y="116"/>
                      <a:pt x="118" y="116"/>
                    </a:cubicBezTo>
                    <a:cubicBezTo>
                      <a:pt x="119" y="116"/>
                      <a:pt x="119" y="115"/>
                      <a:pt x="119" y="115"/>
                    </a:cubicBezTo>
                    <a:cubicBezTo>
                      <a:pt x="119" y="114"/>
                      <a:pt x="120" y="113"/>
                      <a:pt x="121" y="113"/>
                    </a:cubicBezTo>
                    <a:cubicBezTo>
                      <a:pt x="122" y="111"/>
                      <a:pt x="122" y="111"/>
                      <a:pt x="122" y="111"/>
                    </a:cubicBezTo>
                    <a:cubicBezTo>
                      <a:pt x="124" y="109"/>
                      <a:pt x="124" y="109"/>
                      <a:pt x="124" y="109"/>
                    </a:cubicBezTo>
                    <a:cubicBezTo>
                      <a:pt x="123" y="108"/>
                      <a:pt x="123" y="108"/>
                      <a:pt x="123" y="108"/>
                    </a:cubicBezTo>
                    <a:cubicBezTo>
                      <a:pt x="124" y="106"/>
                      <a:pt x="124" y="106"/>
                      <a:pt x="124" y="106"/>
                    </a:cubicBezTo>
                    <a:cubicBezTo>
                      <a:pt x="124" y="103"/>
                      <a:pt x="124" y="103"/>
                      <a:pt x="124" y="103"/>
                    </a:cubicBezTo>
                    <a:cubicBezTo>
                      <a:pt x="124" y="102"/>
                      <a:pt x="124" y="101"/>
                      <a:pt x="124" y="101"/>
                    </a:cubicBezTo>
                    <a:cubicBezTo>
                      <a:pt x="124" y="101"/>
                      <a:pt x="123" y="101"/>
                      <a:pt x="124" y="97"/>
                    </a:cubicBezTo>
                    <a:cubicBezTo>
                      <a:pt x="124" y="97"/>
                      <a:pt x="124" y="96"/>
                      <a:pt x="125" y="95"/>
                    </a:cubicBezTo>
                    <a:cubicBezTo>
                      <a:pt x="125" y="95"/>
                      <a:pt x="124" y="95"/>
                      <a:pt x="124" y="94"/>
                    </a:cubicBezTo>
                    <a:cubicBezTo>
                      <a:pt x="124" y="94"/>
                      <a:pt x="123" y="93"/>
                      <a:pt x="123" y="92"/>
                    </a:cubicBezTo>
                    <a:cubicBezTo>
                      <a:pt x="123" y="92"/>
                      <a:pt x="123" y="91"/>
                      <a:pt x="123" y="91"/>
                    </a:cubicBezTo>
                    <a:cubicBezTo>
                      <a:pt x="126" y="91"/>
                      <a:pt x="126" y="91"/>
                      <a:pt x="126" y="91"/>
                    </a:cubicBezTo>
                    <a:cubicBezTo>
                      <a:pt x="126" y="91"/>
                      <a:pt x="125" y="91"/>
                      <a:pt x="125" y="91"/>
                    </a:cubicBezTo>
                    <a:cubicBezTo>
                      <a:pt x="125" y="88"/>
                      <a:pt x="125" y="88"/>
                      <a:pt x="125" y="88"/>
                    </a:cubicBezTo>
                    <a:cubicBezTo>
                      <a:pt x="126" y="87"/>
                      <a:pt x="126" y="87"/>
                      <a:pt x="126" y="87"/>
                    </a:cubicBezTo>
                    <a:cubicBezTo>
                      <a:pt x="128" y="83"/>
                      <a:pt x="128" y="83"/>
                      <a:pt x="128" y="83"/>
                    </a:cubicBezTo>
                    <a:cubicBezTo>
                      <a:pt x="126" y="82"/>
                      <a:pt x="126" y="82"/>
                      <a:pt x="126" y="82"/>
                    </a:cubicBezTo>
                    <a:cubicBezTo>
                      <a:pt x="126" y="82"/>
                      <a:pt x="125" y="80"/>
                      <a:pt x="125" y="80"/>
                    </a:cubicBezTo>
                    <a:cubicBezTo>
                      <a:pt x="125" y="79"/>
                      <a:pt x="124" y="78"/>
                      <a:pt x="124" y="78"/>
                    </a:cubicBezTo>
                    <a:cubicBezTo>
                      <a:pt x="125" y="75"/>
                      <a:pt x="125" y="75"/>
                      <a:pt x="125" y="75"/>
                    </a:cubicBezTo>
                    <a:cubicBezTo>
                      <a:pt x="125" y="72"/>
                      <a:pt x="125" y="72"/>
                      <a:pt x="125" y="72"/>
                    </a:cubicBezTo>
                    <a:cubicBezTo>
                      <a:pt x="126" y="70"/>
                      <a:pt x="126" y="70"/>
                      <a:pt x="126" y="70"/>
                    </a:cubicBezTo>
                    <a:cubicBezTo>
                      <a:pt x="123" y="67"/>
                      <a:pt x="123" y="67"/>
                      <a:pt x="123" y="67"/>
                    </a:cubicBezTo>
                    <a:cubicBezTo>
                      <a:pt x="126" y="63"/>
                      <a:pt x="126" y="63"/>
                      <a:pt x="126" y="63"/>
                    </a:cubicBezTo>
                    <a:cubicBezTo>
                      <a:pt x="128" y="64"/>
                      <a:pt x="128" y="64"/>
                      <a:pt x="128" y="64"/>
                    </a:cubicBezTo>
                    <a:cubicBezTo>
                      <a:pt x="126" y="62"/>
                      <a:pt x="126" y="62"/>
                      <a:pt x="126" y="62"/>
                    </a:cubicBezTo>
                    <a:cubicBezTo>
                      <a:pt x="126" y="63"/>
                      <a:pt x="125" y="63"/>
                      <a:pt x="124" y="63"/>
                    </a:cubicBezTo>
                    <a:cubicBezTo>
                      <a:pt x="118" y="61"/>
                      <a:pt x="118" y="61"/>
                      <a:pt x="118" y="61"/>
                    </a:cubicBezTo>
                    <a:cubicBezTo>
                      <a:pt x="117" y="56"/>
                      <a:pt x="117" y="56"/>
                      <a:pt x="117" y="56"/>
                    </a:cubicBezTo>
                    <a:cubicBezTo>
                      <a:pt x="112" y="52"/>
                      <a:pt x="112" y="52"/>
                      <a:pt x="112" y="52"/>
                    </a:cubicBezTo>
                    <a:cubicBezTo>
                      <a:pt x="113" y="48"/>
                      <a:pt x="113" y="48"/>
                      <a:pt x="113" y="48"/>
                    </a:cubicBezTo>
                    <a:cubicBezTo>
                      <a:pt x="112" y="45"/>
                      <a:pt x="112" y="45"/>
                      <a:pt x="112" y="45"/>
                    </a:cubicBezTo>
                    <a:cubicBezTo>
                      <a:pt x="110" y="46"/>
                      <a:pt x="110" y="46"/>
                      <a:pt x="110" y="46"/>
                    </a:cubicBezTo>
                    <a:cubicBezTo>
                      <a:pt x="109" y="47"/>
                      <a:pt x="109" y="47"/>
                      <a:pt x="109" y="47"/>
                    </a:cubicBezTo>
                    <a:cubicBezTo>
                      <a:pt x="110" y="48"/>
                      <a:pt x="110" y="49"/>
                      <a:pt x="109" y="50"/>
                    </a:cubicBezTo>
                    <a:cubicBezTo>
                      <a:pt x="109" y="51"/>
                      <a:pt x="108" y="52"/>
                      <a:pt x="107" y="52"/>
                    </a:cubicBezTo>
                    <a:cubicBezTo>
                      <a:pt x="105" y="53"/>
                      <a:pt x="102" y="53"/>
                      <a:pt x="102" y="53"/>
                    </a:cubicBezTo>
                    <a:cubicBezTo>
                      <a:pt x="102" y="53"/>
                      <a:pt x="99" y="54"/>
                      <a:pt x="98" y="54"/>
                    </a:cubicBezTo>
                    <a:cubicBezTo>
                      <a:pt x="96" y="54"/>
                      <a:pt x="95" y="52"/>
                      <a:pt x="93" y="49"/>
                    </a:cubicBezTo>
                    <a:cubicBezTo>
                      <a:pt x="92" y="49"/>
                      <a:pt x="92" y="49"/>
                      <a:pt x="92" y="49"/>
                    </a:cubicBezTo>
                    <a:cubicBezTo>
                      <a:pt x="91" y="49"/>
                      <a:pt x="91" y="49"/>
                      <a:pt x="91" y="49"/>
                    </a:cubicBezTo>
                    <a:cubicBezTo>
                      <a:pt x="91" y="49"/>
                      <a:pt x="91" y="49"/>
                      <a:pt x="91" y="49"/>
                    </a:cubicBezTo>
                    <a:cubicBezTo>
                      <a:pt x="90" y="49"/>
                      <a:pt x="88" y="49"/>
                      <a:pt x="88" y="46"/>
                    </a:cubicBezTo>
                    <a:cubicBezTo>
                      <a:pt x="88" y="45"/>
                      <a:pt x="88" y="43"/>
                      <a:pt x="88" y="43"/>
                    </a:cubicBezTo>
                    <a:cubicBezTo>
                      <a:pt x="88" y="43"/>
                      <a:pt x="88" y="43"/>
                      <a:pt x="88" y="43"/>
                    </a:cubicBezTo>
                    <a:cubicBezTo>
                      <a:pt x="85" y="39"/>
                      <a:pt x="84" y="36"/>
                      <a:pt x="84" y="36"/>
                    </a:cubicBezTo>
                    <a:cubicBezTo>
                      <a:pt x="84" y="34"/>
                      <a:pt x="84" y="34"/>
                      <a:pt x="84" y="34"/>
                    </a:cubicBezTo>
                    <a:cubicBezTo>
                      <a:pt x="90" y="30"/>
                      <a:pt x="90" y="30"/>
                      <a:pt x="90" y="30"/>
                    </a:cubicBezTo>
                    <a:cubicBezTo>
                      <a:pt x="91" y="30"/>
                      <a:pt x="91" y="30"/>
                      <a:pt x="91" y="30"/>
                    </a:cubicBezTo>
                    <a:cubicBezTo>
                      <a:pt x="91" y="30"/>
                      <a:pt x="93" y="30"/>
                      <a:pt x="94" y="31"/>
                    </a:cubicBezTo>
                    <a:cubicBezTo>
                      <a:pt x="93" y="30"/>
                      <a:pt x="93" y="29"/>
                      <a:pt x="93" y="29"/>
                    </a:cubicBezTo>
                    <a:cubicBezTo>
                      <a:pt x="92" y="28"/>
                      <a:pt x="91" y="27"/>
                      <a:pt x="92" y="25"/>
                    </a:cubicBezTo>
                    <a:cubicBezTo>
                      <a:pt x="92" y="25"/>
                      <a:pt x="93" y="23"/>
                      <a:pt x="95" y="23"/>
                    </a:cubicBezTo>
                    <a:cubicBezTo>
                      <a:pt x="96" y="23"/>
                      <a:pt x="97" y="23"/>
                      <a:pt x="98" y="23"/>
                    </a:cubicBezTo>
                    <a:cubicBezTo>
                      <a:pt x="98" y="23"/>
                      <a:pt x="99" y="23"/>
                      <a:pt x="100" y="23"/>
                    </a:cubicBezTo>
                    <a:cubicBezTo>
                      <a:pt x="100" y="23"/>
                      <a:pt x="100" y="23"/>
                      <a:pt x="101" y="24"/>
                    </a:cubicBezTo>
                    <a:cubicBezTo>
                      <a:pt x="101" y="23"/>
                      <a:pt x="101" y="23"/>
                      <a:pt x="101" y="23"/>
                    </a:cubicBezTo>
                    <a:cubicBezTo>
                      <a:pt x="101" y="21"/>
                      <a:pt x="103" y="20"/>
                      <a:pt x="104" y="20"/>
                    </a:cubicBezTo>
                    <a:cubicBezTo>
                      <a:pt x="105" y="20"/>
                      <a:pt x="106" y="20"/>
                      <a:pt x="106" y="19"/>
                    </a:cubicBezTo>
                    <a:cubicBezTo>
                      <a:pt x="106" y="17"/>
                      <a:pt x="107" y="14"/>
                      <a:pt x="109" y="14"/>
                    </a:cubicBezTo>
                    <a:cubicBezTo>
                      <a:pt x="110" y="14"/>
                      <a:pt x="112" y="15"/>
                      <a:pt x="113" y="15"/>
                    </a:cubicBezTo>
                    <a:cubicBezTo>
                      <a:pt x="114" y="14"/>
                      <a:pt x="115" y="14"/>
                      <a:pt x="116" y="14"/>
                    </a:cubicBezTo>
                    <a:cubicBezTo>
                      <a:pt x="117" y="14"/>
                      <a:pt x="117" y="14"/>
                      <a:pt x="118" y="14"/>
                    </a:cubicBezTo>
                    <a:cubicBezTo>
                      <a:pt x="118" y="13"/>
                      <a:pt x="118" y="12"/>
                      <a:pt x="119" y="11"/>
                    </a:cubicBezTo>
                    <a:cubicBezTo>
                      <a:pt x="119" y="11"/>
                      <a:pt x="119" y="11"/>
                      <a:pt x="119" y="11"/>
                    </a:cubicBezTo>
                    <a:cubicBezTo>
                      <a:pt x="120" y="10"/>
                      <a:pt x="120" y="10"/>
                      <a:pt x="120" y="10"/>
                    </a:cubicBezTo>
                    <a:cubicBezTo>
                      <a:pt x="121" y="10"/>
                      <a:pt x="121" y="10"/>
                      <a:pt x="122" y="10"/>
                    </a:cubicBezTo>
                    <a:cubicBezTo>
                      <a:pt x="122" y="9"/>
                      <a:pt x="122" y="9"/>
                      <a:pt x="122" y="9"/>
                    </a:cubicBezTo>
                    <a:cubicBezTo>
                      <a:pt x="122" y="9"/>
                      <a:pt x="122" y="8"/>
                      <a:pt x="123" y="8"/>
                    </a:cubicBezTo>
                    <a:cubicBezTo>
                      <a:pt x="121" y="6"/>
                      <a:pt x="121" y="6"/>
                      <a:pt x="121" y="6"/>
                    </a:cubicBezTo>
                    <a:cubicBezTo>
                      <a:pt x="121" y="6"/>
                      <a:pt x="120" y="5"/>
                      <a:pt x="120" y="5"/>
                    </a:cubicBezTo>
                    <a:cubicBezTo>
                      <a:pt x="120" y="5"/>
                      <a:pt x="119" y="5"/>
                      <a:pt x="119" y="4"/>
                    </a:cubicBezTo>
                    <a:cubicBezTo>
                      <a:pt x="119" y="4"/>
                      <a:pt x="118" y="3"/>
                      <a:pt x="118" y="3"/>
                    </a:cubicBezTo>
                    <a:cubicBezTo>
                      <a:pt x="118" y="3"/>
                      <a:pt x="118" y="2"/>
                      <a:pt x="118" y="2"/>
                    </a:cubicBezTo>
                    <a:cubicBezTo>
                      <a:pt x="118" y="2"/>
                      <a:pt x="117" y="1"/>
                      <a:pt x="116" y="0"/>
                    </a:cubicBezTo>
                    <a:cubicBezTo>
                      <a:pt x="115" y="0"/>
                      <a:pt x="115" y="0"/>
                      <a:pt x="115" y="0"/>
                    </a:cubicBezTo>
                    <a:cubicBezTo>
                      <a:pt x="114" y="0"/>
                      <a:pt x="114" y="1"/>
                      <a:pt x="114" y="1"/>
                    </a:cubicBezTo>
                    <a:cubicBezTo>
                      <a:pt x="114" y="1"/>
                      <a:pt x="114" y="1"/>
                      <a:pt x="115" y="1"/>
                    </a:cubicBezTo>
                    <a:cubicBezTo>
                      <a:pt x="115" y="2"/>
                      <a:pt x="115" y="2"/>
                      <a:pt x="115" y="2"/>
                    </a:cubicBezTo>
                    <a:cubicBezTo>
                      <a:pt x="116" y="2"/>
                      <a:pt x="116" y="3"/>
                      <a:pt x="116" y="3"/>
                    </a:cubicBezTo>
                    <a:cubicBezTo>
                      <a:pt x="116" y="3"/>
                      <a:pt x="117" y="4"/>
                      <a:pt x="117" y="4"/>
                    </a:cubicBezTo>
                    <a:cubicBezTo>
                      <a:pt x="117" y="4"/>
                      <a:pt x="116" y="4"/>
                      <a:pt x="116" y="4"/>
                    </a:cubicBezTo>
                    <a:cubicBezTo>
                      <a:pt x="116" y="4"/>
                      <a:pt x="115" y="4"/>
                      <a:pt x="115" y="4"/>
                    </a:cubicBezTo>
                    <a:cubicBezTo>
                      <a:pt x="115" y="4"/>
                      <a:pt x="114" y="4"/>
                      <a:pt x="114" y="4"/>
                    </a:cubicBezTo>
                    <a:cubicBezTo>
                      <a:pt x="115" y="3"/>
                      <a:pt x="115" y="3"/>
                      <a:pt x="115" y="3"/>
                    </a:cubicBezTo>
                    <a:cubicBezTo>
                      <a:pt x="114" y="3"/>
                      <a:pt x="114" y="3"/>
                      <a:pt x="114" y="3"/>
                    </a:cubicBezTo>
                    <a:cubicBezTo>
                      <a:pt x="114" y="3"/>
                      <a:pt x="114" y="2"/>
                      <a:pt x="113" y="2"/>
                    </a:cubicBezTo>
                    <a:cubicBezTo>
                      <a:pt x="113" y="2"/>
                      <a:pt x="113" y="2"/>
                      <a:pt x="113" y="2"/>
                    </a:cubicBezTo>
                    <a:cubicBezTo>
                      <a:pt x="112" y="2"/>
                      <a:pt x="111" y="2"/>
                      <a:pt x="110" y="2"/>
                    </a:cubicBezTo>
                    <a:cubicBezTo>
                      <a:pt x="110" y="2"/>
                      <a:pt x="110" y="3"/>
                      <a:pt x="110" y="3"/>
                    </a:cubicBezTo>
                    <a:cubicBezTo>
                      <a:pt x="109" y="4"/>
                      <a:pt x="109" y="4"/>
                      <a:pt x="109" y="4"/>
                    </a:cubicBezTo>
                    <a:cubicBezTo>
                      <a:pt x="109" y="5"/>
                      <a:pt x="109" y="5"/>
                      <a:pt x="109" y="5"/>
                    </a:cubicBezTo>
                    <a:cubicBezTo>
                      <a:pt x="109" y="6"/>
                      <a:pt x="109" y="7"/>
                      <a:pt x="109" y="7"/>
                    </a:cubicBezTo>
                    <a:cubicBezTo>
                      <a:pt x="109" y="7"/>
                      <a:pt x="110" y="8"/>
                      <a:pt x="110" y="8"/>
                    </a:cubicBezTo>
                    <a:cubicBezTo>
                      <a:pt x="111" y="9"/>
                      <a:pt x="109" y="10"/>
                      <a:pt x="109" y="10"/>
                    </a:cubicBezTo>
                    <a:cubicBezTo>
                      <a:pt x="108" y="11"/>
                      <a:pt x="108" y="11"/>
                      <a:pt x="108" y="11"/>
                    </a:cubicBezTo>
                    <a:cubicBezTo>
                      <a:pt x="108" y="11"/>
                      <a:pt x="108" y="11"/>
                      <a:pt x="108" y="11"/>
                    </a:cubicBezTo>
                    <a:cubicBezTo>
                      <a:pt x="109" y="11"/>
                      <a:pt x="109" y="11"/>
                      <a:pt x="109" y="11"/>
                    </a:cubicBezTo>
                    <a:cubicBezTo>
                      <a:pt x="109" y="12"/>
                      <a:pt x="108" y="12"/>
                      <a:pt x="108" y="12"/>
                    </a:cubicBezTo>
                    <a:cubicBezTo>
                      <a:pt x="107" y="12"/>
                      <a:pt x="107" y="12"/>
                      <a:pt x="107" y="12"/>
                    </a:cubicBezTo>
                    <a:cubicBezTo>
                      <a:pt x="107" y="13"/>
                      <a:pt x="107" y="13"/>
                      <a:pt x="107" y="13"/>
                    </a:cubicBezTo>
                    <a:cubicBezTo>
                      <a:pt x="106" y="12"/>
                      <a:pt x="106" y="12"/>
                      <a:pt x="106" y="12"/>
                    </a:cubicBezTo>
                    <a:cubicBezTo>
                      <a:pt x="106" y="13"/>
                      <a:pt x="106" y="13"/>
                      <a:pt x="106" y="13"/>
                    </a:cubicBezTo>
                    <a:cubicBezTo>
                      <a:pt x="106" y="12"/>
                      <a:pt x="106" y="12"/>
                      <a:pt x="106" y="12"/>
                    </a:cubicBezTo>
                    <a:cubicBezTo>
                      <a:pt x="107" y="11"/>
                      <a:pt x="107" y="11"/>
                      <a:pt x="107" y="11"/>
                    </a:cubicBezTo>
                    <a:cubicBezTo>
                      <a:pt x="107" y="11"/>
                      <a:pt x="107" y="10"/>
                      <a:pt x="107" y="10"/>
                    </a:cubicBezTo>
                    <a:cubicBezTo>
                      <a:pt x="107" y="10"/>
                      <a:pt x="107" y="9"/>
                      <a:pt x="108" y="9"/>
                    </a:cubicBezTo>
                    <a:cubicBezTo>
                      <a:pt x="108" y="8"/>
                      <a:pt x="108" y="8"/>
                      <a:pt x="108" y="8"/>
                    </a:cubicBezTo>
                    <a:cubicBezTo>
                      <a:pt x="108" y="8"/>
                      <a:pt x="107" y="7"/>
                      <a:pt x="107" y="7"/>
                    </a:cubicBezTo>
                    <a:cubicBezTo>
                      <a:pt x="107" y="7"/>
                      <a:pt x="107" y="7"/>
                      <a:pt x="107" y="6"/>
                    </a:cubicBezTo>
                    <a:cubicBezTo>
                      <a:pt x="107" y="6"/>
                      <a:pt x="107" y="6"/>
                      <a:pt x="107" y="5"/>
                    </a:cubicBezTo>
                    <a:cubicBezTo>
                      <a:pt x="107" y="5"/>
                      <a:pt x="107" y="3"/>
                      <a:pt x="107" y="3"/>
                    </a:cubicBezTo>
                    <a:cubicBezTo>
                      <a:pt x="107" y="2"/>
                      <a:pt x="106" y="2"/>
                      <a:pt x="106" y="2"/>
                    </a:cubicBezTo>
                    <a:cubicBezTo>
                      <a:pt x="106" y="2"/>
                      <a:pt x="106" y="2"/>
                      <a:pt x="105" y="2"/>
                    </a:cubicBezTo>
                    <a:cubicBezTo>
                      <a:pt x="105" y="2"/>
                      <a:pt x="105" y="2"/>
                      <a:pt x="105" y="2"/>
                    </a:cubicBezTo>
                    <a:cubicBezTo>
                      <a:pt x="104" y="3"/>
                      <a:pt x="104" y="3"/>
                      <a:pt x="103" y="3"/>
                    </a:cubicBezTo>
                    <a:cubicBezTo>
                      <a:pt x="102" y="4"/>
                      <a:pt x="102" y="4"/>
                      <a:pt x="102" y="4"/>
                    </a:cubicBezTo>
                    <a:cubicBezTo>
                      <a:pt x="102" y="5"/>
                      <a:pt x="101" y="6"/>
                      <a:pt x="100" y="6"/>
                    </a:cubicBezTo>
                    <a:cubicBezTo>
                      <a:pt x="100" y="6"/>
                      <a:pt x="99" y="5"/>
                      <a:pt x="99" y="4"/>
                    </a:cubicBezTo>
                    <a:cubicBezTo>
                      <a:pt x="99" y="4"/>
                      <a:pt x="98" y="4"/>
                      <a:pt x="98" y="4"/>
                    </a:cubicBezTo>
                    <a:cubicBezTo>
                      <a:pt x="98" y="3"/>
                      <a:pt x="98" y="3"/>
                      <a:pt x="98" y="3"/>
                    </a:cubicBezTo>
                    <a:cubicBezTo>
                      <a:pt x="97" y="3"/>
                      <a:pt x="96" y="3"/>
                      <a:pt x="96" y="3"/>
                    </a:cubicBezTo>
                    <a:cubicBezTo>
                      <a:pt x="95" y="4"/>
                      <a:pt x="95" y="4"/>
                      <a:pt x="95" y="4"/>
                    </a:cubicBezTo>
                    <a:cubicBezTo>
                      <a:pt x="95" y="4"/>
                      <a:pt x="94" y="4"/>
                      <a:pt x="94" y="4"/>
                    </a:cubicBezTo>
                    <a:cubicBezTo>
                      <a:pt x="94" y="4"/>
                      <a:pt x="93" y="3"/>
                      <a:pt x="93" y="3"/>
                    </a:cubicBezTo>
                    <a:cubicBezTo>
                      <a:pt x="92" y="4"/>
                      <a:pt x="92" y="4"/>
                      <a:pt x="92" y="4"/>
                    </a:cubicBezTo>
                    <a:cubicBezTo>
                      <a:pt x="92" y="4"/>
                      <a:pt x="91" y="4"/>
                      <a:pt x="91" y="3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89" y="4"/>
                      <a:pt x="89" y="5"/>
                      <a:pt x="88" y="6"/>
                    </a:cubicBezTo>
                    <a:cubicBezTo>
                      <a:pt x="88" y="6"/>
                      <a:pt x="87" y="7"/>
                      <a:pt x="87" y="7"/>
                    </a:cubicBezTo>
                    <a:cubicBezTo>
                      <a:pt x="86" y="7"/>
                      <a:pt x="86" y="7"/>
                      <a:pt x="86" y="8"/>
                    </a:cubicBezTo>
                    <a:cubicBezTo>
                      <a:pt x="85" y="8"/>
                      <a:pt x="85" y="8"/>
                      <a:pt x="85" y="8"/>
                    </a:cubicBezTo>
                    <a:cubicBezTo>
                      <a:pt x="84" y="9"/>
                      <a:pt x="84" y="9"/>
                      <a:pt x="84" y="9"/>
                    </a:cubicBezTo>
                    <a:cubicBezTo>
                      <a:pt x="84" y="9"/>
                      <a:pt x="84" y="9"/>
                      <a:pt x="84" y="9"/>
                    </a:cubicBezTo>
                    <a:cubicBezTo>
                      <a:pt x="84" y="9"/>
                      <a:pt x="84" y="9"/>
                      <a:pt x="84" y="9"/>
                    </a:cubicBezTo>
                    <a:cubicBezTo>
                      <a:pt x="84" y="9"/>
                      <a:pt x="84" y="9"/>
                      <a:pt x="84" y="9"/>
                    </a:cubicBezTo>
                    <a:cubicBezTo>
                      <a:pt x="84" y="9"/>
                      <a:pt x="84" y="10"/>
                      <a:pt x="84" y="11"/>
                    </a:cubicBezTo>
                    <a:cubicBezTo>
                      <a:pt x="84" y="11"/>
                      <a:pt x="84" y="11"/>
                      <a:pt x="83" y="11"/>
                    </a:cubicBezTo>
                    <a:cubicBezTo>
                      <a:pt x="83" y="12"/>
                      <a:pt x="84" y="12"/>
                      <a:pt x="84" y="12"/>
                    </a:cubicBezTo>
                    <a:cubicBezTo>
                      <a:pt x="85" y="13"/>
                      <a:pt x="85" y="13"/>
                      <a:pt x="85" y="14"/>
                    </a:cubicBezTo>
                    <a:cubicBezTo>
                      <a:pt x="86" y="14"/>
                      <a:pt x="86" y="15"/>
                      <a:pt x="86" y="15"/>
                    </a:cubicBezTo>
                    <a:cubicBezTo>
                      <a:pt x="86" y="15"/>
                      <a:pt x="85" y="15"/>
                      <a:pt x="85" y="15"/>
                    </a:cubicBezTo>
                    <a:cubicBezTo>
                      <a:pt x="85" y="15"/>
                      <a:pt x="84" y="15"/>
                      <a:pt x="84" y="15"/>
                    </a:cubicBezTo>
                    <a:cubicBezTo>
                      <a:pt x="82" y="15"/>
                      <a:pt x="82" y="15"/>
                      <a:pt x="82" y="15"/>
                    </a:cubicBezTo>
                    <a:cubicBezTo>
                      <a:pt x="81" y="15"/>
                      <a:pt x="81" y="15"/>
                      <a:pt x="81" y="15"/>
                    </a:cubicBezTo>
                    <a:cubicBezTo>
                      <a:pt x="81" y="15"/>
                      <a:pt x="80" y="15"/>
                      <a:pt x="80" y="15"/>
                    </a:cubicBezTo>
                    <a:cubicBezTo>
                      <a:pt x="80" y="15"/>
                      <a:pt x="81" y="16"/>
                      <a:pt x="82" y="16"/>
                    </a:cubicBezTo>
                    <a:cubicBezTo>
                      <a:pt x="83" y="17"/>
                      <a:pt x="83" y="17"/>
                      <a:pt x="83" y="17"/>
                    </a:cubicBezTo>
                    <a:cubicBezTo>
                      <a:pt x="83" y="17"/>
                      <a:pt x="83" y="17"/>
                      <a:pt x="83" y="18"/>
                    </a:cubicBezTo>
                    <a:cubicBezTo>
                      <a:pt x="83" y="18"/>
                      <a:pt x="82" y="18"/>
                      <a:pt x="81" y="18"/>
                    </a:cubicBezTo>
                    <a:cubicBezTo>
                      <a:pt x="81" y="18"/>
                      <a:pt x="80" y="18"/>
                      <a:pt x="80" y="18"/>
                    </a:cubicBezTo>
                    <a:cubicBezTo>
                      <a:pt x="79" y="18"/>
                      <a:pt x="79" y="18"/>
                      <a:pt x="79" y="18"/>
                    </a:cubicBezTo>
                    <a:cubicBezTo>
                      <a:pt x="79" y="17"/>
                      <a:pt x="78" y="17"/>
                      <a:pt x="77" y="16"/>
                    </a:cubicBezTo>
                    <a:cubicBezTo>
                      <a:pt x="76" y="16"/>
                      <a:pt x="76" y="16"/>
                      <a:pt x="76" y="16"/>
                    </a:cubicBezTo>
                    <a:cubicBezTo>
                      <a:pt x="76" y="17"/>
                      <a:pt x="76" y="17"/>
                      <a:pt x="75" y="18"/>
                    </a:cubicBezTo>
                    <a:cubicBezTo>
                      <a:pt x="75" y="18"/>
                      <a:pt x="75" y="18"/>
                      <a:pt x="75" y="18"/>
                    </a:cubicBezTo>
                    <a:cubicBezTo>
                      <a:pt x="74" y="18"/>
                      <a:pt x="74" y="19"/>
                      <a:pt x="74" y="19"/>
                    </a:cubicBezTo>
                    <a:cubicBezTo>
                      <a:pt x="73" y="20"/>
                      <a:pt x="73" y="20"/>
                      <a:pt x="73" y="20"/>
                    </a:cubicBezTo>
                    <a:cubicBezTo>
                      <a:pt x="73" y="20"/>
                      <a:pt x="73" y="20"/>
                      <a:pt x="73" y="21"/>
                    </a:cubicBezTo>
                    <a:cubicBezTo>
                      <a:pt x="75" y="21"/>
                      <a:pt x="75" y="21"/>
                      <a:pt x="75" y="21"/>
                    </a:cubicBezTo>
                    <a:cubicBezTo>
                      <a:pt x="74" y="21"/>
                      <a:pt x="76" y="23"/>
                      <a:pt x="77" y="24"/>
                    </a:cubicBezTo>
                    <a:cubicBezTo>
                      <a:pt x="78" y="24"/>
                      <a:pt x="78" y="24"/>
                      <a:pt x="78" y="24"/>
                    </a:cubicBezTo>
                    <a:cubicBezTo>
                      <a:pt x="79" y="24"/>
                      <a:pt x="79" y="24"/>
                      <a:pt x="79" y="24"/>
                    </a:cubicBezTo>
                    <a:cubicBezTo>
                      <a:pt x="80" y="25"/>
                      <a:pt x="81" y="25"/>
                      <a:pt x="81" y="26"/>
                    </a:cubicBezTo>
                    <a:cubicBezTo>
                      <a:pt x="81" y="25"/>
                      <a:pt x="82" y="24"/>
                      <a:pt x="83" y="24"/>
                    </a:cubicBezTo>
                    <a:cubicBezTo>
                      <a:pt x="84" y="24"/>
                      <a:pt x="84" y="26"/>
                      <a:pt x="85" y="26"/>
                    </a:cubicBezTo>
                    <a:cubicBezTo>
                      <a:pt x="85" y="26"/>
                      <a:pt x="85" y="26"/>
                      <a:pt x="85" y="26"/>
                    </a:cubicBezTo>
                    <a:cubicBezTo>
                      <a:pt x="87" y="24"/>
                      <a:pt x="87" y="24"/>
                      <a:pt x="87" y="24"/>
                    </a:cubicBezTo>
                    <a:cubicBezTo>
                      <a:pt x="87" y="25"/>
                      <a:pt x="87" y="25"/>
                      <a:pt x="87" y="25"/>
                    </a:cubicBezTo>
                    <a:cubicBezTo>
                      <a:pt x="87" y="25"/>
                      <a:pt x="87" y="25"/>
                      <a:pt x="87" y="25"/>
                    </a:cubicBezTo>
                    <a:cubicBezTo>
                      <a:pt x="87" y="25"/>
                      <a:pt x="87" y="25"/>
                      <a:pt x="87" y="25"/>
                    </a:cubicBezTo>
                    <a:cubicBezTo>
                      <a:pt x="87" y="28"/>
                      <a:pt x="87" y="28"/>
                      <a:pt x="87" y="28"/>
                    </a:cubicBezTo>
                    <a:cubicBezTo>
                      <a:pt x="87" y="28"/>
                      <a:pt x="86" y="29"/>
                      <a:pt x="85" y="29"/>
                    </a:cubicBezTo>
                    <a:cubicBezTo>
                      <a:pt x="85" y="29"/>
                      <a:pt x="85" y="30"/>
                      <a:pt x="85" y="30"/>
                    </a:cubicBezTo>
                    <a:cubicBezTo>
                      <a:pt x="84" y="31"/>
                      <a:pt x="84" y="31"/>
                      <a:pt x="83" y="31"/>
                    </a:cubicBezTo>
                    <a:cubicBezTo>
                      <a:pt x="83" y="31"/>
                      <a:pt x="82" y="31"/>
                      <a:pt x="82" y="31"/>
                    </a:cubicBezTo>
                    <a:cubicBezTo>
                      <a:pt x="82" y="31"/>
                      <a:pt x="81" y="31"/>
                      <a:pt x="80" y="31"/>
                    </a:cubicBezTo>
                    <a:cubicBezTo>
                      <a:pt x="79" y="31"/>
                      <a:pt x="78" y="32"/>
                      <a:pt x="78" y="32"/>
                    </a:cubicBezTo>
                    <a:cubicBezTo>
                      <a:pt x="78" y="32"/>
                      <a:pt x="77" y="33"/>
                      <a:pt x="75" y="33"/>
                    </a:cubicBezTo>
                    <a:cubicBezTo>
                      <a:pt x="74" y="33"/>
                      <a:pt x="74" y="33"/>
                      <a:pt x="73" y="34"/>
                    </a:cubicBezTo>
                    <a:cubicBezTo>
                      <a:pt x="73" y="34"/>
                      <a:pt x="73" y="34"/>
                      <a:pt x="73" y="34"/>
                    </a:cubicBezTo>
                    <a:cubicBezTo>
                      <a:pt x="72" y="35"/>
                      <a:pt x="73" y="35"/>
                      <a:pt x="73" y="35"/>
                    </a:cubicBezTo>
                    <a:cubicBezTo>
                      <a:pt x="74" y="36"/>
                      <a:pt x="74" y="36"/>
                      <a:pt x="74" y="36"/>
                    </a:cubicBezTo>
                    <a:cubicBezTo>
                      <a:pt x="75" y="37"/>
                      <a:pt x="75" y="37"/>
                      <a:pt x="75" y="37"/>
                    </a:cubicBezTo>
                    <a:cubicBezTo>
                      <a:pt x="75" y="37"/>
                      <a:pt x="74" y="38"/>
                      <a:pt x="72" y="38"/>
                    </a:cubicBezTo>
                    <a:cubicBezTo>
                      <a:pt x="72" y="38"/>
                      <a:pt x="72" y="38"/>
                      <a:pt x="73" y="39"/>
                    </a:cubicBezTo>
                    <a:cubicBezTo>
                      <a:pt x="74" y="41"/>
                      <a:pt x="74" y="41"/>
                      <a:pt x="74" y="41"/>
                    </a:cubicBezTo>
                    <a:cubicBezTo>
                      <a:pt x="73" y="41"/>
                      <a:pt x="73" y="41"/>
                      <a:pt x="73" y="41"/>
                    </a:cubicBezTo>
                    <a:cubicBezTo>
                      <a:pt x="73" y="41"/>
                      <a:pt x="73" y="41"/>
                      <a:pt x="73" y="41"/>
                    </a:cubicBezTo>
                    <a:cubicBezTo>
                      <a:pt x="73" y="41"/>
                      <a:pt x="73" y="41"/>
                      <a:pt x="73" y="41"/>
                    </a:cubicBezTo>
                    <a:cubicBezTo>
                      <a:pt x="72" y="41"/>
                      <a:pt x="72" y="41"/>
                      <a:pt x="72" y="41"/>
                    </a:cubicBezTo>
                    <a:cubicBezTo>
                      <a:pt x="70" y="39"/>
                      <a:pt x="70" y="39"/>
                      <a:pt x="70" y="38"/>
                    </a:cubicBezTo>
                    <a:cubicBezTo>
                      <a:pt x="70" y="38"/>
                      <a:pt x="70" y="38"/>
                      <a:pt x="69" y="38"/>
                    </a:cubicBezTo>
                    <a:cubicBezTo>
                      <a:pt x="68" y="37"/>
                      <a:pt x="68" y="37"/>
                      <a:pt x="68" y="37"/>
                    </a:cubicBezTo>
                    <a:cubicBezTo>
                      <a:pt x="66" y="37"/>
                      <a:pt x="66" y="37"/>
                      <a:pt x="66" y="37"/>
                    </a:cubicBezTo>
                    <a:cubicBezTo>
                      <a:pt x="66" y="36"/>
                      <a:pt x="66" y="36"/>
                      <a:pt x="66" y="36"/>
                    </a:cubicBezTo>
                    <a:cubicBezTo>
                      <a:pt x="63" y="35"/>
                      <a:pt x="63" y="35"/>
                      <a:pt x="63" y="35"/>
                    </a:cubicBezTo>
                    <a:cubicBezTo>
                      <a:pt x="63" y="35"/>
                      <a:pt x="62" y="35"/>
                      <a:pt x="62" y="35"/>
                    </a:cubicBezTo>
                    <a:cubicBezTo>
                      <a:pt x="61" y="35"/>
                      <a:pt x="60" y="36"/>
                      <a:pt x="60" y="36"/>
                    </a:cubicBezTo>
                    <a:cubicBezTo>
                      <a:pt x="60" y="36"/>
                      <a:pt x="59" y="37"/>
                      <a:pt x="59" y="37"/>
                    </a:cubicBezTo>
                    <a:cubicBezTo>
                      <a:pt x="59" y="37"/>
                      <a:pt x="58" y="37"/>
                      <a:pt x="58" y="37"/>
                    </a:cubicBezTo>
                    <a:cubicBezTo>
                      <a:pt x="58" y="37"/>
                      <a:pt x="57" y="36"/>
                      <a:pt x="57" y="35"/>
                    </a:cubicBezTo>
                    <a:cubicBezTo>
                      <a:pt x="57" y="35"/>
                      <a:pt x="57" y="35"/>
                      <a:pt x="57" y="35"/>
                    </a:cubicBezTo>
                    <a:cubicBezTo>
                      <a:pt x="57" y="35"/>
                      <a:pt x="57" y="34"/>
                      <a:pt x="56" y="34"/>
                    </a:cubicBezTo>
                    <a:cubicBezTo>
                      <a:pt x="56" y="34"/>
                      <a:pt x="56" y="34"/>
                      <a:pt x="56" y="33"/>
                    </a:cubicBezTo>
                    <a:cubicBezTo>
                      <a:pt x="55" y="32"/>
                      <a:pt x="55" y="32"/>
                      <a:pt x="55" y="32"/>
                    </a:cubicBezTo>
                    <a:cubicBezTo>
                      <a:pt x="55" y="32"/>
                      <a:pt x="54" y="32"/>
                      <a:pt x="53" y="32"/>
                    </a:cubicBezTo>
                    <a:cubicBezTo>
                      <a:pt x="53" y="32"/>
                      <a:pt x="52" y="32"/>
                      <a:pt x="52" y="31"/>
                    </a:cubicBezTo>
                    <a:cubicBezTo>
                      <a:pt x="52" y="31"/>
                      <a:pt x="51" y="31"/>
                      <a:pt x="51" y="31"/>
                    </a:cubicBezTo>
                    <a:cubicBezTo>
                      <a:pt x="51" y="31"/>
                      <a:pt x="50" y="30"/>
                      <a:pt x="50" y="30"/>
                    </a:cubicBezTo>
                    <a:cubicBezTo>
                      <a:pt x="49" y="30"/>
                      <a:pt x="49" y="29"/>
                      <a:pt x="49" y="29"/>
                    </a:cubicBezTo>
                    <a:cubicBezTo>
                      <a:pt x="48" y="30"/>
                      <a:pt x="48" y="30"/>
                      <a:pt x="48" y="30"/>
                    </a:cubicBezTo>
                    <a:cubicBezTo>
                      <a:pt x="47" y="29"/>
                      <a:pt x="47" y="29"/>
                      <a:pt x="46" y="29"/>
                    </a:cubicBezTo>
                    <a:cubicBezTo>
                      <a:pt x="45" y="28"/>
                      <a:pt x="45" y="28"/>
                      <a:pt x="45" y="28"/>
                    </a:cubicBezTo>
                    <a:cubicBezTo>
                      <a:pt x="45" y="28"/>
                      <a:pt x="45" y="28"/>
                      <a:pt x="44" y="27"/>
                    </a:cubicBezTo>
                    <a:cubicBezTo>
                      <a:pt x="44" y="27"/>
                      <a:pt x="43" y="27"/>
                      <a:pt x="43" y="27"/>
                    </a:cubicBezTo>
                    <a:cubicBezTo>
                      <a:pt x="43" y="28"/>
                      <a:pt x="43" y="28"/>
                      <a:pt x="43" y="28"/>
                    </a:cubicBezTo>
                    <a:cubicBezTo>
                      <a:pt x="44" y="29"/>
                      <a:pt x="44" y="30"/>
                      <a:pt x="44" y="30"/>
                    </a:cubicBezTo>
                    <a:cubicBezTo>
                      <a:pt x="43" y="30"/>
                      <a:pt x="42" y="30"/>
                      <a:pt x="41" y="29"/>
                    </a:cubicBezTo>
                    <a:cubicBezTo>
                      <a:pt x="40" y="29"/>
                      <a:pt x="40" y="29"/>
                      <a:pt x="40" y="29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28"/>
                      <a:pt x="38" y="28"/>
                      <a:pt x="38" y="28"/>
                    </a:cubicBezTo>
                    <a:cubicBezTo>
                      <a:pt x="38" y="28"/>
                      <a:pt x="37" y="29"/>
                      <a:pt x="37" y="29"/>
                    </a:cubicBezTo>
                    <a:cubicBezTo>
                      <a:pt x="36" y="29"/>
                      <a:pt x="36" y="29"/>
                      <a:pt x="36" y="29"/>
                    </a:cubicBezTo>
                    <a:cubicBezTo>
                      <a:pt x="36" y="31"/>
                      <a:pt x="36" y="31"/>
                      <a:pt x="36" y="31"/>
                    </a:cubicBezTo>
                    <a:cubicBezTo>
                      <a:pt x="36" y="32"/>
                      <a:pt x="36" y="32"/>
                      <a:pt x="35" y="32"/>
                    </a:cubicBezTo>
                    <a:cubicBezTo>
                      <a:pt x="34" y="32"/>
                      <a:pt x="34" y="32"/>
                      <a:pt x="34" y="33"/>
                    </a:cubicBezTo>
                    <a:cubicBezTo>
                      <a:pt x="34" y="33"/>
                      <a:pt x="34" y="34"/>
                      <a:pt x="34" y="34"/>
                    </a:cubicBezTo>
                    <a:cubicBezTo>
                      <a:pt x="34" y="34"/>
                      <a:pt x="34" y="34"/>
                      <a:pt x="34" y="34"/>
                    </a:cubicBezTo>
                    <a:cubicBezTo>
                      <a:pt x="34" y="34"/>
                      <a:pt x="35" y="34"/>
                      <a:pt x="35" y="33"/>
                    </a:cubicBezTo>
                    <a:cubicBezTo>
                      <a:pt x="36" y="33"/>
                      <a:pt x="36" y="33"/>
                      <a:pt x="36" y="33"/>
                    </a:cubicBezTo>
                    <a:cubicBezTo>
                      <a:pt x="35" y="33"/>
                      <a:pt x="35" y="33"/>
                      <a:pt x="35" y="33"/>
                    </a:cubicBezTo>
                    <a:cubicBezTo>
                      <a:pt x="35" y="32"/>
                      <a:pt x="36" y="32"/>
                      <a:pt x="36" y="32"/>
                    </a:cubicBezTo>
                    <a:cubicBezTo>
                      <a:pt x="37" y="32"/>
                      <a:pt x="37" y="32"/>
                      <a:pt x="37" y="32"/>
                    </a:cubicBezTo>
                    <a:cubicBezTo>
                      <a:pt x="37" y="31"/>
                      <a:pt x="38" y="31"/>
                      <a:pt x="38" y="31"/>
                    </a:cubicBezTo>
                    <a:cubicBezTo>
                      <a:pt x="39" y="31"/>
                      <a:pt x="39" y="31"/>
                      <a:pt x="39" y="32"/>
                    </a:cubicBezTo>
                    <a:cubicBezTo>
                      <a:pt x="39" y="32"/>
                      <a:pt x="39" y="33"/>
                      <a:pt x="38" y="33"/>
                    </a:cubicBezTo>
                    <a:cubicBezTo>
                      <a:pt x="39" y="34"/>
                      <a:pt x="39" y="34"/>
                      <a:pt x="39" y="34"/>
                    </a:cubicBezTo>
                    <a:cubicBezTo>
                      <a:pt x="39" y="35"/>
                      <a:pt x="38" y="35"/>
                      <a:pt x="38" y="35"/>
                    </a:cubicBezTo>
                    <a:cubicBezTo>
                      <a:pt x="38" y="35"/>
                      <a:pt x="37" y="36"/>
                      <a:pt x="37" y="36"/>
                    </a:cubicBezTo>
                    <a:cubicBezTo>
                      <a:pt x="37" y="37"/>
                      <a:pt x="37" y="37"/>
                      <a:pt x="37" y="38"/>
                    </a:cubicBezTo>
                    <a:cubicBezTo>
                      <a:pt x="37" y="37"/>
                      <a:pt x="38" y="38"/>
                      <a:pt x="38" y="38"/>
                    </a:cubicBezTo>
                    <a:cubicBezTo>
                      <a:pt x="38" y="38"/>
                      <a:pt x="38" y="38"/>
                      <a:pt x="38" y="39"/>
                    </a:cubicBezTo>
                    <a:cubicBezTo>
                      <a:pt x="38" y="39"/>
                      <a:pt x="38" y="39"/>
                      <a:pt x="38" y="39"/>
                    </a:cubicBezTo>
                    <a:cubicBezTo>
                      <a:pt x="38" y="40"/>
                      <a:pt x="38" y="40"/>
                      <a:pt x="37" y="40"/>
                    </a:cubicBezTo>
                    <a:cubicBezTo>
                      <a:pt x="36" y="40"/>
                      <a:pt x="36" y="40"/>
                      <a:pt x="36" y="40"/>
                    </a:cubicBezTo>
                    <a:cubicBezTo>
                      <a:pt x="36" y="40"/>
                      <a:pt x="36" y="39"/>
                      <a:pt x="35" y="39"/>
                    </a:cubicBezTo>
                    <a:cubicBezTo>
                      <a:pt x="34" y="39"/>
                      <a:pt x="34" y="39"/>
                      <a:pt x="34" y="39"/>
                    </a:cubicBezTo>
                    <a:cubicBezTo>
                      <a:pt x="34" y="39"/>
                      <a:pt x="33" y="39"/>
                      <a:pt x="32" y="39"/>
                    </a:cubicBezTo>
                    <a:cubicBezTo>
                      <a:pt x="31" y="38"/>
                      <a:pt x="30" y="38"/>
                      <a:pt x="29" y="38"/>
                    </a:cubicBezTo>
                    <a:cubicBezTo>
                      <a:pt x="28" y="38"/>
                      <a:pt x="28" y="39"/>
                      <a:pt x="28" y="39"/>
                    </a:cubicBezTo>
                    <a:cubicBezTo>
                      <a:pt x="28" y="39"/>
                      <a:pt x="29" y="39"/>
                      <a:pt x="31" y="40"/>
                    </a:cubicBezTo>
                    <a:cubicBezTo>
                      <a:pt x="31" y="40"/>
                      <a:pt x="32" y="40"/>
                      <a:pt x="32" y="40"/>
                    </a:cubicBezTo>
                    <a:cubicBezTo>
                      <a:pt x="32" y="40"/>
                      <a:pt x="32" y="40"/>
                      <a:pt x="32" y="40"/>
                    </a:cubicBezTo>
                    <a:cubicBezTo>
                      <a:pt x="33" y="40"/>
                      <a:pt x="33" y="40"/>
                      <a:pt x="33" y="41"/>
                    </a:cubicBezTo>
                    <a:cubicBezTo>
                      <a:pt x="33" y="43"/>
                      <a:pt x="33" y="43"/>
                      <a:pt x="33" y="43"/>
                    </a:cubicBezTo>
                    <a:cubicBezTo>
                      <a:pt x="33" y="43"/>
                      <a:pt x="34" y="43"/>
                      <a:pt x="34" y="44"/>
                    </a:cubicBezTo>
                    <a:cubicBezTo>
                      <a:pt x="34" y="45"/>
                      <a:pt x="34" y="45"/>
                      <a:pt x="34" y="45"/>
                    </a:cubicBezTo>
                    <a:cubicBezTo>
                      <a:pt x="35" y="46"/>
                      <a:pt x="35" y="46"/>
                      <a:pt x="36" y="46"/>
                    </a:cubicBezTo>
                    <a:cubicBezTo>
                      <a:pt x="36" y="46"/>
                      <a:pt x="37" y="46"/>
                      <a:pt x="37" y="46"/>
                    </a:cubicBezTo>
                    <a:cubicBezTo>
                      <a:pt x="37" y="46"/>
                      <a:pt x="38" y="46"/>
                      <a:pt x="38" y="46"/>
                    </a:cubicBezTo>
                    <a:cubicBezTo>
                      <a:pt x="39" y="46"/>
                      <a:pt x="39" y="46"/>
                      <a:pt x="39" y="46"/>
                    </a:cubicBezTo>
                    <a:cubicBezTo>
                      <a:pt x="40" y="46"/>
                      <a:pt x="41" y="46"/>
                      <a:pt x="42" y="46"/>
                    </a:cubicBezTo>
                    <a:cubicBezTo>
                      <a:pt x="43" y="46"/>
                      <a:pt x="44" y="47"/>
                      <a:pt x="44" y="47"/>
                    </a:cubicBezTo>
                    <a:cubicBezTo>
                      <a:pt x="44" y="48"/>
                      <a:pt x="43" y="49"/>
                      <a:pt x="43" y="50"/>
                    </a:cubicBezTo>
                    <a:cubicBezTo>
                      <a:pt x="43" y="49"/>
                      <a:pt x="43" y="49"/>
                      <a:pt x="43" y="49"/>
                    </a:cubicBezTo>
                    <a:cubicBezTo>
                      <a:pt x="42" y="50"/>
                      <a:pt x="42" y="50"/>
                      <a:pt x="42" y="50"/>
                    </a:cubicBezTo>
                    <a:cubicBezTo>
                      <a:pt x="42" y="51"/>
                      <a:pt x="42" y="51"/>
                      <a:pt x="42" y="51"/>
                    </a:cubicBezTo>
                    <a:cubicBezTo>
                      <a:pt x="42" y="51"/>
                      <a:pt x="42" y="51"/>
                      <a:pt x="41" y="51"/>
                    </a:cubicBezTo>
                    <a:cubicBezTo>
                      <a:pt x="39" y="51"/>
                      <a:pt x="38" y="51"/>
                      <a:pt x="38" y="51"/>
                    </a:cubicBezTo>
                    <a:cubicBezTo>
                      <a:pt x="36" y="50"/>
                      <a:pt x="36" y="50"/>
                      <a:pt x="36" y="50"/>
                    </a:cubicBezTo>
                    <a:cubicBezTo>
                      <a:pt x="36" y="50"/>
                      <a:pt x="35" y="51"/>
                      <a:pt x="35" y="51"/>
                    </a:cubicBezTo>
                    <a:cubicBezTo>
                      <a:pt x="34" y="52"/>
                      <a:pt x="34" y="52"/>
                      <a:pt x="34" y="52"/>
                    </a:cubicBezTo>
                    <a:cubicBezTo>
                      <a:pt x="34" y="53"/>
                      <a:pt x="34" y="53"/>
                      <a:pt x="34" y="53"/>
                    </a:cubicBezTo>
                    <a:cubicBezTo>
                      <a:pt x="34" y="53"/>
                      <a:pt x="34" y="53"/>
                      <a:pt x="33" y="55"/>
                    </a:cubicBezTo>
                    <a:cubicBezTo>
                      <a:pt x="33" y="55"/>
                      <a:pt x="34" y="55"/>
                      <a:pt x="34" y="55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34" y="57"/>
                      <a:pt x="34" y="57"/>
                      <a:pt x="34" y="57"/>
                    </a:cubicBezTo>
                    <a:cubicBezTo>
                      <a:pt x="33" y="58"/>
                      <a:pt x="32" y="57"/>
                      <a:pt x="32" y="57"/>
                    </a:cubicBezTo>
                    <a:cubicBezTo>
                      <a:pt x="32" y="57"/>
                      <a:pt x="32" y="57"/>
                      <a:pt x="31" y="57"/>
                    </a:cubicBezTo>
                    <a:cubicBezTo>
                      <a:pt x="31" y="56"/>
                      <a:pt x="30" y="56"/>
                      <a:pt x="30" y="56"/>
                    </a:cubicBezTo>
                    <a:cubicBezTo>
                      <a:pt x="29" y="58"/>
                      <a:pt x="29" y="58"/>
                      <a:pt x="29" y="58"/>
                    </a:cubicBezTo>
                    <a:cubicBezTo>
                      <a:pt x="28" y="58"/>
                      <a:pt x="28" y="58"/>
                      <a:pt x="28" y="58"/>
                    </a:cubicBezTo>
                    <a:cubicBezTo>
                      <a:pt x="27" y="58"/>
                      <a:pt x="27" y="58"/>
                      <a:pt x="27" y="58"/>
                    </a:cubicBezTo>
                    <a:cubicBezTo>
                      <a:pt x="27" y="58"/>
                      <a:pt x="26" y="58"/>
                      <a:pt x="26" y="58"/>
                    </a:cubicBezTo>
                    <a:cubicBezTo>
                      <a:pt x="26" y="58"/>
                      <a:pt x="26" y="58"/>
                      <a:pt x="26" y="59"/>
                    </a:cubicBezTo>
                    <a:cubicBezTo>
                      <a:pt x="26" y="59"/>
                      <a:pt x="26" y="60"/>
                      <a:pt x="26" y="60"/>
                    </a:cubicBezTo>
                    <a:cubicBezTo>
                      <a:pt x="26" y="60"/>
                      <a:pt x="27" y="60"/>
                      <a:pt x="28" y="61"/>
                    </a:cubicBezTo>
                    <a:cubicBezTo>
                      <a:pt x="28" y="61"/>
                      <a:pt x="28" y="62"/>
                      <a:pt x="28" y="62"/>
                    </a:cubicBezTo>
                    <a:cubicBezTo>
                      <a:pt x="28" y="62"/>
                      <a:pt x="27" y="63"/>
                      <a:pt x="27" y="63"/>
                    </a:cubicBezTo>
                    <a:cubicBezTo>
                      <a:pt x="27" y="63"/>
                      <a:pt x="27" y="63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4" y="61"/>
                      <a:pt x="24" y="62"/>
                      <a:pt x="24" y="62"/>
                    </a:cubicBezTo>
                    <a:cubicBezTo>
                      <a:pt x="24" y="63"/>
                      <a:pt x="24" y="63"/>
                      <a:pt x="25" y="63"/>
                    </a:cubicBezTo>
                    <a:cubicBezTo>
                      <a:pt x="26" y="63"/>
                      <a:pt x="26" y="63"/>
                      <a:pt x="26" y="63"/>
                    </a:cubicBezTo>
                    <a:cubicBezTo>
                      <a:pt x="27" y="64"/>
                      <a:pt x="27" y="64"/>
                      <a:pt x="27" y="64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28" y="65"/>
                      <a:pt x="28" y="65"/>
                      <a:pt x="28" y="66"/>
                    </a:cubicBezTo>
                    <a:cubicBezTo>
                      <a:pt x="29" y="66"/>
                      <a:pt x="30" y="65"/>
                      <a:pt x="31" y="65"/>
                    </a:cubicBezTo>
                    <a:cubicBezTo>
                      <a:pt x="32" y="65"/>
                      <a:pt x="32" y="65"/>
                      <a:pt x="32" y="65"/>
                    </a:cubicBezTo>
                    <a:cubicBezTo>
                      <a:pt x="33" y="66"/>
                      <a:pt x="33" y="67"/>
                      <a:pt x="33" y="67"/>
                    </a:cubicBezTo>
                    <a:cubicBezTo>
                      <a:pt x="33" y="67"/>
                      <a:pt x="32" y="68"/>
                      <a:pt x="32" y="68"/>
                    </a:cubicBezTo>
                    <a:cubicBezTo>
                      <a:pt x="32" y="68"/>
                      <a:pt x="32" y="67"/>
                      <a:pt x="32" y="67"/>
                    </a:cubicBezTo>
                    <a:cubicBezTo>
                      <a:pt x="32" y="67"/>
                      <a:pt x="32" y="67"/>
                      <a:pt x="32" y="67"/>
                    </a:cubicBezTo>
                    <a:cubicBezTo>
                      <a:pt x="31" y="67"/>
                      <a:pt x="31" y="68"/>
                      <a:pt x="31" y="69"/>
                    </a:cubicBezTo>
                    <a:cubicBezTo>
                      <a:pt x="31" y="69"/>
                      <a:pt x="31" y="69"/>
                      <a:pt x="31" y="69"/>
                    </a:cubicBezTo>
                    <a:cubicBezTo>
                      <a:pt x="31" y="70"/>
                      <a:pt x="31" y="70"/>
                      <a:pt x="32" y="70"/>
                    </a:cubicBezTo>
                    <a:cubicBezTo>
                      <a:pt x="33" y="70"/>
                      <a:pt x="33" y="70"/>
                      <a:pt x="33" y="70"/>
                    </a:cubicBezTo>
                    <a:cubicBezTo>
                      <a:pt x="34" y="70"/>
                      <a:pt x="34" y="70"/>
                      <a:pt x="34" y="70"/>
                    </a:cubicBezTo>
                    <a:cubicBezTo>
                      <a:pt x="34" y="69"/>
                      <a:pt x="35" y="69"/>
                      <a:pt x="35" y="69"/>
                    </a:cubicBezTo>
                    <a:cubicBezTo>
                      <a:pt x="35" y="68"/>
                      <a:pt x="36" y="68"/>
                      <a:pt x="36" y="68"/>
                    </a:cubicBezTo>
                    <a:cubicBezTo>
                      <a:pt x="36" y="68"/>
                      <a:pt x="38" y="69"/>
                      <a:pt x="38" y="69"/>
                    </a:cubicBezTo>
                    <a:cubicBezTo>
                      <a:pt x="38" y="69"/>
                      <a:pt x="38" y="69"/>
                      <a:pt x="38" y="69"/>
                    </a:cubicBezTo>
                    <a:cubicBezTo>
                      <a:pt x="38" y="70"/>
                      <a:pt x="38" y="70"/>
                      <a:pt x="38" y="70"/>
                    </a:cubicBezTo>
                    <a:cubicBezTo>
                      <a:pt x="38" y="70"/>
                      <a:pt x="38" y="70"/>
                      <a:pt x="38" y="70"/>
                    </a:cubicBezTo>
                    <a:cubicBezTo>
                      <a:pt x="37" y="70"/>
                      <a:pt x="37" y="70"/>
                      <a:pt x="37" y="70"/>
                    </a:cubicBezTo>
                    <a:cubicBezTo>
                      <a:pt x="37" y="70"/>
                      <a:pt x="36" y="71"/>
                      <a:pt x="36" y="72"/>
                    </a:cubicBezTo>
                    <a:cubicBezTo>
                      <a:pt x="36" y="72"/>
                      <a:pt x="36" y="72"/>
                      <a:pt x="35" y="72"/>
                    </a:cubicBezTo>
                    <a:cubicBezTo>
                      <a:pt x="35" y="72"/>
                      <a:pt x="35" y="72"/>
                      <a:pt x="35" y="72"/>
                    </a:cubicBezTo>
                    <a:cubicBezTo>
                      <a:pt x="34" y="71"/>
                      <a:pt x="34" y="71"/>
                      <a:pt x="34" y="71"/>
                    </a:cubicBezTo>
                    <a:cubicBezTo>
                      <a:pt x="34" y="72"/>
                      <a:pt x="34" y="72"/>
                      <a:pt x="34" y="72"/>
                    </a:cubicBezTo>
                    <a:cubicBezTo>
                      <a:pt x="34" y="73"/>
                      <a:pt x="34" y="73"/>
                      <a:pt x="34" y="73"/>
                    </a:cubicBezTo>
                    <a:cubicBezTo>
                      <a:pt x="34" y="74"/>
                      <a:pt x="34" y="74"/>
                      <a:pt x="34" y="73"/>
                    </a:cubicBezTo>
                    <a:cubicBezTo>
                      <a:pt x="35" y="73"/>
                      <a:pt x="35" y="73"/>
                      <a:pt x="35" y="73"/>
                    </a:cubicBezTo>
                    <a:cubicBezTo>
                      <a:pt x="35" y="73"/>
                      <a:pt x="35" y="73"/>
                      <a:pt x="35" y="73"/>
                    </a:cubicBezTo>
                    <a:cubicBezTo>
                      <a:pt x="36" y="73"/>
                      <a:pt x="36" y="73"/>
                      <a:pt x="37" y="73"/>
                    </a:cubicBezTo>
                    <a:cubicBezTo>
                      <a:pt x="37" y="74"/>
                      <a:pt x="37" y="74"/>
                      <a:pt x="37" y="74"/>
                    </a:cubicBezTo>
                    <a:cubicBezTo>
                      <a:pt x="38" y="74"/>
                      <a:pt x="38" y="75"/>
                      <a:pt x="38" y="75"/>
                    </a:cubicBezTo>
                    <a:cubicBezTo>
                      <a:pt x="38" y="75"/>
                      <a:pt x="39" y="75"/>
                      <a:pt x="39" y="75"/>
                    </a:cubicBezTo>
                    <a:cubicBezTo>
                      <a:pt x="40" y="76"/>
                      <a:pt x="40" y="76"/>
                      <a:pt x="41" y="76"/>
                    </a:cubicBezTo>
                    <a:cubicBezTo>
                      <a:pt x="44" y="76"/>
                      <a:pt x="44" y="76"/>
                      <a:pt x="44" y="76"/>
                    </a:cubicBezTo>
                    <a:cubicBezTo>
                      <a:pt x="45" y="76"/>
                      <a:pt x="45" y="76"/>
                      <a:pt x="45" y="76"/>
                    </a:cubicBezTo>
                    <a:cubicBezTo>
                      <a:pt x="46" y="76"/>
                      <a:pt x="49" y="76"/>
                      <a:pt x="49" y="76"/>
                    </a:cubicBezTo>
                    <a:cubicBezTo>
                      <a:pt x="51" y="77"/>
                      <a:pt x="51" y="77"/>
                      <a:pt x="51" y="77"/>
                    </a:cubicBezTo>
                    <a:cubicBezTo>
                      <a:pt x="51" y="77"/>
                      <a:pt x="51" y="77"/>
                      <a:pt x="51" y="77"/>
                    </a:cubicBezTo>
                    <a:cubicBezTo>
                      <a:pt x="51" y="77"/>
                      <a:pt x="51" y="77"/>
                      <a:pt x="51" y="77"/>
                    </a:cubicBezTo>
                    <a:cubicBezTo>
                      <a:pt x="51" y="77"/>
                      <a:pt x="51" y="77"/>
                      <a:pt x="51" y="77"/>
                    </a:cubicBezTo>
                    <a:cubicBezTo>
                      <a:pt x="51" y="79"/>
                      <a:pt x="51" y="79"/>
                      <a:pt x="51" y="79"/>
                    </a:cubicBezTo>
                    <a:cubicBezTo>
                      <a:pt x="51" y="79"/>
                      <a:pt x="51" y="79"/>
                      <a:pt x="51" y="79"/>
                    </a:cubicBezTo>
                    <a:cubicBezTo>
                      <a:pt x="51" y="79"/>
                      <a:pt x="52" y="79"/>
                      <a:pt x="53" y="79"/>
                    </a:cubicBezTo>
                    <a:cubicBezTo>
                      <a:pt x="53" y="80"/>
                      <a:pt x="53" y="80"/>
                      <a:pt x="51" y="80"/>
                    </a:cubicBezTo>
                    <a:cubicBezTo>
                      <a:pt x="51" y="80"/>
                      <a:pt x="51" y="80"/>
                      <a:pt x="51" y="80"/>
                    </a:cubicBezTo>
                    <a:cubicBezTo>
                      <a:pt x="52" y="81"/>
                      <a:pt x="52" y="81"/>
                      <a:pt x="52" y="81"/>
                    </a:cubicBezTo>
                    <a:cubicBezTo>
                      <a:pt x="51" y="83"/>
                      <a:pt x="51" y="83"/>
                      <a:pt x="51" y="83"/>
                    </a:cubicBezTo>
                    <a:cubicBezTo>
                      <a:pt x="51" y="82"/>
                      <a:pt x="51" y="82"/>
                      <a:pt x="51" y="82"/>
                    </a:cubicBezTo>
                    <a:cubicBezTo>
                      <a:pt x="51" y="82"/>
                      <a:pt x="51" y="82"/>
                      <a:pt x="51" y="82"/>
                    </a:cubicBezTo>
                    <a:cubicBezTo>
                      <a:pt x="51" y="82"/>
                      <a:pt x="51" y="82"/>
                      <a:pt x="51" y="82"/>
                    </a:cubicBezTo>
                    <a:cubicBezTo>
                      <a:pt x="50" y="81"/>
                      <a:pt x="50" y="81"/>
                      <a:pt x="50" y="81"/>
                    </a:cubicBezTo>
                    <a:cubicBezTo>
                      <a:pt x="48" y="81"/>
                      <a:pt x="48" y="81"/>
                      <a:pt x="48" y="81"/>
                    </a:cubicBezTo>
                    <a:cubicBezTo>
                      <a:pt x="48" y="81"/>
                      <a:pt x="48" y="81"/>
                      <a:pt x="48" y="81"/>
                    </a:cubicBezTo>
                    <a:cubicBezTo>
                      <a:pt x="48" y="82"/>
                      <a:pt x="48" y="82"/>
                      <a:pt x="48" y="82"/>
                    </a:cubicBezTo>
                    <a:cubicBezTo>
                      <a:pt x="47" y="82"/>
                      <a:pt x="47" y="82"/>
                      <a:pt x="47" y="82"/>
                    </a:cubicBezTo>
                    <a:cubicBezTo>
                      <a:pt x="46" y="82"/>
                      <a:pt x="45" y="82"/>
                      <a:pt x="45" y="82"/>
                    </a:cubicBezTo>
                    <a:cubicBezTo>
                      <a:pt x="44" y="81"/>
                      <a:pt x="44" y="81"/>
                      <a:pt x="43" y="81"/>
                    </a:cubicBezTo>
                    <a:cubicBezTo>
                      <a:pt x="42" y="82"/>
                      <a:pt x="42" y="82"/>
                      <a:pt x="42" y="82"/>
                    </a:cubicBezTo>
                    <a:cubicBezTo>
                      <a:pt x="42" y="83"/>
                      <a:pt x="41" y="83"/>
                      <a:pt x="40" y="83"/>
                    </a:cubicBezTo>
                    <a:cubicBezTo>
                      <a:pt x="40" y="83"/>
                      <a:pt x="40" y="84"/>
                      <a:pt x="39" y="85"/>
                    </a:cubicBezTo>
                    <a:cubicBezTo>
                      <a:pt x="36" y="87"/>
                      <a:pt x="36" y="87"/>
                      <a:pt x="36" y="87"/>
                    </a:cubicBezTo>
                    <a:cubicBezTo>
                      <a:pt x="36" y="88"/>
                      <a:pt x="36" y="88"/>
                      <a:pt x="36" y="88"/>
                    </a:cubicBezTo>
                    <a:cubicBezTo>
                      <a:pt x="36" y="88"/>
                      <a:pt x="37" y="88"/>
                      <a:pt x="38" y="89"/>
                    </a:cubicBezTo>
                    <a:cubicBezTo>
                      <a:pt x="38" y="89"/>
                      <a:pt x="38" y="90"/>
                      <a:pt x="37" y="90"/>
                    </a:cubicBezTo>
                    <a:cubicBezTo>
                      <a:pt x="37" y="90"/>
                      <a:pt x="37" y="90"/>
                      <a:pt x="36" y="91"/>
                    </a:cubicBezTo>
                    <a:cubicBezTo>
                      <a:pt x="36" y="91"/>
                      <a:pt x="35" y="92"/>
                      <a:pt x="35" y="92"/>
                    </a:cubicBezTo>
                    <a:cubicBezTo>
                      <a:pt x="35" y="93"/>
                      <a:pt x="34" y="93"/>
                      <a:pt x="34" y="93"/>
                    </a:cubicBezTo>
                    <a:cubicBezTo>
                      <a:pt x="34" y="94"/>
                      <a:pt x="34" y="94"/>
                      <a:pt x="33" y="95"/>
                    </a:cubicBezTo>
                    <a:cubicBezTo>
                      <a:pt x="33" y="96"/>
                      <a:pt x="32" y="95"/>
                      <a:pt x="31" y="95"/>
                    </a:cubicBezTo>
                    <a:cubicBezTo>
                      <a:pt x="30" y="95"/>
                      <a:pt x="30" y="95"/>
                      <a:pt x="29" y="95"/>
                    </a:cubicBezTo>
                    <a:cubicBezTo>
                      <a:pt x="29" y="96"/>
                      <a:pt x="29" y="96"/>
                      <a:pt x="29" y="96"/>
                    </a:cubicBezTo>
                    <a:cubicBezTo>
                      <a:pt x="28" y="96"/>
                      <a:pt x="28" y="97"/>
                      <a:pt x="28" y="97"/>
                    </a:cubicBezTo>
                    <a:cubicBezTo>
                      <a:pt x="27" y="97"/>
                      <a:pt x="27" y="98"/>
                      <a:pt x="27" y="98"/>
                    </a:cubicBezTo>
                    <a:cubicBezTo>
                      <a:pt x="26" y="99"/>
                      <a:pt x="26" y="99"/>
                      <a:pt x="25" y="99"/>
                    </a:cubicBezTo>
                    <a:cubicBezTo>
                      <a:pt x="25" y="99"/>
                      <a:pt x="24" y="99"/>
                      <a:pt x="24" y="99"/>
                    </a:cubicBezTo>
                    <a:cubicBezTo>
                      <a:pt x="23" y="99"/>
                      <a:pt x="23" y="99"/>
                      <a:pt x="23" y="99"/>
                    </a:cubicBezTo>
                    <a:cubicBezTo>
                      <a:pt x="23" y="99"/>
                      <a:pt x="23" y="99"/>
                      <a:pt x="22" y="99"/>
                    </a:cubicBezTo>
                    <a:cubicBezTo>
                      <a:pt x="21" y="99"/>
                      <a:pt x="21" y="101"/>
                      <a:pt x="21" y="101"/>
                    </a:cubicBezTo>
                    <a:cubicBezTo>
                      <a:pt x="21" y="101"/>
                      <a:pt x="21" y="101"/>
                      <a:pt x="22" y="100"/>
                    </a:cubicBezTo>
                    <a:cubicBezTo>
                      <a:pt x="22" y="100"/>
                      <a:pt x="22" y="101"/>
                      <a:pt x="23" y="101"/>
                    </a:cubicBezTo>
                    <a:cubicBezTo>
                      <a:pt x="23" y="101"/>
                      <a:pt x="24" y="101"/>
                      <a:pt x="25" y="100"/>
                    </a:cubicBezTo>
                    <a:cubicBezTo>
                      <a:pt x="26" y="100"/>
                      <a:pt x="26" y="100"/>
                      <a:pt x="26" y="100"/>
                    </a:cubicBezTo>
                    <a:cubicBezTo>
                      <a:pt x="27" y="100"/>
                      <a:pt x="27" y="100"/>
                      <a:pt x="27" y="100"/>
                    </a:cubicBezTo>
                    <a:cubicBezTo>
                      <a:pt x="28" y="100"/>
                      <a:pt x="29" y="100"/>
                      <a:pt x="29" y="100"/>
                    </a:cubicBezTo>
                    <a:cubicBezTo>
                      <a:pt x="29" y="100"/>
                      <a:pt x="30" y="100"/>
                      <a:pt x="30" y="100"/>
                    </a:cubicBezTo>
                    <a:cubicBezTo>
                      <a:pt x="30" y="99"/>
                      <a:pt x="30" y="99"/>
                      <a:pt x="31" y="99"/>
                    </a:cubicBezTo>
                    <a:cubicBezTo>
                      <a:pt x="31" y="99"/>
                      <a:pt x="31" y="99"/>
                      <a:pt x="32" y="101"/>
                    </a:cubicBezTo>
                    <a:cubicBezTo>
                      <a:pt x="32" y="101"/>
                      <a:pt x="32" y="101"/>
                      <a:pt x="32" y="102"/>
                    </a:cubicBezTo>
                    <a:cubicBezTo>
                      <a:pt x="32" y="102"/>
                      <a:pt x="33" y="102"/>
                      <a:pt x="34" y="102"/>
                    </a:cubicBezTo>
                    <a:cubicBezTo>
                      <a:pt x="35" y="102"/>
                      <a:pt x="35" y="102"/>
                      <a:pt x="35" y="102"/>
                    </a:cubicBezTo>
                    <a:cubicBezTo>
                      <a:pt x="35" y="102"/>
                      <a:pt x="36" y="102"/>
                      <a:pt x="36" y="102"/>
                    </a:cubicBezTo>
                    <a:cubicBezTo>
                      <a:pt x="36" y="102"/>
                      <a:pt x="37" y="102"/>
                      <a:pt x="37" y="102"/>
                    </a:cubicBezTo>
                    <a:cubicBezTo>
                      <a:pt x="37" y="102"/>
                      <a:pt x="38" y="102"/>
                      <a:pt x="38" y="102"/>
                    </a:cubicBezTo>
                    <a:cubicBezTo>
                      <a:pt x="39" y="103"/>
                      <a:pt x="39" y="103"/>
                      <a:pt x="39" y="103"/>
                    </a:cubicBezTo>
                    <a:cubicBezTo>
                      <a:pt x="40" y="103"/>
                      <a:pt x="40" y="103"/>
                      <a:pt x="40" y="103"/>
                    </a:cubicBezTo>
                    <a:cubicBezTo>
                      <a:pt x="41" y="103"/>
                      <a:pt x="41" y="103"/>
                      <a:pt x="41" y="103"/>
                    </a:cubicBezTo>
                    <a:cubicBezTo>
                      <a:pt x="42" y="102"/>
                      <a:pt x="43" y="102"/>
                      <a:pt x="43" y="101"/>
                    </a:cubicBezTo>
                    <a:cubicBezTo>
                      <a:pt x="43" y="101"/>
                      <a:pt x="44" y="100"/>
                      <a:pt x="44" y="100"/>
                    </a:cubicBezTo>
                    <a:cubicBezTo>
                      <a:pt x="45" y="99"/>
                      <a:pt x="45" y="99"/>
                      <a:pt x="46" y="99"/>
                    </a:cubicBezTo>
                    <a:cubicBezTo>
                      <a:pt x="46" y="99"/>
                      <a:pt x="46" y="99"/>
                      <a:pt x="46" y="99"/>
                    </a:cubicBezTo>
                    <a:cubicBezTo>
                      <a:pt x="47" y="100"/>
                      <a:pt x="47" y="100"/>
                      <a:pt x="46" y="101"/>
                    </a:cubicBezTo>
                    <a:cubicBezTo>
                      <a:pt x="47" y="103"/>
                      <a:pt x="47" y="103"/>
                      <a:pt x="47" y="103"/>
                    </a:cubicBezTo>
                    <a:cubicBezTo>
                      <a:pt x="47" y="103"/>
                      <a:pt x="47" y="103"/>
                      <a:pt x="46" y="103"/>
                    </a:cubicBezTo>
                    <a:cubicBezTo>
                      <a:pt x="46" y="103"/>
                      <a:pt x="45" y="103"/>
                      <a:pt x="45" y="104"/>
                    </a:cubicBezTo>
                    <a:cubicBezTo>
                      <a:pt x="45" y="104"/>
                      <a:pt x="44" y="104"/>
                      <a:pt x="43" y="104"/>
                    </a:cubicBezTo>
                    <a:cubicBezTo>
                      <a:pt x="43" y="104"/>
                      <a:pt x="42" y="104"/>
                      <a:pt x="41" y="104"/>
                    </a:cubicBezTo>
                    <a:cubicBezTo>
                      <a:pt x="41" y="104"/>
                      <a:pt x="41" y="104"/>
                      <a:pt x="41" y="104"/>
                    </a:cubicBezTo>
                    <a:cubicBezTo>
                      <a:pt x="40" y="104"/>
                      <a:pt x="39" y="104"/>
                      <a:pt x="38" y="104"/>
                    </a:cubicBezTo>
                    <a:cubicBezTo>
                      <a:pt x="38" y="104"/>
                      <a:pt x="37" y="105"/>
                      <a:pt x="37" y="105"/>
                    </a:cubicBezTo>
                    <a:cubicBezTo>
                      <a:pt x="36" y="105"/>
                      <a:pt x="35" y="105"/>
                      <a:pt x="34" y="104"/>
                    </a:cubicBezTo>
                    <a:cubicBezTo>
                      <a:pt x="34" y="104"/>
                      <a:pt x="33" y="103"/>
                      <a:pt x="33" y="103"/>
                    </a:cubicBezTo>
                    <a:cubicBezTo>
                      <a:pt x="31" y="103"/>
                      <a:pt x="31" y="103"/>
                      <a:pt x="31" y="103"/>
                    </a:cubicBezTo>
                    <a:cubicBezTo>
                      <a:pt x="30" y="103"/>
                      <a:pt x="30" y="103"/>
                      <a:pt x="30" y="103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27" y="103"/>
                      <a:pt x="27" y="103"/>
                      <a:pt x="27" y="103"/>
                    </a:cubicBezTo>
                    <a:cubicBezTo>
                      <a:pt x="27" y="103"/>
                      <a:pt x="27" y="103"/>
                      <a:pt x="27" y="103"/>
                    </a:cubicBezTo>
                    <a:cubicBezTo>
                      <a:pt x="27" y="103"/>
                      <a:pt x="26" y="104"/>
                      <a:pt x="26" y="104"/>
                    </a:cubicBezTo>
                    <a:cubicBezTo>
                      <a:pt x="26" y="104"/>
                      <a:pt x="26" y="104"/>
                      <a:pt x="26" y="105"/>
                    </a:cubicBezTo>
                    <a:cubicBezTo>
                      <a:pt x="25" y="105"/>
                      <a:pt x="25" y="105"/>
                      <a:pt x="25" y="105"/>
                    </a:cubicBezTo>
                    <a:cubicBezTo>
                      <a:pt x="25" y="105"/>
                      <a:pt x="24" y="106"/>
                      <a:pt x="24" y="106"/>
                    </a:cubicBezTo>
                    <a:cubicBezTo>
                      <a:pt x="24" y="106"/>
                      <a:pt x="23" y="106"/>
                      <a:pt x="23" y="106"/>
                    </a:cubicBezTo>
                    <a:cubicBezTo>
                      <a:pt x="22" y="107"/>
                      <a:pt x="22" y="107"/>
                      <a:pt x="22" y="107"/>
                    </a:cubicBezTo>
                    <a:cubicBezTo>
                      <a:pt x="18" y="107"/>
                      <a:pt x="18" y="107"/>
                      <a:pt x="18" y="107"/>
                    </a:cubicBezTo>
                    <a:cubicBezTo>
                      <a:pt x="18" y="107"/>
                      <a:pt x="18" y="107"/>
                      <a:pt x="18" y="107"/>
                    </a:cubicBezTo>
                    <a:cubicBezTo>
                      <a:pt x="18" y="107"/>
                      <a:pt x="19" y="107"/>
                      <a:pt x="20" y="108"/>
                    </a:cubicBezTo>
                    <a:cubicBezTo>
                      <a:pt x="20" y="108"/>
                      <a:pt x="20" y="108"/>
                      <a:pt x="20" y="108"/>
                    </a:cubicBezTo>
                    <a:cubicBezTo>
                      <a:pt x="20" y="108"/>
                      <a:pt x="20" y="109"/>
                      <a:pt x="20" y="109"/>
                    </a:cubicBezTo>
                    <a:cubicBezTo>
                      <a:pt x="20" y="109"/>
                      <a:pt x="19" y="111"/>
                      <a:pt x="19" y="111"/>
                    </a:cubicBezTo>
                    <a:cubicBezTo>
                      <a:pt x="19" y="111"/>
                      <a:pt x="19" y="112"/>
                      <a:pt x="19" y="112"/>
                    </a:cubicBezTo>
                    <a:cubicBezTo>
                      <a:pt x="19" y="112"/>
                      <a:pt x="19" y="113"/>
                      <a:pt x="19" y="114"/>
                    </a:cubicBezTo>
                    <a:cubicBezTo>
                      <a:pt x="19" y="114"/>
                      <a:pt x="19" y="114"/>
                      <a:pt x="19" y="114"/>
                    </a:cubicBezTo>
                    <a:cubicBezTo>
                      <a:pt x="19" y="114"/>
                      <a:pt x="19" y="114"/>
                      <a:pt x="19" y="114"/>
                    </a:cubicBezTo>
                    <a:cubicBezTo>
                      <a:pt x="19" y="114"/>
                      <a:pt x="18" y="114"/>
                      <a:pt x="18" y="114"/>
                    </a:cubicBezTo>
                    <a:cubicBezTo>
                      <a:pt x="18" y="114"/>
                      <a:pt x="18" y="114"/>
                      <a:pt x="18" y="114"/>
                    </a:cubicBezTo>
                    <a:cubicBezTo>
                      <a:pt x="18" y="114"/>
                      <a:pt x="18" y="115"/>
                      <a:pt x="18" y="115"/>
                    </a:cubicBezTo>
                    <a:cubicBezTo>
                      <a:pt x="17" y="115"/>
                      <a:pt x="17" y="114"/>
                      <a:pt x="16" y="114"/>
                    </a:cubicBezTo>
                    <a:cubicBezTo>
                      <a:pt x="16" y="114"/>
                      <a:pt x="16" y="114"/>
                      <a:pt x="15" y="114"/>
                    </a:cubicBezTo>
                    <a:cubicBezTo>
                      <a:pt x="16" y="113"/>
                      <a:pt x="15" y="113"/>
                      <a:pt x="15" y="113"/>
                    </a:cubicBezTo>
                    <a:cubicBezTo>
                      <a:pt x="14" y="113"/>
                      <a:pt x="14" y="112"/>
                      <a:pt x="14" y="112"/>
                    </a:cubicBezTo>
                    <a:cubicBezTo>
                      <a:pt x="14" y="112"/>
                      <a:pt x="14" y="111"/>
                      <a:pt x="13" y="111"/>
                    </a:cubicBezTo>
                    <a:cubicBezTo>
                      <a:pt x="13" y="111"/>
                      <a:pt x="13" y="111"/>
                      <a:pt x="12" y="112"/>
                    </a:cubicBezTo>
                    <a:cubicBezTo>
                      <a:pt x="12" y="113"/>
                      <a:pt x="11" y="112"/>
                      <a:pt x="10" y="112"/>
                    </a:cubicBezTo>
                    <a:cubicBezTo>
                      <a:pt x="10" y="112"/>
                      <a:pt x="10" y="112"/>
                      <a:pt x="10" y="112"/>
                    </a:cubicBezTo>
                    <a:cubicBezTo>
                      <a:pt x="10" y="112"/>
                      <a:pt x="10" y="111"/>
                      <a:pt x="10" y="111"/>
                    </a:cubicBezTo>
                    <a:cubicBezTo>
                      <a:pt x="10" y="111"/>
                      <a:pt x="10" y="111"/>
                      <a:pt x="10" y="111"/>
                    </a:cubicBezTo>
                    <a:cubicBezTo>
                      <a:pt x="10" y="111"/>
                      <a:pt x="10" y="110"/>
                      <a:pt x="10" y="110"/>
                    </a:cubicBezTo>
                    <a:cubicBezTo>
                      <a:pt x="10" y="110"/>
                      <a:pt x="10" y="110"/>
                      <a:pt x="10" y="110"/>
                    </a:cubicBezTo>
                    <a:cubicBezTo>
                      <a:pt x="10" y="110"/>
                      <a:pt x="9" y="110"/>
                      <a:pt x="8" y="110"/>
                    </a:cubicBezTo>
                    <a:cubicBezTo>
                      <a:pt x="8" y="110"/>
                      <a:pt x="7" y="111"/>
                      <a:pt x="6" y="111"/>
                    </a:cubicBezTo>
                    <a:cubicBezTo>
                      <a:pt x="6" y="111"/>
                      <a:pt x="5" y="111"/>
                      <a:pt x="5" y="111"/>
                    </a:cubicBezTo>
                    <a:cubicBezTo>
                      <a:pt x="5" y="112"/>
                      <a:pt x="4" y="113"/>
                      <a:pt x="4" y="113"/>
                    </a:cubicBezTo>
                    <a:cubicBezTo>
                      <a:pt x="3" y="114"/>
                      <a:pt x="3" y="113"/>
                      <a:pt x="3" y="113"/>
                    </a:cubicBezTo>
                    <a:cubicBezTo>
                      <a:pt x="3" y="112"/>
                      <a:pt x="3" y="112"/>
                      <a:pt x="3" y="112"/>
                    </a:cubicBezTo>
                    <a:cubicBezTo>
                      <a:pt x="2" y="112"/>
                      <a:pt x="2" y="113"/>
                      <a:pt x="1" y="113"/>
                    </a:cubicBezTo>
                    <a:cubicBezTo>
                      <a:pt x="1" y="113"/>
                      <a:pt x="1" y="114"/>
                      <a:pt x="1" y="114"/>
                    </a:cubicBezTo>
                    <a:cubicBezTo>
                      <a:pt x="1" y="114"/>
                      <a:pt x="2" y="115"/>
                      <a:pt x="2" y="115"/>
                    </a:cubicBezTo>
                    <a:cubicBezTo>
                      <a:pt x="2" y="115"/>
                      <a:pt x="3" y="115"/>
                      <a:pt x="3" y="115"/>
                    </a:cubicBezTo>
                    <a:cubicBezTo>
                      <a:pt x="3" y="115"/>
                      <a:pt x="4" y="115"/>
                      <a:pt x="4" y="115"/>
                    </a:cubicBezTo>
                    <a:cubicBezTo>
                      <a:pt x="4" y="115"/>
                      <a:pt x="5" y="115"/>
                      <a:pt x="6" y="116"/>
                    </a:cubicBezTo>
                    <a:cubicBezTo>
                      <a:pt x="8" y="116"/>
                      <a:pt x="8" y="116"/>
                      <a:pt x="8" y="117"/>
                    </a:cubicBezTo>
                    <a:cubicBezTo>
                      <a:pt x="8" y="117"/>
                      <a:pt x="8" y="117"/>
                      <a:pt x="7" y="117"/>
                    </a:cubicBezTo>
                    <a:cubicBezTo>
                      <a:pt x="8" y="117"/>
                      <a:pt x="8" y="117"/>
                      <a:pt x="8" y="117"/>
                    </a:cubicBezTo>
                    <a:cubicBezTo>
                      <a:pt x="9" y="117"/>
                      <a:pt x="9" y="117"/>
                      <a:pt x="9" y="117"/>
                    </a:cubicBezTo>
                    <a:cubicBezTo>
                      <a:pt x="9" y="117"/>
                      <a:pt x="10" y="117"/>
                      <a:pt x="11" y="117"/>
                    </a:cubicBezTo>
                    <a:cubicBezTo>
                      <a:pt x="12" y="117"/>
                      <a:pt x="12" y="118"/>
                      <a:pt x="12" y="118"/>
                    </a:cubicBezTo>
                    <a:cubicBezTo>
                      <a:pt x="12" y="118"/>
                      <a:pt x="13" y="117"/>
                      <a:pt x="14" y="117"/>
                    </a:cubicBezTo>
                    <a:cubicBezTo>
                      <a:pt x="15" y="117"/>
                      <a:pt x="15" y="118"/>
                      <a:pt x="15" y="118"/>
                    </a:cubicBezTo>
                    <a:cubicBezTo>
                      <a:pt x="16" y="118"/>
                      <a:pt x="16" y="118"/>
                      <a:pt x="17" y="118"/>
                    </a:cubicBezTo>
                    <a:cubicBezTo>
                      <a:pt x="18" y="118"/>
                      <a:pt x="18" y="118"/>
                      <a:pt x="18" y="118"/>
                    </a:cubicBezTo>
                    <a:cubicBezTo>
                      <a:pt x="18" y="118"/>
                      <a:pt x="19" y="118"/>
                      <a:pt x="19" y="118"/>
                    </a:cubicBezTo>
                    <a:cubicBezTo>
                      <a:pt x="19" y="118"/>
                      <a:pt x="19" y="119"/>
                      <a:pt x="19" y="119"/>
                    </a:cubicBezTo>
                    <a:cubicBezTo>
                      <a:pt x="19" y="119"/>
                      <a:pt x="18" y="119"/>
                      <a:pt x="18" y="119"/>
                    </a:cubicBezTo>
                    <a:cubicBezTo>
                      <a:pt x="17" y="119"/>
                      <a:pt x="17" y="119"/>
                      <a:pt x="17" y="119"/>
                    </a:cubicBezTo>
                    <a:cubicBezTo>
                      <a:pt x="16" y="119"/>
                      <a:pt x="16" y="119"/>
                      <a:pt x="16" y="119"/>
                    </a:cubicBezTo>
                    <a:cubicBezTo>
                      <a:pt x="16" y="119"/>
                      <a:pt x="16" y="119"/>
                      <a:pt x="16" y="119"/>
                    </a:cubicBezTo>
                    <a:cubicBezTo>
                      <a:pt x="15" y="120"/>
                      <a:pt x="15" y="120"/>
                      <a:pt x="15" y="120"/>
                    </a:cubicBezTo>
                    <a:cubicBezTo>
                      <a:pt x="14" y="121"/>
                      <a:pt x="13" y="121"/>
                      <a:pt x="13" y="121"/>
                    </a:cubicBezTo>
                    <a:cubicBezTo>
                      <a:pt x="12" y="121"/>
                      <a:pt x="11" y="121"/>
                      <a:pt x="11" y="121"/>
                    </a:cubicBezTo>
                    <a:cubicBezTo>
                      <a:pt x="11" y="121"/>
                      <a:pt x="10" y="121"/>
                      <a:pt x="10" y="121"/>
                    </a:cubicBezTo>
                    <a:cubicBezTo>
                      <a:pt x="10" y="121"/>
                      <a:pt x="9" y="121"/>
                      <a:pt x="8" y="121"/>
                    </a:cubicBezTo>
                    <a:cubicBezTo>
                      <a:pt x="8" y="121"/>
                      <a:pt x="7" y="121"/>
                      <a:pt x="7" y="122"/>
                    </a:cubicBezTo>
                    <a:cubicBezTo>
                      <a:pt x="6" y="122"/>
                      <a:pt x="6" y="122"/>
                      <a:pt x="6" y="122"/>
                    </a:cubicBezTo>
                    <a:cubicBezTo>
                      <a:pt x="6" y="122"/>
                      <a:pt x="5" y="122"/>
                      <a:pt x="5" y="122"/>
                    </a:cubicBezTo>
                    <a:cubicBezTo>
                      <a:pt x="4" y="122"/>
                      <a:pt x="4" y="122"/>
                      <a:pt x="4" y="123"/>
                    </a:cubicBezTo>
                    <a:cubicBezTo>
                      <a:pt x="3" y="123"/>
                      <a:pt x="3" y="123"/>
                      <a:pt x="3" y="123"/>
                    </a:cubicBezTo>
                    <a:cubicBezTo>
                      <a:pt x="4" y="124"/>
                      <a:pt x="4" y="125"/>
                      <a:pt x="3" y="125"/>
                    </a:cubicBezTo>
                    <a:cubicBezTo>
                      <a:pt x="2" y="125"/>
                      <a:pt x="2" y="125"/>
                      <a:pt x="2" y="125"/>
                    </a:cubicBezTo>
                    <a:cubicBezTo>
                      <a:pt x="1" y="125"/>
                      <a:pt x="1" y="125"/>
                      <a:pt x="0" y="126"/>
                    </a:cubicBezTo>
                    <a:cubicBezTo>
                      <a:pt x="0" y="126"/>
                      <a:pt x="0" y="126"/>
                      <a:pt x="0" y="126"/>
                    </a:cubicBezTo>
                    <a:cubicBezTo>
                      <a:pt x="1" y="127"/>
                      <a:pt x="0" y="128"/>
                      <a:pt x="0" y="128"/>
                    </a:cubicBezTo>
                    <a:cubicBezTo>
                      <a:pt x="0" y="128"/>
                      <a:pt x="0" y="129"/>
                      <a:pt x="0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1" y="129"/>
                      <a:pt x="1" y="129"/>
                      <a:pt x="1" y="129"/>
                    </a:cubicBezTo>
                    <a:cubicBezTo>
                      <a:pt x="2" y="128"/>
                      <a:pt x="3" y="128"/>
                      <a:pt x="3" y="128"/>
                    </a:cubicBezTo>
                    <a:cubicBezTo>
                      <a:pt x="3" y="128"/>
                      <a:pt x="4" y="128"/>
                      <a:pt x="4" y="128"/>
                    </a:cubicBezTo>
                    <a:cubicBezTo>
                      <a:pt x="5" y="128"/>
                      <a:pt x="5" y="128"/>
                      <a:pt x="5" y="128"/>
                    </a:cubicBezTo>
                    <a:cubicBezTo>
                      <a:pt x="5" y="129"/>
                      <a:pt x="4" y="129"/>
                      <a:pt x="4" y="130"/>
                    </a:cubicBezTo>
                    <a:cubicBezTo>
                      <a:pt x="4" y="130"/>
                      <a:pt x="4" y="130"/>
                      <a:pt x="4" y="131"/>
                    </a:cubicBezTo>
                    <a:cubicBezTo>
                      <a:pt x="4" y="131"/>
                      <a:pt x="4" y="132"/>
                      <a:pt x="4" y="132"/>
                    </a:cubicBezTo>
                    <a:cubicBezTo>
                      <a:pt x="4" y="132"/>
                      <a:pt x="5" y="132"/>
                      <a:pt x="6" y="132"/>
                    </a:cubicBezTo>
                    <a:cubicBezTo>
                      <a:pt x="6" y="132"/>
                      <a:pt x="7" y="132"/>
                      <a:pt x="8" y="132"/>
                    </a:cubicBezTo>
                    <a:cubicBezTo>
                      <a:pt x="9" y="132"/>
                      <a:pt x="9" y="132"/>
                      <a:pt x="9" y="132"/>
                    </a:cubicBezTo>
                    <a:cubicBezTo>
                      <a:pt x="9" y="132"/>
                      <a:pt x="9" y="132"/>
                      <a:pt x="10" y="132"/>
                    </a:cubicBezTo>
                    <a:cubicBezTo>
                      <a:pt x="10" y="132"/>
                      <a:pt x="10" y="131"/>
                      <a:pt x="10" y="131"/>
                    </a:cubicBezTo>
                    <a:cubicBezTo>
                      <a:pt x="11" y="132"/>
                      <a:pt x="11" y="132"/>
                      <a:pt x="11" y="132"/>
                    </a:cubicBezTo>
                    <a:cubicBezTo>
                      <a:pt x="12" y="132"/>
                      <a:pt x="12" y="132"/>
                      <a:pt x="13" y="132"/>
                    </a:cubicBezTo>
                    <a:cubicBezTo>
                      <a:pt x="13" y="131"/>
                      <a:pt x="14" y="131"/>
                      <a:pt x="14" y="131"/>
                    </a:cubicBezTo>
                    <a:cubicBezTo>
                      <a:pt x="14" y="131"/>
                      <a:pt x="15" y="131"/>
                      <a:pt x="15" y="131"/>
                    </a:cubicBezTo>
                    <a:cubicBezTo>
                      <a:pt x="16" y="131"/>
                      <a:pt x="16" y="131"/>
                      <a:pt x="16" y="131"/>
                    </a:cubicBezTo>
                    <a:cubicBezTo>
                      <a:pt x="17" y="131"/>
                      <a:pt x="17" y="131"/>
                      <a:pt x="17" y="131"/>
                    </a:cubicBezTo>
                    <a:cubicBezTo>
                      <a:pt x="17" y="131"/>
                      <a:pt x="18" y="132"/>
                      <a:pt x="18" y="132"/>
                    </a:cubicBezTo>
                    <a:cubicBezTo>
                      <a:pt x="18" y="133"/>
                      <a:pt x="16" y="133"/>
                      <a:pt x="15" y="133"/>
                    </a:cubicBezTo>
                    <a:cubicBezTo>
                      <a:pt x="15" y="133"/>
                      <a:pt x="14" y="133"/>
                      <a:pt x="14" y="133"/>
                    </a:cubicBezTo>
                    <a:cubicBezTo>
                      <a:pt x="14" y="133"/>
                      <a:pt x="13" y="133"/>
                      <a:pt x="13" y="133"/>
                    </a:cubicBezTo>
                    <a:cubicBezTo>
                      <a:pt x="12" y="134"/>
                      <a:pt x="12" y="134"/>
                      <a:pt x="11" y="134"/>
                    </a:cubicBezTo>
                    <a:cubicBezTo>
                      <a:pt x="10" y="134"/>
                      <a:pt x="10" y="134"/>
                      <a:pt x="10" y="134"/>
                    </a:cubicBezTo>
                    <a:cubicBezTo>
                      <a:pt x="8" y="135"/>
                      <a:pt x="8" y="135"/>
                      <a:pt x="8" y="135"/>
                    </a:cubicBezTo>
                    <a:cubicBezTo>
                      <a:pt x="8" y="135"/>
                      <a:pt x="6" y="136"/>
                      <a:pt x="6" y="136"/>
                    </a:cubicBezTo>
                    <a:cubicBezTo>
                      <a:pt x="6" y="137"/>
                      <a:pt x="6" y="137"/>
                      <a:pt x="5" y="137"/>
                    </a:cubicBezTo>
                    <a:cubicBezTo>
                      <a:pt x="4" y="138"/>
                      <a:pt x="4" y="138"/>
                      <a:pt x="4" y="138"/>
                    </a:cubicBezTo>
                    <a:cubicBezTo>
                      <a:pt x="3" y="138"/>
                      <a:pt x="2" y="138"/>
                      <a:pt x="1" y="139"/>
                    </a:cubicBezTo>
                    <a:cubicBezTo>
                      <a:pt x="2" y="139"/>
                      <a:pt x="4" y="139"/>
                      <a:pt x="6" y="139"/>
                    </a:cubicBezTo>
                    <a:cubicBezTo>
                      <a:pt x="6" y="139"/>
                      <a:pt x="6" y="139"/>
                      <a:pt x="6" y="139"/>
                    </a:cubicBezTo>
                    <a:cubicBezTo>
                      <a:pt x="7" y="139"/>
                      <a:pt x="7" y="139"/>
                      <a:pt x="8" y="139"/>
                    </a:cubicBezTo>
                    <a:cubicBezTo>
                      <a:pt x="8" y="139"/>
                      <a:pt x="8" y="139"/>
                      <a:pt x="9" y="138"/>
                    </a:cubicBezTo>
                    <a:cubicBezTo>
                      <a:pt x="10" y="138"/>
                      <a:pt x="10" y="138"/>
                      <a:pt x="10" y="138"/>
                    </a:cubicBezTo>
                    <a:cubicBezTo>
                      <a:pt x="11" y="138"/>
                      <a:pt x="11" y="138"/>
                      <a:pt x="12" y="138"/>
                    </a:cubicBezTo>
                    <a:cubicBezTo>
                      <a:pt x="13" y="138"/>
                      <a:pt x="13" y="139"/>
                      <a:pt x="14" y="139"/>
                    </a:cubicBezTo>
                    <a:cubicBezTo>
                      <a:pt x="15" y="139"/>
                      <a:pt x="15" y="139"/>
                      <a:pt x="15" y="139"/>
                    </a:cubicBezTo>
                    <a:cubicBezTo>
                      <a:pt x="16" y="139"/>
                      <a:pt x="16" y="139"/>
                      <a:pt x="16" y="139"/>
                    </a:cubicBezTo>
                    <a:cubicBezTo>
                      <a:pt x="16" y="139"/>
                      <a:pt x="18" y="138"/>
                      <a:pt x="18" y="138"/>
                    </a:cubicBezTo>
                    <a:cubicBezTo>
                      <a:pt x="19" y="138"/>
                      <a:pt x="20" y="137"/>
                      <a:pt x="20" y="137"/>
                    </a:cubicBezTo>
                    <a:cubicBezTo>
                      <a:pt x="20" y="137"/>
                      <a:pt x="21" y="138"/>
                      <a:pt x="21" y="139"/>
                    </a:cubicBezTo>
                    <a:cubicBezTo>
                      <a:pt x="21" y="140"/>
                      <a:pt x="20" y="141"/>
                      <a:pt x="20" y="141"/>
                    </a:cubicBezTo>
                    <a:cubicBezTo>
                      <a:pt x="19" y="141"/>
                      <a:pt x="18" y="142"/>
                      <a:pt x="17" y="141"/>
                    </a:cubicBezTo>
                    <a:cubicBezTo>
                      <a:pt x="16" y="141"/>
                      <a:pt x="15" y="142"/>
                      <a:pt x="14" y="142"/>
                    </a:cubicBezTo>
                    <a:cubicBezTo>
                      <a:pt x="14" y="142"/>
                      <a:pt x="14" y="142"/>
                      <a:pt x="13" y="142"/>
                    </a:cubicBezTo>
                    <a:cubicBezTo>
                      <a:pt x="12" y="142"/>
                      <a:pt x="12" y="142"/>
                      <a:pt x="12" y="142"/>
                    </a:cubicBezTo>
                    <a:cubicBezTo>
                      <a:pt x="12" y="142"/>
                      <a:pt x="12" y="143"/>
                      <a:pt x="11" y="143"/>
                    </a:cubicBezTo>
                    <a:cubicBezTo>
                      <a:pt x="11" y="143"/>
                      <a:pt x="12" y="143"/>
                      <a:pt x="13" y="143"/>
                    </a:cubicBezTo>
                    <a:cubicBezTo>
                      <a:pt x="13" y="143"/>
                      <a:pt x="14" y="143"/>
                      <a:pt x="14" y="143"/>
                    </a:cubicBezTo>
                    <a:cubicBezTo>
                      <a:pt x="15" y="143"/>
                      <a:pt x="15" y="143"/>
                      <a:pt x="15" y="143"/>
                    </a:cubicBezTo>
                    <a:cubicBezTo>
                      <a:pt x="15" y="143"/>
                      <a:pt x="15" y="143"/>
                      <a:pt x="15" y="143"/>
                    </a:cubicBezTo>
                    <a:cubicBezTo>
                      <a:pt x="16" y="142"/>
                      <a:pt x="16" y="142"/>
                      <a:pt x="16" y="142"/>
                    </a:cubicBezTo>
                    <a:cubicBezTo>
                      <a:pt x="16" y="142"/>
                      <a:pt x="17" y="142"/>
                      <a:pt x="17" y="142"/>
                    </a:cubicBezTo>
                    <a:cubicBezTo>
                      <a:pt x="17" y="142"/>
                      <a:pt x="17" y="142"/>
                      <a:pt x="17" y="142"/>
                    </a:cubicBezTo>
                    <a:cubicBezTo>
                      <a:pt x="17" y="142"/>
                      <a:pt x="17" y="142"/>
                      <a:pt x="17" y="142"/>
                    </a:cubicBezTo>
                    <a:cubicBezTo>
                      <a:pt x="17" y="143"/>
                      <a:pt x="17" y="143"/>
                      <a:pt x="17" y="143"/>
                    </a:cubicBezTo>
                    <a:cubicBezTo>
                      <a:pt x="17" y="143"/>
                      <a:pt x="16" y="144"/>
                      <a:pt x="16" y="144"/>
                    </a:cubicBezTo>
                    <a:cubicBezTo>
                      <a:pt x="16" y="144"/>
                      <a:pt x="15" y="145"/>
                      <a:pt x="13" y="145"/>
                    </a:cubicBezTo>
                    <a:cubicBezTo>
                      <a:pt x="13" y="145"/>
                      <a:pt x="12" y="145"/>
                      <a:pt x="11" y="145"/>
                    </a:cubicBezTo>
                    <a:cubicBezTo>
                      <a:pt x="11" y="145"/>
                      <a:pt x="11" y="146"/>
                      <a:pt x="10" y="146"/>
                    </a:cubicBezTo>
                    <a:cubicBezTo>
                      <a:pt x="10" y="146"/>
                      <a:pt x="10" y="146"/>
                      <a:pt x="10" y="146"/>
                    </a:cubicBezTo>
                    <a:cubicBezTo>
                      <a:pt x="10" y="147"/>
                      <a:pt x="10" y="147"/>
                      <a:pt x="11" y="147"/>
                    </a:cubicBezTo>
                    <a:cubicBezTo>
                      <a:pt x="14" y="146"/>
                      <a:pt x="14" y="146"/>
                      <a:pt x="14" y="146"/>
                    </a:cubicBezTo>
                    <a:cubicBezTo>
                      <a:pt x="15" y="146"/>
                      <a:pt x="18" y="147"/>
                      <a:pt x="19" y="147"/>
                    </a:cubicBezTo>
                    <a:cubicBezTo>
                      <a:pt x="20" y="147"/>
                      <a:pt x="21" y="147"/>
                      <a:pt x="21" y="147"/>
                    </a:cubicBezTo>
                    <a:cubicBezTo>
                      <a:pt x="22" y="147"/>
                      <a:pt x="22" y="147"/>
                      <a:pt x="22" y="147"/>
                    </a:cubicBezTo>
                    <a:cubicBezTo>
                      <a:pt x="23" y="149"/>
                      <a:pt x="23" y="149"/>
                      <a:pt x="23" y="149"/>
                    </a:cubicBezTo>
                    <a:cubicBezTo>
                      <a:pt x="25" y="148"/>
                      <a:pt x="25" y="148"/>
                      <a:pt x="25" y="148"/>
                    </a:cubicBezTo>
                    <a:cubicBezTo>
                      <a:pt x="31" y="148"/>
                      <a:pt x="31" y="148"/>
                      <a:pt x="31" y="148"/>
                    </a:cubicBezTo>
                    <a:cubicBezTo>
                      <a:pt x="32" y="150"/>
                      <a:pt x="32" y="150"/>
                      <a:pt x="32" y="150"/>
                    </a:cubicBezTo>
                    <a:cubicBezTo>
                      <a:pt x="36" y="149"/>
                      <a:pt x="36" y="149"/>
                      <a:pt x="36" y="149"/>
                    </a:cubicBezTo>
                    <a:cubicBezTo>
                      <a:pt x="38" y="150"/>
                      <a:pt x="38" y="150"/>
                      <a:pt x="38" y="150"/>
                    </a:cubicBezTo>
                    <a:cubicBezTo>
                      <a:pt x="39" y="148"/>
                      <a:pt x="39" y="148"/>
                      <a:pt x="39" y="148"/>
                    </a:cubicBezTo>
                    <a:cubicBezTo>
                      <a:pt x="43" y="148"/>
                      <a:pt x="43" y="148"/>
                      <a:pt x="43" y="148"/>
                    </a:cubicBezTo>
                    <a:cubicBezTo>
                      <a:pt x="46" y="148"/>
                      <a:pt x="46" y="148"/>
                      <a:pt x="46" y="148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6" y="146"/>
                      <a:pt x="46" y="146"/>
                      <a:pt x="46" y="146"/>
                    </a:cubicBezTo>
                    <a:cubicBezTo>
                      <a:pt x="47" y="146"/>
                      <a:pt x="47" y="146"/>
                      <a:pt x="47" y="146"/>
                    </a:cubicBezTo>
                    <a:cubicBezTo>
                      <a:pt x="48" y="146"/>
                      <a:pt x="48" y="146"/>
                      <a:pt x="48" y="146"/>
                    </a:cubicBezTo>
                    <a:cubicBezTo>
                      <a:pt x="50" y="146"/>
                      <a:pt x="50" y="146"/>
                      <a:pt x="50" y="146"/>
                    </a:cubicBezTo>
                    <a:cubicBezTo>
                      <a:pt x="53" y="144"/>
                      <a:pt x="53" y="144"/>
                      <a:pt x="53" y="144"/>
                    </a:cubicBezTo>
                    <a:cubicBezTo>
                      <a:pt x="53" y="144"/>
                      <a:pt x="53" y="142"/>
                      <a:pt x="53" y="141"/>
                    </a:cubicBezTo>
                    <a:cubicBezTo>
                      <a:pt x="54" y="141"/>
                      <a:pt x="54" y="140"/>
                      <a:pt x="55" y="140"/>
                    </a:cubicBezTo>
                    <a:cubicBezTo>
                      <a:pt x="55" y="140"/>
                      <a:pt x="56" y="141"/>
                      <a:pt x="56" y="141"/>
                    </a:cubicBezTo>
                    <a:cubicBezTo>
                      <a:pt x="55" y="143"/>
                      <a:pt x="55" y="143"/>
                      <a:pt x="55" y="143"/>
                    </a:cubicBezTo>
                    <a:cubicBezTo>
                      <a:pt x="55" y="143"/>
                      <a:pt x="56" y="144"/>
                      <a:pt x="56" y="144"/>
                    </a:cubicBezTo>
                    <a:cubicBezTo>
                      <a:pt x="59" y="144"/>
                      <a:pt x="59" y="144"/>
                      <a:pt x="59" y="144"/>
                    </a:cubicBezTo>
                    <a:cubicBezTo>
                      <a:pt x="62" y="144"/>
                      <a:pt x="62" y="144"/>
                      <a:pt x="62" y="144"/>
                    </a:cubicBezTo>
                    <a:cubicBezTo>
                      <a:pt x="62" y="143"/>
                      <a:pt x="62" y="143"/>
                      <a:pt x="62" y="143"/>
                    </a:cubicBezTo>
                    <a:cubicBezTo>
                      <a:pt x="61" y="142"/>
                      <a:pt x="61" y="142"/>
                      <a:pt x="61" y="142"/>
                    </a:cubicBezTo>
                    <a:cubicBezTo>
                      <a:pt x="66" y="139"/>
                      <a:pt x="66" y="139"/>
                      <a:pt x="66" y="139"/>
                    </a:cubicBezTo>
                    <a:cubicBezTo>
                      <a:pt x="68" y="141"/>
                      <a:pt x="68" y="141"/>
                      <a:pt x="68" y="141"/>
                    </a:cubicBezTo>
                    <a:cubicBezTo>
                      <a:pt x="68" y="141"/>
                      <a:pt x="68" y="141"/>
                      <a:pt x="68" y="141"/>
                    </a:cubicBezTo>
                    <a:cubicBezTo>
                      <a:pt x="68" y="139"/>
                      <a:pt x="68" y="139"/>
                      <a:pt x="68" y="139"/>
                    </a:cubicBezTo>
                    <a:cubicBezTo>
                      <a:pt x="72" y="140"/>
                      <a:pt x="72" y="140"/>
                      <a:pt x="72" y="140"/>
                    </a:cubicBezTo>
                    <a:cubicBezTo>
                      <a:pt x="75" y="138"/>
                      <a:pt x="75" y="138"/>
                      <a:pt x="75" y="138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6" name="Freeform 91"/>
              <p:cNvSpPr>
                <a:spLocks/>
              </p:cNvSpPr>
              <p:nvPr/>
            </p:nvSpPr>
            <p:spPr bwMode="auto">
              <a:xfrm>
                <a:off x="1621" y="1956"/>
                <a:ext cx="2" cy="0"/>
              </a:xfrm>
              <a:custGeom>
                <a:avLst/>
                <a:gdLst>
                  <a:gd name="T0" fmla="*/ 1 w 1"/>
                  <a:gd name="T1" fmla="*/ 1 w 1"/>
                  <a:gd name="T2" fmla="*/ 1 w 1"/>
                  <a:gd name="T3" fmla="*/ 1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7" name="Freeform 92"/>
              <p:cNvSpPr>
                <a:spLocks/>
              </p:cNvSpPr>
              <p:nvPr/>
            </p:nvSpPr>
            <p:spPr bwMode="auto">
              <a:xfrm>
                <a:off x="1721" y="196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8" name="Freeform 93"/>
              <p:cNvSpPr>
                <a:spLocks/>
              </p:cNvSpPr>
              <p:nvPr/>
            </p:nvSpPr>
            <p:spPr bwMode="auto">
              <a:xfrm>
                <a:off x="1703" y="1976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0 w 2"/>
                  <a:gd name="T3" fmla="*/ 0 h 2"/>
                  <a:gd name="T4" fmla="*/ 2 w 2"/>
                  <a:gd name="T5" fmla="*/ 2 h 2"/>
                  <a:gd name="T6" fmla="*/ 2 w 2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59" name="Freeform 94"/>
              <p:cNvSpPr>
                <a:spLocks/>
              </p:cNvSpPr>
              <p:nvPr/>
            </p:nvSpPr>
            <p:spPr bwMode="auto">
              <a:xfrm>
                <a:off x="1645" y="194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0" name="Rectangle 95"/>
              <p:cNvSpPr>
                <a:spLocks noChangeArrowheads="1"/>
              </p:cNvSpPr>
              <p:nvPr/>
            </p:nvSpPr>
            <p:spPr bwMode="auto">
              <a:xfrm>
                <a:off x="1707" y="1847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1" name="Freeform 96"/>
              <p:cNvSpPr>
                <a:spLocks/>
              </p:cNvSpPr>
              <p:nvPr/>
            </p:nvSpPr>
            <p:spPr bwMode="auto">
              <a:xfrm>
                <a:off x="1619" y="190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2" name="Freeform 97"/>
              <p:cNvSpPr>
                <a:spLocks/>
              </p:cNvSpPr>
              <p:nvPr/>
            </p:nvSpPr>
            <p:spPr bwMode="auto">
              <a:xfrm>
                <a:off x="1647" y="189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3" name="Freeform 98"/>
              <p:cNvSpPr>
                <a:spLocks/>
              </p:cNvSpPr>
              <p:nvPr/>
            </p:nvSpPr>
            <p:spPr bwMode="auto">
              <a:xfrm>
                <a:off x="1637" y="1903"/>
                <a:ext cx="0" cy="2"/>
              </a:xfrm>
              <a:custGeom>
                <a:avLst/>
                <a:gdLst>
                  <a:gd name="T0" fmla="*/ 1 h 1"/>
                  <a:gd name="T1" fmla="*/ 1 h 1"/>
                  <a:gd name="T2" fmla="*/ 1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1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4" name="Freeform 99"/>
              <p:cNvSpPr>
                <a:spLocks/>
              </p:cNvSpPr>
              <p:nvPr/>
            </p:nvSpPr>
            <p:spPr bwMode="auto">
              <a:xfrm>
                <a:off x="1721" y="174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5" name="Freeform 100"/>
              <p:cNvSpPr>
                <a:spLocks/>
              </p:cNvSpPr>
              <p:nvPr/>
            </p:nvSpPr>
            <p:spPr bwMode="auto">
              <a:xfrm>
                <a:off x="1661" y="1797"/>
                <a:ext cx="0" cy="2"/>
              </a:xfrm>
              <a:custGeom>
                <a:avLst/>
                <a:gdLst>
                  <a:gd name="T0" fmla="*/ 0 h 1"/>
                  <a:gd name="T1" fmla="*/ 1 h 1"/>
                  <a:gd name="T2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6" name="Freeform 101"/>
              <p:cNvSpPr>
                <a:spLocks/>
              </p:cNvSpPr>
              <p:nvPr/>
            </p:nvSpPr>
            <p:spPr bwMode="auto">
              <a:xfrm>
                <a:off x="1687" y="173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7" name="Freeform 102"/>
              <p:cNvSpPr>
                <a:spLocks/>
              </p:cNvSpPr>
              <p:nvPr/>
            </p:nvSpPr>
            <p:spPr bwMode="auto">
              <a:xfrm>
                <a:off x="1617" y="190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8" name="Rectangle 103"/>
              <p:cNvSpPr>
                <a:spLocks noChangeArrowheads="1"/>
              </p:cNvSpPr>
              <p:nvPr/>
            </p:nvSpPr>
            <p:spPr bwMode="auto">
              <a:xfrm>
                <a:off x="1761" y="1962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69" name="Rectangle 104"/>
              <p:cNvSpPr>
                <a:spLocks noChangeArrowheads="1"/>
              </p:cNvSpPr>
              <p:nvPr/>
            </p:nvSpPr>
            <p:spPr bwMode="auto">
              <a:xfrm>
                <a:off x="1745" y="1966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0" name="Rectangle 105"/>
              <p:cNvSpPr>
                <a:spLocks noChangeArrowheads="1"/>
              </p:cNvSpPr>
              <p:nvPr/>
            </p:nvSpPr>
            <p:spPr bwMode="auto">
              <a:xfrm>
                <a:off x="1735" y="1972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1" name="Rectangle 106"/>
              <p:cNvSpPr>
                <a:spLocks noChangeArrowheads="1"/>
              </p:cNvSpPr>
              <p:nvPr/>
            </p:nvSpPr>
            <p:spPr bwMode="auto">
              <a:xfrm>
                <a:off x="1864" y="1809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2" name="Freeform 107"/>
              <p:cNvSpPr>
                <a:spLocks/>
              </p:cNvSpPr>
              <p:nvPr/>
            </p:nvSpPr>
            <p:spPr bwMode="auto">
              <a:xfrm>
                <a:off x="1783" y="1733"/>
                <a:ext cx="2" cy="0"/>
              </a:xfrm>
              <a:custGeom>
                <a:avLst/>
                <a:gdLst>
                  <a:gd name="T0" fmla="*/ 2 w 2"/>
                  <a:gd name="T1" fmla="*/ 2 w 2"/>
                  <a:gd name="T2" fmla="*/ 0 w 2"/>
                  <a:gd name="T3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3" name="Freeform 108"/>
              <p:cNvSpPr>
                <a:spLocks/>
              </p:cNvSpPr>
              <p:nvPr/>
            </p:nvSpPr>
            <p:spPr bwMode="auto">
              <a:xfrm>
                <a:off x="1797" y="168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4" name="Freeform 109"/>
              <p:cNvSpPr>
                <a:spLocks/>
              </p:cNvSpPr>
              <p:nvPr/>
            </p:nvSpPr>
            <p:spPr bwMode="auto">
              <a:xfrm>
                <a:off x="1821" y="1946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0 h 1"/>
                  <a:gd name="T4" fmla="*/ 0 w 1"/>
                  <a:gd name="T5" fmla="*/ 0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5" name="Rectangle 110"/>
              <p:cNvSpPr>
                <a:spLocks noChangeArrowheads="1"/>
              </p:cNvSpPr>
              <p:nvPr/>
            </p:nvSpPr>
            <p:spPr bwMode="auto">
              <a:xfrm>
                <a:off x="1757" y="1763"/>
                <a:ext cx="1" cy="2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6" name="Freeform 111"/>
              <p:cNvSpPr>
                <a:spLocks/>
              </p:cNvSpPr>
              <p:nvPr/>
            </p:nvSpPr>
            <p:spPr bwMode="auto">
              <a:xfrm>
                <a:off x="1842" y="193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7" name="Rectangle 112"/>
              <p:cNvSpPr>
                <a:spLocks noChangeArrowheads="1"/>
              </p:cNvSpPr>
              <p:nvPr/>
            </p:nvSpPr>
            <p:spPr bwMode="auto">
              <a:xfrm>
                <a:off x="1795" y="1954"/>
                <a:ext cx="1" cy="1"/>
              </a:xfrm>
              <a:prstGeom prst="rect">
                <a:avLst/>
              </a:pr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8" name="Freeform 113"/>
              <p:cNvSpPr>
                <a:spLocks/>
              </p:cNvSpPr>
              <p:nvPr/>
            </p:nvSpPr>
            <p:spPr bwMode="auto">
              <a:xfrm>
                <a:off x="1825" y="170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79" name="Freeform 114"/>
              <p:cNvSpPr>
                <a:spLocks/>
              </p:cNvSpPr>
              <p:nvPr/>
            </p:nvSpPr>
            <p:spPr bwMode="auto">
              <a:xfrm>
                <a:off x="1823" y="170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0" name="Freeform 115"/>
              <p:cNvSpPr>
                <a:spLocks/>
              </p:cNvSpPr>
              <p:nvPr/>
            </p:nvSpPr>
            <p:spPr bwMode="auto">
              <a:xfrm>
                <a:off x="1825" y="170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1" name="Freeform 116"/>
              <p:cNvSpPr>
                <a:spLocks/>
              </p:cNvSpPr>
              <p:nvPr/>
            </p:nvSpPr>
            <p:spPr bwMode="auto">
              <a:xfrm>
                <a:off x="2088" y="3170"/>
                <a:ext cx="38" cy="26"/>
              </a:xfrm>
              <a:custGeom>
                <a:avLst/>
                <a:gdLst>
                  <a:gd name="T0" fmla="*/ 12 w 19"/>
                  <a:gd name="T1" fmla="*/ 0 h 13"/>
                  <a:gd name="T2" fmla="*/ 3 w 19"/>
                  <a:gd name="T3" fmla="*/ 6 h 13"/>
                  <a:gd name="T4" fmla="*/ 8 w 19"/>
                  <a:gd name="T5" fmla="*/ 13 h 13"/>
                  <a:gd name="T6" fmla="*/ 19 w 19"/>
                  <a:gd name="T7" fmla="*/ 4 h 13"/>
                  <a:gd name="T8" fmla="*/ 12 w 19"/>
                  <a:gd name="T9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9" h="13">
                    <a:moveTo>
                      <a:pt x="12" y="0"/>
                    </a:moveTo>
                    <a:cubicBezTo>
                      <a:pt x="8" y="1"/>
                      <a:pt x="5" y="4"/>
                      <a:pt x="3" y="6"/>
                    </a:cubicBezTo>
                    <a:cubicBezTo>
                      <a:pt x="0" y="9"/>
                      <a:pt x="6" y="13"/>
                      <a:pt x="8" y="13"/>
                    </a:cubicBezTo>
                    <a:cubicBezTo>
                      <a:pt x="9" y="13"/>
                      <a:pt x="19" y="7"/>
                      <a:pt x="19" y="4"/>
                    </a:cubicBezTo>
                    <a:cubicBezTo>
                      <a:pt x="18" y="1"/>
                      <a:pt x="14" y="0"/>
                      <a:pt x="12" y="0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2" name="Freeform 117"/>
              <p:cNvSpPr>
                <a:spLocks/>
              </p:cNvSpPr>
              <p:nvPr/>
            </p:nvSpPr>
            <p:spPr bwMode="auto">
              <a:xfrm>
                <a:off x="2183" y="3098"/>
                <a:ext cx="78" cy="70"/>
              </a:xfrm>
              <a:custGeom>
                <a:avLst/>
                <a:gdLst>
                  <a:gd name="T0" fmla="*/ 36 w 39"/>
                  <a:gd name="T1" fmla="*/ 15 h 35"/>
                  <a:gd name="T2" fmla="*/ 26 w 39"/>
                  <a:gd name="T3" fmla="*/ 15 h 35"/>
                  <a:gd name="T4" fmla="*/ 26 w 39"/>
                  <a:gd name="T5" fmla="*/ 5 h 35"/>
                  <a:gd name="T6" fmla="*/ 12 w 39"/>
                  <a:gd name="T7" fmla="*/ 9 h 35"/>
                  <a:gd name="T8" fmla="*/ 1 w 39"/>
                  <a:gd name="T9" fmla="*/ 16 h 35"/>
                  <a:gd name="T10" fmla="*/ 1 w 39"/>
                  <a:gd name="T11" fmla="*/ 20 h 35"/>
                  <a:gd name="T12" fmla="*/ 11 w 39"/>
                  <a:gd name="T13" fmla="*/ 19 h 35"/>
                  <a:gd name="T14" fmla="*/ 13 w 39"/>
                  <a:gd name="T15" fmla="*/ 26 h 35"/>
                  <a:gd name="T16" fmla="*/ 21 w 39"/>
                  <a:gd name="T17" fmla="*/ 30 h 35"/>
                  <a:gd name="T18" fmla="*/ 26 w 39"/>
                  <a:gd name="T19" fmla="*/ 34 h 35"/>
                  <a:gd name="T20" fmla="*/ 39 w 39"/>
                  <a:gd name="T21" fmla="*/ 18 h 35"/>
                  <a:gd name="T22" fmla="*/ 36 w 39"/>
                  <a:gd name="T23" fmla="*/ 1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9" h="35">
                    <a:moveTo>
                      <a:pt x="36" y="15"/>
                    </a:moveTo>
                    <a:cubicBezTo>
                      <a:pt x="33" y="14"/>
                      <a:pt x="29" y="17"/>
                      <a:pt x="26" y="15"/>
                    </a:cubicBezTo>
                    <a:cubicBezTo>
                      <a:pt x="24" y="14"/>
                      <a:pt x="29" y="7"/>
                      <a:pt x="26" y="5"/>
                    </a:cubicBezTo>
                    <a:cubicBezTo>
                      <a:pt x="19" y="0"/>
                      <a:pt x="17" y="6"/>
                      <a:pt x="12" y="9"/>
                    </a:cubicBezTo>
                    <a:cubicBezTo>
                      <a:pt x="9" y="12"/>
                      <a:pt x="4" y="13"/>
                      <a:pt x="1" y="16"/>
                    </a:cubicBezTo>
                    <a:cubicBezTo>
                      <a:pt x="0" y="17"/>
                      <a:pt x="0" y="19"/>
                      <a:pt x="1" y="20"/>
                    </a:cubicBezTo>
                    <a:cubicBezTo>
                      <a:pt x="5" y="20"/>
                      <a:pt x="8" y="17"/>
                      <a:pt x="11" y="19"/>
                    </a:cubicBezTo>
                    <a:cubicBezTo>
                      <a:pt x="13" y="20"/>
                      <a:pt x="12" y="24"/>
                      <a:pt x="13" y="26"/>
                    </a:cubicBezTo>
                    <a:cubicBezTo>
                      <a:pt x="8" y="31"/>
                      <a:pt x="21" y="30"/>
                      <a:pt x="21" y="30"/>
                    </a:cubicBezTo>
                    <a:cubicBezTo>
                      <a:pt x="22" y="32"/>
                      <a:pt x="24" y="35"/>
                      <a:pt x="26" y="34"/>
                    </a:cubicBezTo>
                    <a:cubicBezTo>
                      <a:pt x="39" y="18"/>
                      <a:pt x="39" y="18"/>
                      <a:pt x="39" y="18"/>
                    </a:cubicBezTo>
                    <a:cubicBezTo>
                      <a:pt x="39" y="17"/>
                      <a:pt x="38" y="15"/>
                      <a:pt x="36" y="15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3" name="Freeform 118"/>
              <p:cNvSpPr>
                <a:spLocks/>
              </p:cNvSpPr>
              <p:nvPr/>
            </p:nvSpPr>
            <p:spPr bwMode="auto">
              <a:xfrm>
                <a:off x="2279" y="3098"/>
                <a:ext cx="46" cy="44"/>
              </a:xfrm>
              <a:custGeom>
                <a:avLst/>
                <a:gdLst>
                  <a:gd name="T0" fmla="*/ 12 w 23"/>
                  <a:gd name="T1" fmla="*/ 2 h 22"/>
                  <a:gd name="T2" fmla="*/ 0 w 23"/>
                  <a:gd name="T3" fmla="*/ 4 h 22"/>
                  <a:gd name="T4" fmla="*/ 12 w 23"/>
                  <a:gd name="T5" fmla="*/ 10 h 22"/>
                  <a:gd name="T6" fmla="*/ 14 w 23"/>
                  <a:gd name="T7" fmla="*/ 17 h 22"/>
                  <a:gd name="T8" fmla="*/ 18 w 23"/>
                  <a:gd name="T9" fmla="*/ 4 h 22"/>
                  <a:gd name="T10" fmla="*/ 12 w 23"/>
                  <a:gd name="T11" fmla="*/ 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" h="22">
                    <a:moveTo>
                      <a:pt x="12" y="2"/>
                    </a:moveTo>
                    <a:cubicBezTo>
                      <a:pt x="8" y="2"/>
                      <a:pt x="0" y="0"/>
                      <a:pt x="0" y="4"/>
                    </a:cubicBezTo>
                    <a:cubicBezTo>
                      <a:pt x="0" y="9"/>
                      <a:pt x="9" y="7"/>
                      <a:pt x="12" y="10"/>
                    </a:cubicBezTo>
                    <a:cubicBezTo>
                      <a:pt x="14" y="12"/>
                      <a:pt x="13" y="16"/>
                      <a:pt x="14" y="17"/>
                    </a:cubicBezTo>
                    <a:cubicBezTo>
                      <a:pt x="20" y="22"/>
                      <a:pt x="23" y="13"/>
                      <a:pt x="18" y="4"/>
                    </a:cubicBezTo>
                    <a:cubicBezTo>
                      <a:pt x="17" y="2"/>
                      <a:pt x="14" y="2"/>
                      <a:pt x="12" y="2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4" name="Freeform 119"/>
              <p:cNvSpPr>
                <a:spLocks/>
              </p:cNvSpPr>
              <p:nvPr/>
            </p:nvSpPr>
            <p:spPr bwMode="auto">
              <a:xfrm>
                <a:off x="1462" y="2652"/>
                <a:ext cx="809" cy="709"/>
              </a:xfrm>
              <a:custGeom>
                <a:avLst/>
                <a:gdLst>
                  <a:gd name="T0" fmla="*/ 375 w 403"/>
                  <a:gd name="T1" fmla="*/ 125 h 353"/>
                  <a:gd name="T2" fmla="*/ 355 w 403"/>
                  <a:gd name="T3" fmla="*/ 117 h 353"/>
                  <a:gd name="T4" fmla="*/ 342 w 403"/>
                  <a:gd name="T5" fmla="*/ 112 h 353"/>
                  <a:gd name="T6" fmla="*/ 341 w 403"/>
                  <a:gd name="T7" fmla="*/ 110 h 353"/>
                  <a:gd name="T8" fmla="*/ 320 w 403"/>
                  <a:gd name="T9" fmla="*/ 95 h 353"/>
                  <a:gd name="T10" fmla="*/ 256 w 403"/>
                  <a:gd name="T11" fmla="*/ 76 h 353"/>
                  <a:gd name="T12" fmla="*/ 226 w 403"/>
                  <a:gd name="T13" fmla="*/ 58 h 353"/>
                  <a:gd name="T14" fmla="*/ 105 w 403"/>
                  <a:gd name="T15" fmla="*/ 21 h 353"/>
                  <a:gd name="T16" fmla="*/ 29 w 403"/>
                  <a:gd name="T17" fmla="*/ 14 h 353"/>
                  <a:gd name="T18" fmla="*/ 6 w 403"/>
                  <a:gd name="T19" fmla="*/ 33 h 353"/>
                  <a:gd name="T20" fmla="*/ 6 w 403"/>
                  <a:gd name="T21" fmla="*/ 62 h 353"/>
                  <a:gd name="T22" fmla="*/ 11 w 403"/>
                  <a:gd name="T23" fmla="*/ 69 h 353"/>
                  <a:gd name="T24" fmla="*/ 24 w 403"/>
                  <a:gd name="T25" fmla="*/ 68 h 353"/>
                  <a:gd name="T26" fmla="*/ 28 w 403"/>
                  <a:gd name="T27" fmla="*/ 75 h 353"/>
                  <a:gd name="T28" fmla="*/ 28 w 403"/>
                  <a:gd name="T29" fmla="*/ 82 h 353"/>
                  <a:gd name="T30" fmla="*/ 36 w 403"/>
                  <a:gd name="T31" fmla="*/ 82 h 353"/>
                  <a:gd name="T32" fmla="*/ 44 w 403"/>
                  <a:gd name="T33" fmla="*/ 87 h 353"/>
                  <a:gd name="T34" fmla="*/ 51 w 403"/>
                  <a:gd name="T35" fmla="*/ 87 h 353"/>
                  <a:gd name="T36" fmla="*/ 61 w 403"/>
                  <a:gd name="T37" fmla="*/ 83 h 353"/>
                  <a:gd name="T38" fmla="*/ 70 w 403"/>
                  <a:gd name="T39" fmla="*/ 86 h 353"/>
                  <a:gd name="T40" fmla="*/ 78 w 403"/>
                  <a:gd name="T41" fmla="*/ 91 h 353"/>
                  <a:gd name="T42" fmla="*/ 76 w 403"/>
                  <a:gd name="T43" fmla="*/ 98 h 353"/>
                  <a:gd name="T44" fmla="*/ 85 w 403"/>
                  <a:gd name="T45" fmla="*/ 105 h 353"/>
                  <a:gd name="T46" fmla="*/ 78 w 403"/>
                  <a:gd name="T47" fmla="*/ 115 h 353"/>
                  <a:gd name="T48" fmla="*/ 67 w 403"/>
                  <a:gd name="T49" fmla="*/ 120 h 353"/>
                  <a:gd name="T50" fmla="*/ 57 w 403"/>
                  <a:gd name="T51" fmla="*/ 126 h 353"/>
                  <a:gd name="T52" fmla="*/ 57 w 403"/>
                  <a:gd name="T53" fmla="*/ 136 h 353"/>
                  <a:gd name="T54" fmla="*/ 56 w 403"/>
                  <a:gd name="T55" fmla="*/ 146 h 353"/>
                  <a:gd name="T56" fmla="*/ 53 w 403"/>
                  <a:gd name="T57" fmla="*/ 157 h 353"/>
                  <a:gd name="T58" fmla="*/ 45 w 403"/>
                  <a:gd name="T59" fmla="*/ 161 h 353"/>
                  <a:gd name="T60" fmla="*/ 47 w 403"/>
                  <a:gd name="T61" fmla="*/ 172 h 353"/>
                  <a:gd name="T62" fmla="*/ 42 w 403"/>
                  <a:gd name="T63" fmla="*/ 179 h 353"/>
                  <a:gd name="T64" fmla="*/ 36 w 403"/>
                  <a:gd name="T65" fmla="*/ 183 h 353"/>
                  <a:gd name="T66" fmla="*/ 27 w 403"/>
                  <a:gd name="T67" fmla="*/ 181 h 353"/>
                  <a:gd name="T68" fmla="*/ 24 w 403"/>
                  <a:gd name="T69" fmla="*/ 185 h 353"/>
                  <a:gd name="T70" fmla="*/ 27 w 403"/>
                  <a:gd name="T71" fmla="*/ 193 h 353"/>
                  <a:gd name="T72" fmla="*/ 28 w 403"/>
                  <a:gd name="T73" fmla="*/ 202 h 353"/>
                  <a:gd name="T74" fmla="*/ 33 w 403"/>
                  <a:gd name="T75" fmla="*/ 207 h 353"/>
                  <a:gd name="T76" fmla="*/ 31 w 403"/>
                  <a:gd name="T77" fmla="*/ 216 h 353"/>
                  <a:gd name="T78" fmla="*/ 23 w 403"/>
                  <a:gd name="T79" fmla="*/ 221 h 353"/>
                  <a:gd name="T80" fmla="*/ 18 w 403"/>
                  <a:gd name="T81" fmla="*/ 231 h 353"/>
                  <a:gd name="T82" fmla="*/ 19 w 403"/>
                  <a:gd name="T83" fmla="*/ 239 h 353"/>
                  <a:gd name="T84" fmla="*/ 26 w 403"/>
                  <a:gd name="T85" fmla="*/ 247 h 353"/>
                  <a:gd name="T86" fmla="*/ 22 w 403"/>
                  <a:gd name="T87" fmla="*/ 254 h 353"/>
                  <a:gd name="T88" fmla="*/ 12 w 403"/>
                  <a:gd name="T89" fmla="*/ 258 h 353"/>
                  <a:gd name="T90" fmla="*/ 2 w 403"/>
                  <a:gd name="T91" fmla="*/ 268 h 353"/>
                  <a:gd name="T92" fmla="*/ 1 w 403"/>
                  <a:gd name="T93" fmla="*/ 280 h 353"/>
                  <a:gd name="T94" fmla="*/ 33 w 403"/>
                  <a:gd name="T95" fmla="*/ 309 h 353"/>
                  <a:gd name="T96" fmla="*/ 63 w 403"/>
                  <a:gd name="T97" fmla="*/ 348 h 353"/>
                  <a:gd name="T98" fmla="*/ 140 w 403"/>
                  <a:gd name="T99" fmla="*/ 339 h 353"/>
                  <a:gd name="T100" fmla="*/ 196 w 403"/>
                  <a:gd name="T101" fmla="*/ 332 h 353"/>
                  <a:gd name="T102" fmla="*/ 246 w 403"/>
                  <a:gd name="T103" fmla="*/ 296 h 353"/>
                  <a:gd name="T104" fmla="*/ 281 w 403"/>
                  <a:gd name="T105" fmla="*/ 216 h 353"/>
                  <a:gd name="T106" fmla="*/ 348 w 403"/>
                  <a:gd name="T107" fmla="*/ 167 h 353"/>
                  <a:gd name="T108" fmla="*/ 398 w 403"/>
                  <a:gd name="T109" fmla="*/ 121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03" h="353">
                    <a:moveTo>
                      <a:pt x="398" y="121"/>
                    </a:moveTo>
                    <a:cubicBezTo>
                      <a:pt x="397" y="122"/>
                      <a:pt x="397" y="122"/>
                      <a:pt x="397" y="122"/>
                    </a:cubicBezTo>
                    <a:cubicBezTo>
                      <a:pt x="396" y="122"/>
                      <a:pt x="396" y="122"/>
                      <a:pt x="396" y="122"/>
                    </a:cubicBezTo>
                    <a:cubicBezTo>
                      <a:pt x="394" y="122"/>
                      <a:pt x="392" y="122"/>
                      <a:pt x="390" y="122"/>
                    </a:cubicBezTo>
                    <a:cubicBezTo>
                      <a:pt x="383" y="122"/>
                      <a:pt x="383" y="122"/>
                      <a:pt x="383" y="122"/>
                    </a:cubicBezTo>
                    <a:cubicBezTo>
                      <a:pt x="376" y="125"/>
                      <a:pt x="376" y="125"/>
                      <a:pt x="376" y="125"/>
                    </a:cubicBezTo>
                    <a:cubicBezTo>
                      <a:pt x="375" y="125"/>
                      <a:pt x="375" y="125"/>
                      <a:pt x="375" y="125"/>
                    </a:cubicBezTo>
                    <a:cubicBezTo>
                      <a:pt x="374" y="125"/>
                      <a:pt x="374" y="125"/>
                      <a:pt x="374" y="125"/>
                    </a:cubicBezTo>
                    <a:cubicBezTo>
                      <a:pt x="374" y="124"/>
                      <a:pt x="374" y="124"/>
                      <a:pt x="374" y="124"/>
                    </a:cubicBezTo>
                    <a:cubicBezTo>
                      <a:pt x="367" y="119"/>
                      <a:pt x="367" y="119"/>
                      <a:pt x="367" y="119"/>
                    </a:cubicBezTo>
                    <a:cubicBezTo>
                      <a:pt x="361" y="121"/>
                      <a:pt x="361" y="121"/>
                      <a:pt x="361" y="121"/>
                    </a:cubicBezTo>
                    <a:cubicBezTo>
                      <a:pt x="360" y="121"/>
                      <a:pt x="360" y="121"/>
                      <a:pt x="360" y="121"/>
                    </a:cubicBezTo>
                    <a:cubicBezTo>
                      <a:pt x="358" y="120"/>
                      <a:pt x="357" y="119"/>
                      <a:pt x="356" y="118"/>
                    </a:cubicBezTo>
                    <a:cubicBezTo>
                      <a:pt x="356" y="118"/>
                      <a:pt x="355" y="117"/>
                      <a:pt x="355" y="117"/>
                    </a:cubicBezTo>
                    <a:cubicBezTo>
                      <a:pt x="342" y="115"/>
                      <a:pt x="342" y="115"/>
                      <a:pt x="342" y="115"/>
                    </a:cubicBezTo>
                    <a:cubicBezTo>
                      <a:pt x="343" y="113"/>
                      <a:pt x="343" y="113"/>
                      <a:pt x="343" y="113"/>
                    </a:cubicBezTo>
                    <a:cubicBezTo>
                      <a:pt x="343" y="113"/>
                      <a:pt x="343" y="113"/>
                      <a:pt x="343" y="113"/>
                    </a:cubicBezTo>
                    <a:cubicBezTo>
                      <a:pt x="343" y="113"/>
                      <a:pt x="342" y="113"/>
                      <a:pt x="342" y="113"/>
                    </a:cubicBezTo>
                    <a:cubicBezTo>
                      <a:pt x="342" y="113"/>
                      <a:pt x="342" y="113"/>
                      <a:pt x="342" y="113"/>
                    </a:cubicBezTo>
                    <a:cubicBezTo>
                      <a:pt x="342" y="113"/>
                      <a:pt x="342" y="113"/>
                      <a:pt x="342" y="113"/>
                    </a:cubicBezTo>
                    <a:cubicBezTo>
                      <a:pt x="342" y="113"/>
                      <a:pt x="342" y="113"/>
                      <a:pt x="342" y="112"/>
                    </a:cubicBezTo>
                    <a:cubicBezTo>
                      <a:pt x="342" y="112"/>
                      <a:pt x="341" y="112"/>
                      <a:pt x="341" y="112"/>
                    </a:cubicBezTo>
                    <a:cubicBezTo>
                      <a:pt x="341" y="112"/>
                      <a:pt x="341" y="112"/>
                      <a:pt x="341" y="112"/>
                    </a:cubicBezTo>
                    <a:cubicBezTo>
                      <a:pt x="341" y="111"/>
                      <a:pt x="341" y="111"/>
                      <a:pt x="341" y="111"/>
                    </a:cubicBezTo>
                    <a:cubicBezTo>
                      <a:pt x="341" y="111"/>
                      <a:pt x="341" y="111"/>
                      <a:pt x="341" y="111"/>
                    </a:cubicBezTo>
                    <a:cubicBezTo>
                      <a:pt x="341" y="111"/>
                      <a:pt x="341" y="111"/>
                      <a:pt x="341" y="111"/>
                    </a:cubicBezTo>
                    <a:cubicBezTo>
                      <a:pt x="341" y="110"/>
                      <a:pt x="341" y="110"/>
                      <a:pt x="341" y="110"/>
                    </a:cubicBezTo>
                    <a:cubicBezTo>
                      <a:pt x="341" y="110"/>
                      <a:pt x="341" y="110"/>
                      <a:pt x="341" y="110"/>
                    </a:cubicBezTo>
                    <a:cubicBezTo>
                      <a:pt x="342" y="110"/>
                      <a:pt x="342" y="110"/>
                      <a:pt x="342" y="110"/>
                    </a:cubicBezTo>
                    <a:cubicBezTo>
                      <a:pt x="342" y="109"/>
                      <a:pt x="342" y="109"/>
                      <a:pt x="342" y="109"/>
                    </a:cubicBezTo>
                    <a:cubicBezTo>
                      <a:pt x="341" y="109"/>
                      <a:pt x="341" y="109"/>
                      <a:pt x="341" y="109"/>
                    </a:cubicBezTo>
                    <a:cubicBezTo>
                      <a:pt x="341" y="110"/>
                      <a:pt x="341" y="110"/>
                      <a:pt x="341" y="110"/>
                    </a:cubicBezTo>
                    <a:cubicBezTo>
                      <a:pt x="340" y="110"/>
                      <a:pt x="339" y="109"/>
                      <a:pt x="339" y="108"/>
                    </a:cubicBezTo>
                    <a:cubicBezTo>
                      <a:pt x="339" y="106"/>
                      <a:pt x="338" y="105"/>
                      <a:pt x="338" y="104"/>
                    </a:cubicBezTo>
                    <a:cubicBezTo>
                      <a:pt x="335" y="102"/>
                      <a:pt x="325" y="98"/>
                      <a:pt x="320" y="95"/>
                    </a:cubicBezTo>
                    <a:cubicBezTo>
                      <a:pt x="316" y="100"/>
                      <a:pt x="316" y="100"/>
                      <a:pt x="316" y="100"/>
                    </a:cubicBezTo>
                    <a:cubicBezTo>
                      <a:pt x="306" y="98"/>
                      <a:pt x="306" y="98"/>
                      <a:pt x="306" y="98"/>
                    </a:cubicBezTo>
                    <a:cubicBezTo>
                      <a:pt x="294" y="98"/>
                      <a:pt x="294" y="98"/>
                      <a:pt x="294" y="98"/>
                    </a:cubicBezTo>
                    <a:cubicBezTo>
                      <a:pt x="285" y="91"/>
                      <a:pt x="285" y="91"/>
                      <a:pt x="285" y="91"/>
                    </a:cubicBezTo>
                    <a:cubicBezTo>
                      <a:pt x="283" y="90"/>
                      <a:pt x="273" y="86"/>
                      <a:pt x="272" y="85"/>
                    </a:cubicBezTo>
                    <a:cubicBezTo>
                      <a:pt x="271" y="84"/>
                      <a:pt x="267" y="80"/>
                      <a:pt x="266" y="79"/>
                    </a:cubicBezTo>
                    <a:cubicBezTo>
                      <a:pt x="256" y="76"/>
                      <a:pt x="256" y="76"/>
                      <a:pt x="256" y="76"/>
                    </a:cubicBezTo>
                    <a:cubicBezTo>
                      <a:pt x="256" y="75"/>
                      <a:pt x="256" y="75"/>
                      <a:pt x="256" y="75"/>
                    </a:cubicBezTo>
                    <a:cubicBezTo>
                      <a:pt x="255" y="75"/>
                      <a:pt x="251" y="67"/>
                      <a:pt x="250" y="64"/>
                    </a:cubicBezTo>
                    <a:cubicBezTo>
                      <a:pt x="250" y="63"/>
                      <a:pt x="249" y="62"/>
                      <a:pt x="247" y="61"/>
                    </a:cubicBezTo>
                    <a:cubicBezTo>
                      <a:pt x="243" y="60"/>
                      <a:pt x="243" y="60"/>
                      <a:pt x="243" y="60"/>
                    </a:cubicBezTo>
                    <a:cubicBezTo>
                      <a:pt x="245" y="58"/>
                      <a:pt x="245" y="58"/>
                      <a:pt x="245" y="58"/>
                    </a:cubicBezTo>
                    <a:cubicBezTo>
                      <a:pt x="244" y="58"/>
                      <a:pt x="243" y="58"/>
                      <a:pt x="243" y="58"/>
                    </a:cubicBezTo>
                    <a:cubicBezTo>
                      <a:pt x="239" y="54"/>
                      <a:pt x="230" y="59"/>
                      <a:pt x="226" y="58"/>
                    </a:cubicBezTo>
                    <a:cubicBezTo>
                      <a:pt x="223" y="57"/>
                      <a:pt x="216" y="50"/>
                      <a:pt x="210" y="50"/>
                    </a:cubicBezTo>
                    <a:cubicBezTo>
                      <a:pt x="210" y="50"/>
                      <a:pt x="200" y="52"/>
                      <a:pt x="199" y="51"/>
                    </a:cubicBezTo>
                    <a:cubicBezTo>
                      <a:pt x="199" y="51"/>
                      <a:pt x="191" y="45"/>
                      <a:pt x="188" y="43"/>
                    </a:cubicBezTo>
                    <a:cubicBezTo>
                      <a:pt x="185" y="40"/>
                      <a:pt x="179" y="40"/>
                      <a:pt x="178" y="40"/>
                    </a:cubicBezTo>
                    <a:cubicBezTo>
                      <a:pt x="178" y="40"/>
                      <a:pt x="160" y="43"/>
                      <a:pt x="159" y="43"/>
                    </a:cubicBezTo>
                    <a:cubicBezTo>
                      <a:pt x="159" y="42"/>
                      <a:pt x="130" y="28"/>
                      <a:pt x="130" y="28"/>
                    </a:cubicBezTo>
                    <a:cubicBezTo>
                      <a:pt x="121" y="25"/>
                      <a:pt x="113" y="22"/>
                      <a:pt x="105" y="21"/>
                    </a:cubicBezTo>
                    <a:cubicBezTo>
                      <a:pt x="96" y="19"/>
                      <a:pt x="86" y="17"/>
                      <a:pt x="77" y="15"/>
                    </a:cubicBezTo>
                    <a:cubicBezTo>
                      <a:pt x="66" y="12"/>
                      <a:pt x="71" y="8"/>
                      <a:pt x="62" y="3"/>
                    </a:cubicBezTo>
                    <a:cubicBezTo>
                      <a:pt x="60" y="2"/>
                      <a:pt x="58" y="1"/>
                      <a:pt x="55" y="1"/>
                    </a:cubicBezTo>
                    <a:cubicBezTo>
                      <a:pt x="51" y="0"/>
                      <a:pt x="50" y="5"/>
                      <a:pt x="48" y="4"/>
                    </a:cubicBezTo>
                    <a:cubicBezTo>
                      <a:pt x="48" y="6"/>
                      <a:pt x="39" y="3"/>
                      <a:pt x="38" y="7"/>
                    </a:cubicBezTo>
                    <a:cubicBezTo>
                      <a:pt x="38" y="10"/>
                      <a:pt x="36" y="10"/>
                      <a:pt x="35" y="12"/>
                    </a:cubicBezTo>
                    <a:cubicBezTo>
                      <a:pt x="34" y="13"/>
                      <a:pt x="30" y="13"/>
                      <a:pt x="29" y="14"/>
                    </a:cubicBezTo>
                    <a:cubicBezTo>
                      <a:pt x="21" y="13"/>
                      <a:pt x="21" y="11"/>
                      <a:pt x="18" y="12"/>
                    </a:cubicBezTo>
                    <a:cubicBezTo>
                      <a:pt x="17" y="13"/>
                      <a:pt x="14" y="12"/>
                      <a:pt x="12" y="14"/>
                    </a:cubicBezTo>
                    <a:cubicBezTo>
                      <a:pt x="10" y="16"/>
                      <a:pt x="8" y="18"/>
                      <a:pt x="5" y="19"/>
                    </a:cubicBezTo>
                    <a:cubicBezTo>
                      <a:pt x="5" y="19"/>
                      <a:pt x="3" y="19"/>
                      <a:pt x="3" y="22"/>
                    </a:cubicBezTo>
                    <a:cubicBezTo>
                      <a:pt x="3" y="24"/>
                      <a:pt x="2" y="27"/>
                      <a:pt x="2" y="27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6" y="33"/>
                      <a:pt x="6" y="33"/>
                      <a:pt x="6" y="33"/>
                    </a:cubicBezTo>
                    <a:cubicBezTo>
                      <a:pt x="11" y="35"/>
                      <a:pt x="11" y="35"/>
                      <a:pt x="11" y="35"/>
                    </a:cubicBezTo>
                    <a:cubicBezTo>
                      <a:pt x="6" y="39"/>
                      <a:pt x="4" y="38"/>
                      <a:pt x="5" y="43"/>
                    </a:cubicBezTo>
                    <a:cubicBezTo>
                      <a:pt x="5" y="45"/>
                      <a:pt x="14" y="38"/>
                      <a:pt x="15" y="40"/>
                    </a:cubicBezTo>
                    <a:cubicBezTo>
                      <a:pt x="16" y="43"/>
                      <a:pt x="9" y="47"/>
                      <a:pt x="9" y="50"/>
                    </a:cubicBezTo>
                    <a:cubicBezTo>
                      <a:pt x="11" y="52"/>
                      <a:pt x="11" y="52"/>
                      <a:pt x="11" y="52"/>
                    </a:cubicBezTo>
                    <a:cubicBezTo>
                      <a:pt x="9" y="59"/>
                      <a:pt x="9" y="59"/>
                      <a:pt x="9" y="59"/>
                    </a:cubicBezTo>
                    <a:cubicBezTo>
                      <a:pt x="6" y="62"/>
                      <a:pt x="6" y="62"/>
                      <a:pt x="6" y="62"/>
                    </a:cubicBezTo>
                    <a:cubicBezTo>
                      <a:pt x="3" y="69"/>
                      <a:pt x="3" y="69"/>
                      <a:pt x="3" y="69"/>
                    </a:cubicBezTo>
                    <a:cubicBezTo>
                      <a:pt x="4" y="73"/>
                      <a:pt x="4" y="73"/>
                      <a:pt x="4" y="73"/>
                    </a:cubicBezTo>
                    <a:cubicBezTo>
                      <a:pt x="5" y="73"/>
                      <a:pt x="6" y="72"/>
                      <a:pt x="6" y="72"/>
                    </a:cubicBezTo>
                    <a:cubicBezTo>
                      <a:pt x="6" y="72"/>
                      <a:pt x="7" y="71"/>
                      <a:pt x="7" y="71"/>
                    </a:cubicBezTo>
                    <a:cubicBezTo>
                      <a:pt x="8" y="71"/>
                      <a:pt x="9" y="71"/>
                      <a:pt x="9" y="71"/>
                    </a:cubicBezTo>
                    <a:cubicBezTo>
                      <a:pt x="9" y="71"/>
                      <a:pt x="11" y="70"/>
                      <a:pt x="11" y="70"/>
                    </a:cubicBezTo>
                    <a:cubicBezTo>
                      <a:pt x="11" y="69"/>
                      <a:pt x="11" y="69"/>
                      <a:pt x="11" y="69"/>
                    </a:cubicBezTo>
                    <a:cubicBezTo>
                      <a:pt x="13" y="68"/>
                      <a:pt x="13" y="68"/>
                      <a:pt x="13" y="68"/>
                    </a:cubicBezTo>
                    <a:cubicBezTo>
                      <a:pt x="14" y="69"/>
                      <a:pt x="14" y="69"/>
                      <a:pt x="14" y="69"/>
                    </a:cubicBezTo>
                    <a:cubicBezTo>
                      <a:pt x="14" y="69"/>
                      <a:pt x="15" y="68"/>
                      <a:pt x="15" y="68"/>
                    </a:cubicBezTo>
                    <a:cubicBezTo>
                      <a:pt x="15" y="68"/>
                      <a:pt x="18" y="68"/>
                      <a:pt x="18" y="68"/>
                    </a:cubicBezTo>
                    <a:cubicBezTo>
                      <a:pt x="18" y="68"/>
                      <a:pt x="19" y="68"/>
                      <a:pt x="20" y="69"/>
                    </a:cubicBezTo>
                    <a:cubicBezTo>
                      <a:pt x="20" y="69"/>
                      <a:pt x="21" y="69"/>
                      <a:pt x="22" y="69"/>
                    </a:cubicBezTo>
                    <a:cubicBezTo>
                      <a:pt x="22" y="69"/>
                      <a:pt x="24" y="68"/>
                      <a:pt x="24" y="68"/>
                    </a:cubicBezTo>
                    <a:cubicBezTo>
                      <a:pt x="27" y="67"/>
                      <a:pt x="27" y="67"/>
                      <a:pt x="27" y="67"/>
                    </a:cubicBezTo>
                    <a:cubicBezTo>
                      <a:pt x="28" y="69"/>
                      <a:pt x="28" y="69"/>
                      <a:pt x="28" y="69"/>
                    </a:cubicBezTo>
                    <a:cubicBezTo>
                      <a:pt x="28" y="69"/>
                      <a:pt x="28" y="70"/>
                      <a:pt x="28" y="70"/>
                    </a:cubicBezTo>
                    <a:cubicBezTo>
                      <a:pt x="28" y="71"/>
                      <a:pt x="28" y="71"/>
                      <a:pt x="29" y="71"/>
                    </a:cubicBezTo>
                    <a:cubicBezTo>
                      <a:pt x="29" y="71"/>
                      <a:pt x="30" y="71"/>
                      <a:pt x="30" y="71"/>
                    </a:cubicBezTo>
                    <a:cubicBezTo>
                      <a:pt x="30" y="72"/>
                      <a:pt x="30" y="74"/>
                      <a:pt x="30" y="74"/>
                    </a:cubicBezTo>
                    <a:cubicBezTo>
                      <a:pt x="28" y="75"/>
                      <a:pt x="28" y="75"/>
                      <a:pt x="28" y="75"/>
                    </a:cubicBezTo>
                    <a:cubicBezTo>
                      <a:pt x="28" y="75"/>
                      <a:pt x="26" y="75"/>
                      <a:pt x="26" y="76"/>
                    </a:cubicBezTo>
                    <a:cubicBezTo>
                      <a:pt x="26" y="76"/>
                      <a:pt x="25" y="77"/>
                      <a:pt x="25" y="77"/>
                    </a:cubicBezTo>
                    <a:cubicBezTo>
                      <a:pt x="25" y="77"/>
                      <a:pt x="24" y="78"/>
                      <a:pt x="24" y="78"/>
                    </a:cubicBezTo>
                    <a:cubicBezTo>
                      <a:pt x="25" y="79"/>
                      <a:pt x="26" y="80"/>
                      <a:pt x="26" y="80"/>
                    </a:cubicBezTo>
                    <a:cubicBezTo>
                      <a:pt x="25" y="81"/>
                      <a:pt x="25" y="81"/>
                      <a:pt x="25" y="81"/>
                    </a:cubicBezTo>
                    <a:cubicBezTo>
                      <a:pt x="25" y="81"/>
                      <a:pt x="25" y="82"/>
                      <a:pt x="26" y="82"/>
                    </a:cubicBezTo>
                    <a:cubicBezTo>
                      <a:pt x="27" y="83"/>
                      <a:pt x="27" y="83"/>
                      <a:pt x="28" y="82"/>
                    </a:cubicBezTo>
                    <a:cubicBezTo>
                      <a:pt x="30" y="82"/>
                      <a:pt x="31" y="81"/>
                      <a:pt x="31" y="81"/>
                    </a:cubicBezTo>
                    <a:cubicBezTo>
                      <a:pt x="31" y="81"/>
                      <a:pt x="32" y="82"/>
                      <a:pt x="32" y="81"/>
                    </a:cubicBezTo>
                    <a:cubicBezTo>
                      <a:pt x="33" y="81"/>
                      <a:pt x="35" y="80"/>
                      <a:pt x="35" y="80"/>
                    </a:cubicBezTo>
                    <a:cubicBezTo>
                      <a:pt x="35" y="80"/>
                      <a:pt x="35" y="79"/>
                      <a:pt x="35" y="79"/>
                    </a:cubicBezTo>
                    <a:cubicBezTo>
                      <a:pt x="35" y="79"/>
                      <a:pt x="35" y="81"/>
                      <a:pt x="35" y="81"/>
                    </a:cubicBezTo>
                    <a:cubicBezTo>
                      <a:pt x="35" y="81"/>
                      <a:pt x="34" y="82"/>
                      <a:pt x="35" y="82"/>
                    </a:cubicBezTo>
                    <a:cubicBezTo>
                      <a:pt x="35" y="83"/>
                      <a:pt x="36" y="82"/>
                      <a:pt x="36" y="82"/>
                    </a:cubicBezTo>
                    <a:cubicBezTo>
                      <a:pt x="37" y="82"/>
                      <a:pt x="37" y="82"/>
                      <a:pt x="37" y="82"/>
                    </a:cubicBezTo>
                    <a:cubicBezTo>
                      <a:pt x="39" y="82"/>
                      <a:pt x="39" y="82"/>
                      <a:pt x="39" y="82"/>
                    </a:cubicBezTo>
                    <a:cubicBezTo>
                      <a:pt x="39" y="82"/>
                      <a:pt x="41" y="81"/>
                      <a:pt x="41" y="81"/>
                    </a:cubicBezTo>
                    <a:cubicBezTo>
                      <a:pt x="41" y="82"/>
                      <a:pt x="42" y="82"/>
                      <a:pt x="42" y="82"/>
                    </a:cubicBezTo>
                    <a:cubicBezTo>
                      <a:pt x="42" y="83"/>
                      <a:pt x="45" y="84"/>
                      <a:pt x="45" y="84"/>
                    </a:cubicBezTo>
                    <a:cubicBezTo>
                      <a:pt x="44" y="85"/>
                      <a:pt x="44" y="85"/>
                      <a:pt x="44" y="85"/>
                    </a:cubicBezTo>
                    <a:cubicBezTo>
                      <a:pt x="44" y="85"/>
                      <a:pt x="43" y="87"/>
                      <a:pt x="44" y="87"/>
                    </a:cubicBezTo>
                    <a:cubicBezTo>
                      <a:pt x="44" y="87"/>
                      <a:pt x="45" y="86"/>
                      <a:pt x="45" y="86"/>
                    </a:cubicBezTo>
                    <a:cubicBezTo>
                      <a:pt x="45" y="86"/>
                      <a:pt x="46" y="85"/>
                      <a:pt x="46" y="85"/>
                    </a:cubicBezTo>
                    <a:cubicBezTo>
                      <a:pt x="46" y="85"/>
                      <a:pt x="47" y="85"/>
                      <a:pt x="47" y="85"/>
                    </a:cubicBezTo>
                    <a:cubicBezTo>
                      <a:pt x="47" y="85"/>
                      <a:pt x="48" y="86"/>
                      <a:pt x="48" y="86"/>
                    </a:cubicBezTo>
                    <a:cubicBezTo>
                      <a:pt x="48" y="86"/>
                      <a:pt x="49" y="88"/>
                      <a:pt x="49" y="88"/>
                    </a:cubicBezTo>
                    <a:cubicBezTo>
                      <a:pt x="49" y="88"/>
                      <a:pt x="50" y="87"/>
                      <a:pt x="50" y="87"/>
                    </a:cubicBezTo>
                    <a:cubicBezTo>
                      <a:pt x="50" y="87"/>
                      <a:pt x="51" y="87"/>
                      <a:pt x="51" y="87"/>
                    </a:cubicBezTo>
                    <a:cubicBezTo>
                      <a:pt x="52" y="87"/>
                      <a:pt x="52" y="87"/>
                      <a:pt x="52" y="87"/>
                    </a:cubicBezTo>
                    <a:cubicBezTo>
                      <a:pt x="53" y="87"/>
                      <a:pt x="56" y="87"/>
                      <a:pt x="56" y="87"/>
                    </a:cubicBezTo>
                    <a:cubicBezTo>
                      <a:pt x="57" y="86"/>
                      <a:pt x="57" y="86"/>
                      <a:pt x="57" y="86"/>
                    </a:cubicBezTo>
                    <a:cubicBezTo>
                      <a:pt x="58" y="84"/>
                      <a:pt x="58" y="84"/>
                      <a:pt x="58" y="84"/>
                    </a:cubicBezTo>
                    <a:cubicBezTo>
                      <a:pt x="58" y="83"/>
                      <a:pt x="58" y="83"/>
                      <a:pt x="58" y="83"/>
                    </a:cubicBezTo>
                    <a:cubicBezTo>
                      <a:pt x="58" y="83"/>
                      <a:pt x="60" y="82"/>
                      <a:pt x="60" y="82"/>
                    </a:cubicBezTo>
                    <a:cubicBezTo>
                      <a:pt x="60" y="82"/>
                      <a:pt x="61" y="82"/>
                      <a:pt x="61" y="83"/>
                    </a:cubicBezTo>
                    <a:cubicBezTo>
                      <a:pt x="61" y="83"/>
                      <a:pt x="63" y="85"/>
                      <a:pt x="63" y="85"/>
                    </a:cubicBezTo>
                    <a:cubicBezTo>
                      <a:pt x="63" y="85"/>
                      <a:pt x="64" y="84"/>
                      <a:pt x="64" y="84"/>
                    </a:cubicBezTo>
                    <a:cubicBezTo>
                      <a:pt x="65" y="85"/>
                      <a:pt x="65" y="84"/>
                      <a:pt x="66" y="85"/>
                    </a:cubicBezTo>
                    <a:cubicBezTo>
                      <a:pt x="66" y="86"/>
                      <a:pt x="66" y="86"/>
                      <a:pt x="66" y="86"/>
                    </a:cubicBezTo>
                    <a:cubicBezTo>
                      <a:pt x="67" y="86"/>
                      <a:pt x="67" y="86"/>
                      <a:pt x="68" y="87"/>
                    </a:cubicBezTo>
                    <a:cubicBezTo>
                      <a:pt x="68" y="87"/>
                      <a:pt x="70" y="87"/>
                      <a:pt x="70" y="87"/>
                    </a:cubicBezTo>
                    <a:cubicBezTo>
                      <a:pt x="70" y="86"/>
                      <a:pt x="70" y="86"/>
                      <a:pt x="70" y="86"/>
                    </a:cubicBezTo>
                    <a:cubicBezTo>
                      <a:pt x="70" y="86"/>
                      <a:pt x="70" y="85"/>
                      <a:pt x="71" y="85"/>
                    </a:cubicBezTo>
                    <a:cubicBezTo>
                      <a:pt x="72" y="86"/>
                      <a:pt x="72" y="87"/>
                      <a:pt x="72" y="87"/>
                    </a:cubicBezTo>
                    <a:cubicBezTo>
                      <a:pt x="72" y="87"/>
                      <a:pt x="73" y="88"/>
                      <a:pt x="73" y="88"/>
                    </a:cubicBezTo>
                    <a:cubicBezTo>
                      <a:pt x="73" y="88"/>
                      <a:pt x="76" y="88"/>
                      <a:pt x="76" y="88"/>
                    </a:cubicBezTo>
                    <a:cubicBezTo>
                      <a:pt x="76" y="88"/>
                      <a:pt x="77" y="88"/>
                      <a:pt x="77" y="88"/>
                    </a:cubicBezTo>
                    <a:cubicBezTo>
                      <a:pt x="78" y="88"/>
                      <a:pt x="78" y="89"/>
                      <a:pt x="78" y="89"/>
                    </a:cubicBezTo>
                    <a:cubicBezTo>
                      <a:pt x="78" y="89"/>
                      <a:pt x="78" y="90"/>
                      <a:pt x="78" y="91"/>
                    </a:cubicBezTo>
                    <a:cubicBezTo>
                      <a:pt x="77" y="91"/>
                      <a:pt x="77" y="91"/>
                      <a:pt x="77" y="91"/>
                    </a:cubicBezTo>
                    <a:cubicBezTo>
                      <a:pt x="78" y="92"/>
                      <a:pt x="79" y="93"/>
                      <a:pt x="79" y="93"/>
                    </a:cubicBezTo>
                    <a:cubicBezTo>
                      <a:pt x="79" y="93"/>
                      <a:pt x="78" y="94"/>
                      <a:pt x="78" y="94"/>
                    </a:cubicBezTo>
                    <a:cubicBezTo>
                      <a:pt x="78" y="95"/>
                      <a:pt x="77" y="96"/>
                      <a:pt x="77" y="96"/>
                    </a:cubicBezTo>
                    <a:cubicBezTo>
                      <a:pt x="77" y="97"/>
                      <a:pt x="77" y="97"/>
                      <a:pt x="77" y="97"/>
                    </a:cubicBezTo>
                    <a:cubicBezTo>
                      <a:pt x="76" y="97"/>
                      <a:pt x="76" y="97"/>
                      <a:pt x="76" y="97"/>
                    </a:cubicBezTo>
                    <a:cubicBezTo>
                      <a:pt x="76" y="98"/>
                      <a:pt x="76" y="98"/>
                      <a:pt x="76" y="98"/>
                    </a:cubicBezTo>
                    <a:cubicBezTo>
                      <a:pt x="76" y="98"/>
                      <a:pt x="76" y="99"/>
                      <a:pt x="76" y="99"/>
                    </a:cubicBezTo>
                    <a:cubicBezTo>
                      <a:pt x="76" y="99"/>
                      <a:pt x="76" y="101"/>
                      <a:pt x="76" y="101"/>
                    </a:cubicBezTo>
                    <a:cubicBezTo>
                      <a:pt x="77" y="102"/>
                      <a:pt x="77" y="102"/>
                      <a:pt x="77" y="102"/>
                    </a:cubicBezTo>
                    <a:cubicBezTo>
                      <a:pt x="77" y="102"/>
                      <a:pt x="78" y="101"/>
                      <a:pt x="79" y="101"/>
                    </a:cubicBezTo>
                    <a:cubicBezTo>
                      <a:pt x="79" y="101"/>
                      <a:pt x="81" y="101"/>
                      <a:pt x="81" y="101"/>
                    </a:cubicBezTo>
                    <a:cubicBezTo>
                      <a:pt x="81" y="101"/>
                      <a:pt x="83" y="103"/>
                      <a:pt x="83" y="103"/>
                    </a:cubicBezTo>
                    <a:cubicBezTo>
                      <a:pt x="83" y="103"/>
                      <a:pt x="85" y="105"/>
                      <a:pt x="85" y="105"/>
                    </a:cubicBezTo>
                    <a:cubicBezTo>
                      <a:pt x="87" y="107"/>
                      <a:pt x="87" y="107"/>
                      <a:pt x="87" y="107"/>
                    </a:cubicBezTo>
                    <a:cubicBezTo>
                      <a:pt x="85" y="108"/>
                      <a:pt x="85" y="108"/>
                      <a:pt x="85" y="108"/>
                    </a:cubicBezTo>
                    <a:cubicBezTo>
                      <a:pt x="83" y="111"/>
                      <a:pt x="83" y="111"/>
                      <a:pt x="83" y="111"/>
                    </a:cubicBezTo>
                    <a:cubicBezTo>
                      <a:pt x="82" y="112"/>
                      <a:pt x="82" y="112"/>
                      <a:pt x="82" y="112"/>
                    </a:cubicBezTo>
                    <a:cubicBezTo>
                      <a:pt x="82" y="112"/>
                      <a:pt x="81" y="113"/>
                      <a:pt x="81" y="113"/>
                    </a:cubicBezTo>
                    <a:cubicBezTo>
                      <a:pt x="81" y="114"/>
                      <a:pt x="79" y="115"/>
                      <a:pt x="79" y="115"/>
                    </a:cubicBezTo>
                    <a:cubicBezTo>
                      <a:pt x="78" y="115"/>
                      <a:pt x="78" y="115"/>
                      <a:pt x="78" y="115"/>
                    </a:cubicBezTo>
                    <a:cubicBezTo>
                      <a:pt x="76" y="116"/>
                      <a:pt x="76" y="116"/>
                      <a:pt x="76" y="116"/>
                    </a:cubicBezTo>
                    <a:cubicBezTo>
                      <a:pt x="75" y="117"/>
                      <a:pt x="75" y="117"/>
                      <a:pt x="75" y="117"/>
                    </a:cubicBezTo>
                    <a:cubicBezTo>
                      <a:pt x="73" y="119"/>
                      <a:pt x="73" y="119"/>
                      <a:pt x="73" y="119"/>
                    </a:cubicBezTo>
                    <a:cubicBezTo>
                      <a:pt x="72" y="119"/>
                      <a:pt x="72" y="119"/>
                      <a:pt x="72" y="119"/>
                    </a:cubicBezTo>
                    <a:cubicBezTo>
                      <a:pt x="70" y="120"/>
                      <a:pt x="70" y="120"/>
                      <a:pt x="70" y="120"/>
                    </a:cubicBezTo>
                    <a:cubicBezTo>
                      <a:pt x="69" y="119"/>
                      <a:pt x="69" y="119"/>
                      <a:pt x="69" y="119"/>
                    </a:cubicBezTo>
                    <a:cubicBezTo>
                      <a:pt x="67" y="120"/>
                      <a:pt x="67" y="120"/>
                      <a:pt x="67" y="120"/>
                    </a:cubicBezTo>
                    <a:cubicBezTo>
                      <a:pt x="66" y="121"/>
                      <a:pt x="66" y="121"/>
                      <a:pt x="66" y="121"/>
                    </a:cubicBezTo>
                    <a:cubicBezTo>
                      <a:pt x="64" y="122"/>
                      <a:pt x="64" y="122"/>
                      <a:pt x="64" y="122"/>
                    </a:cubicBezTo>
                    <a:cubicBezTo>
                      <a:pt x="63" y="125"/>
                      <a:pt x="63" y="125"/>
                      <a:pt x="63" y="125"/>
                    </a:cubicBezTo>
                    <a:cubicBezTo>
                      <a:pt x="63" y="125"/>
                      <a:pt x="61" y="125"/>
                      <a:pt x="61" y="125"/>
                    </a:cubicBezTo>
                    <a:cubicBezTo>
                      <a:pt x="60" y="126"/>
                      <a:pt x="59" y="126"/>
                      <a:pt x="59" y="126"/>
                    </a:cubicBezTo>
                    <a:cubicBezTo>
                      <a:pt x="58" y="126"/>
                      <a:pt x="58" y="126"/>
                      <a:pt x="58" y="126"/>
                    </a:cubicBezTo>
                    <a:cubicBezTo>
                      <a:pt x="57" y="126"/>
                      <a:pt x="57" y="126"/>
                      <a:pt x="57" y="126"/>
                    </a:cubicBezTo>
                    <a:cubicBezTo>
                      <a:pt x="57" y="128"/>
                      <a:pt x="57" y="128"/>
                      <a:pt x="57" y="128"/>
                    </a:cubicBezTo>
                    <a:cubicBezTo>
                      <a:pt x="58" y="128"/>
                      <a:pt x="58" y="128"/>
                      <a:pt x="58" y="128"/>
                    </a:cubicBezTo>
                    <a:cubicBezTo>
                      <a:pt x="58" y="128"/>
                      <a:pt x="58" y="129"/>
                      <a:pt x="57" y="130"/>
                    </a:cubicBezTo>
                    <a:cubicBezTo>
                      <a:pt x="57" y="130"/>
                      <a:pt x="58" y="132"/>
                      <a:pt x="58" y="132"/>
                    </a:cubicBezTo>
                    <a:cubicBezTo>
                      <a:pt x="59" y="133"/>
                      <a:pt x="59" y="133"/>
                      <a:pt x="59" y="133"/>
                    </a:cubicBezTo>
                    <a:cubicBezTo>
                      <a:pt x="59" y="133"/>
                      <a:pt x="59" y="135"/>
                      <a:pt x="59" y="135"/>
                    </a:cubicBezTo>
                    <a:cubicBezTo>
                      <a:pt x="58" y="135"/>
                      <a:pt x="57" y="136"/>
                      <a:pt x="57" y="136"/>
                    </a:cubicBezTo>
                    <a:cubicBezTo>
                      <a:pt x="57" y="137"/>
                      <a:pt x="57" y="137"/>
                      <a:pt x="57" y="137"/>
                    </a:cubicBezTo>
                    <a:cubicBezTo>
                      <a:pt x="57" y="139"/>
                      <a:pt x="57" y="139"/>
                      <a:pt x="57" y="139"/>
                    </a:cubicBezTo>
                    <a:cubicBezTo>
                      <a:pt x="57" y="139"/>
                      <a:pt x="57" y="141"/>
                      <a:pt x="57" y="141"/>
                    </a:cubicBezTo>
                    <a:cubicBezTo>
                      <a:pt x="57" y="142"/>
                      <a:pt x="56" y="143"/>
                      <a:pt x="56" y="143"/>
                    </a:cubicBezTo>
                    <a:cubicBezTo>
                      <a:pt x="55" y="144"/>
                      <a:pt x="55" y="144"/>
                      <a:pt x="55" y="144"/>
                    </a:cubicBezTo>
                    <a:cubicBezTo>
                      <a:pt x="55" y="145"/>
                      <a:pt x="55" y="145"/>
                      <a:pt x="55" y="145"/>
                    </a:cubicBezTo>
                    <a:cubicBezTo>
                      <a:pt x="56" y="146"/>
                      <a:pt x="56" y="146"/>
                      <a:pt x="56" y="146"/>
                    </a:cubicBezTo>
                    <a:cubicBezTo>
                      <a:pt x="55" y="149"/>
                      <a:pt x="55" y="149"/>
                      <a:pt x="55" y="149"/>
                    </a:cubicBezTo>
                    <a:cubicBezTo>
                      <a:pt x="53" y="150"/>
                      <a:pt x="53" y="150"/>
                      <a:pt x="53" y="150"/>
                    </a:cubicBezTo>
                    <a:cubicBezTo>
                      <a:pt x="53" y="152"/>
                      <a:pt x="53" y="152"/>
                      <a:pt x="53" y="152"/>
                    </a:cubicBezTo>
                    <a:cubicBezTo>
                      <a:pt x="54" y="153"/>
                      <a:pt x="54" y="153"/>
                      <a:pt x="54" y="153"/>
                    </a:cubicBezTo>
                    <a:cubicBezTo>
                      <a:pt x="54" y="155"/>
                      <a:pt x="54" y="155"/>
                      <a:pt x="54" y="155"/>
                    </a:cubicBezTo>
                    <a:cubicBezTo>
                      <a:pt x="54" y="156"/>
                      <a:pt x="54" y="156"/>
                      <a:pt x="54" y="156"/>
                    </a:cubicBezTo>
                    <a:cubicBezTo>
                      <a:pt x="53" y="157"/>
                      <a:pt x="53" y="157"/>
                      <a:pt x="53" y="157"/>
                    </a:cubicBezTo>
                    <a:cubicBezTo>
                      <a:pt x="52" y="157"/>
                      <a:pt x="52" y="157"/>
                      <a:pt x="52" y="157"/>
                    </a:cubicBezTo>
                    <a:cubicBezTo>
                      <a:pt x="51" y="159"/>
                      <a:pt x="51" y="159"/>
                      <a:pt x="51" y="159"/>
                    </a:cubicBezTo>
                    <a:cubicBezTo>
                      <a:pt x="49" y="159"/>
                      <a:pt x="49" y="159"/>
                      <a:pt x="49" y="159"/>
                    </a:cubicBezTo>
                    <a:cubicBezTo>
                      <a:pt x="48" y="159"/>
                      <a:pt x="48" y="159"/>
                      <a:pt x="48" y="159"/>
                    </a:cubicBezTo>
                    <a:cubicBezTo>
                      <a:pt x="47" y="160"/>
                      <a:pt x="47" y="160"/>
                      <a:pt x="47" y="160"/>
                    </a:cubicBezTo>
                    <a:cubicBezTo>
                      <a:pt x="46" y="160"/>
                      <a:pt x="46" y="160"/>
                      <a:pt x="46" y="160"/>
                    </a:cubicBezTo>
                    <a:cubicBezTo>
                      <a:pt x="45" y="161"/>
                      <a:pt x="45" y="161"/>
                      <a:pt x="45" y="161"/>
                    </a:cubicBezTo>
                    <a:cubicBezTo>
                      <a:pt x="45" y="162"/>
                      <a:pt x="45" y="162"/>
                      <a:pt x="45" y="162"/>
                    </a:cubicBezTo>
                    <a:cubicBezTo>
                      <a:pt x="45" y="162"/>
                      <a:pt x="45" y="163"/>
                      <a:pt x="45" y="164"/>
                    </a:cubicBezTo>
                    <a:cubicBezTo>
                      <a:pt x="45" y="164"/>
                      <a:pt x="46" y="164"/>
                      <a:pt x="46" y="164"/>
                    </a:cubicBezTo>
                    <a:cubicBezTo>
                      <a:pt x="47" y="165"/>
                      <a:pt x="47" y="165"/>
                      <a:pt x="47" y="165"/>
                    </a:cubicBezTo>
                    <a:cubicBezTo>
                      <a:pt x="48" y="168"/>
                      <a:pt x="48" y="168"/>
                      <a:pt x="48" y="168"/>
                    </a:cubicBezTo>
                    <a:cubicBezTo>
                      <a:pt x="48" y="170"/>
                      <a:pt x="48" y="170"/>
                      <a:pt x="48" y="170"/>
                    </a:cubicBezTo>
                    <a:cubicBezTo>
                      <a:pt x="48" y="170"/>
                      <a:pt x="48" y="171"/>
                      <a:pt x="47" y="172"/>
                    </a:cubicBezTo>
                    <a:cubicBezTo>
                      <a:pt x="47" y="172"/>
                      <a:pt x="46" y="173"/>
                      <a:pt x="46" y="173"/>
                    </a:cubicBezTo>
                    <a:cubicBezTo>
                      <a:pt x="46" y="175"/>
                      <a:pt x="46" y="175"/>
                      <a:pt x="46" y="175"/>
                    </a:cubicBezTo>
                    <a:cubicBezTo>
                      <a:pt x="45" y="176"/>
                      <a:pt x="45" y="176"/>
                      <a:pt x="45" y="176"/>
                    </a:cubicBezTo>
                    <a:cubicBezTo>
                      <a:pt x="44" y="177"/>
                      <a:pt x="44" y="177"/>
                      <a:pt x="44" y="177"/>
                    </a:cubicBezTo>
                    <a:cubicBezTo>
                      <a:pt x="42" y="177"/>
                      <a:pt x="42" y="177"/>
                      <a:pt x="42" y="177"/>
                    </a:cubicBezTo>
                    <a:cubicBezTo>
                      <a:pt x="42" y="178"/>
                      <a:pt x="42" y="178"/>
                      <a:pt x="42" y="178"/>
                    </a:cubicBezTo>
                    <a:cubicBezTo>
                      <a:pt x="42" y="179"/>
                      <a:pt x="42" y="179"/>
                      <a:pt x="42" y="179"/>
                    </a:cubicBezTo>
                    <a:cubicBezTo>
                      <a:pt x="41" y="180"/>
                      <a:pt x="41" y="180"/>
                      <a:pt x="41" y="180"/>
                    </a:cubicBezTo>
                    <a:cubicBezTo>
                      <a:pt x="41" y="180"/>
                      <a:pt x="41" y="180"/>
                      <a:pt x="41" y="180"/>
                    </a:cubicBezTo>
                    <a:cubicBezTo>
                      <a:pt x="41" y="182"/>
                      <a:pt x="41" y="182"/>
                      <a:pt x="41" y="182"/>
                    </a:cubicBezTo>
                    <a:cubicBezTo>
                      <a:pt x="40" y="183"/>
                      <a:pt x="40" y="183"/>
                      <a:pt x="40" y="183"/>
                    </a:cubicBezTo>
                    <a:cubicBezTo>
                      <a:pt x="40" y="183"/>
                      <a:pt x="39" y="183"/>
                      <a:pt x="39" y="183"/>
                    </a:cubicBezTo>
                    <a:cubicBezTo>
                      <a:pt x="38" y="183"/>
                      <a:pt x="37" y="183"/>
                      <a:pt x="37" y="183"/>
                    </a:cubicBezTo>
                    <a:cubicBezTo>
                      <a:pt x="37" y="183"/>
                      <a:pt x="36" y="183"/>
                      <a:pt x="36" y="183"/>
                    </a:cubicBezTo>
                    <a:cubicBezTo>
                      <a:pt x="36" y="183"/>
                      <a:pt x="35" y="183"/>
                      <a:pt x="35" y="183"/>
                    </a:cubicBezTo>
                    <a:cubicBezTo>
                      <a:pt x="35" y="183"/>
                      <a:pt x="34" y="182"/>
                      <a:pt x="34" y="182"/>
                    </a:cubicBezTo>
                    <a:cubicBezTo>
                      <a:pt x="33" y="182"/>
                      <a:pt x="33" y="182"/>
                      <a:pt x="33" y="182"/>
                    </a:cubicBezTo>
                    <a:cubicBezTo>
                      <a:pt x="31" y="182"/>
                      <a:pt x="31" y="182"/>
                      <a:pt x="31" y="182"/>
                    </a:cubicBezTo>
                    <a:cubicBezTo>
                      <a:pt x="29" y="182"/>
                      <a:pt x="29" y="182"/>
                      <a:pt x="29" y="182"/>
                    </a:cubicBezTo>
                    <a:cubicBezTo>
                      <a:pt x="27" y="182"/>
                      <a:pt x="27" y="182"/>
                      <a:pt x="27" y="182"/>
                    </a:cubicBezTo>
                    <a:cubicBezTo>
                      <a:pt x="27" y="181"/>
                      <a:pt x="27" y="181"/>
                      <a:pt x="27" y="181"/>
                    </a:cubicBezTo>
                    <a:cubicBezTo>
                      <a:pt x="26" y="182"/>
                      <a:pt x="26" y="182"/>
                      <a:pt x="26" y="182"/>
                    </a:cubicBezTo>
                    <a:cubicBezTo>
                      <a:pt x="26" y="181"/>
                      <a:pt x="26" y="181"/>
                      <a:pt x="26" y="181"/>
                    </a:cubicBezTo>
                    <a:cubicBezTo>
                      <a:pt x="24" y="180"/>
                      <a:pt x="24" y="180"/>
                      <a:pt x="24" y="180"/>
                    </a:cubicBezTo>
                    <a:cubicBezTo>
                      <a:pt x="22" y="180"/>
                      <a:pt x="22" y="180"/>
                      <a:pt x="22" y="180"/>
                    </a:cubicBezTo>
                    <a:cubicBezTo>
                      <a:pt x="22" y="180"/>
                      <a:pt x="23" y="181"/>
                      <a:pt x="23" y="182"/>
                    </a:cubicBezTo>
                    <a:cubicBezTo>
                      <a:pt x="23" y="182"/>
                      <a:pt x="24" y="183"/>
                      <a:pt x="24" y="183"/>
                    </a:cubicBezTo>
                    <a:cubicBezTo>
                      <a:pt x="24" y="183"/>
                      <a:pt x="24" y="185"/>
                      <a:pt x="24" y="185"/>
                    </a:cubicBezTo>
                    <a:cubicBezTo>
                      <a:pt x="24" y="185"/>
                      <a:pt x="26" y="187"/>
                      <a:pt x="26" y="187"/>
                    </a:cubicBezTo>
                    <a:cubicBezTo>
                      <a:pt x="26" y="188"/>
                      <a:pt x="26" y="188"/>
                      <a:pt x="26" y="188"/>
                    </a:cubicBezTo>
                    <a:cubicBezTo>
                      <a:pt x="26" y="188"/>
                      <a:pt x="26" y="189"/>
                      <a:pt x="26" y="189"/>
                    </a:cubicBezTo>
                    <a:cubicBezTo>
                      <a:pt x="27" y="189"/>
                      <a:pt x="28" y="190"/>
                      <a:pt x="28" y="190"/>
                    </a:cubicBezTo>
                    <a:cubicBezTo>
                      <a:pt x="28" y="191"/>
                      <a:pt x="28" y="191"/>
                      <a:pt x="28" y="191"/>
                    </a:cubicBezTo>
                    <a:cubicBezTo>
                      <a:pt x="27" y="193"/>
                      <a:pt x="27" y="193"/>
                      <a:pt x="27" y="193"/>
                    </a:cubicBezTo>
                    <a:cubicBezTo>
                      <a:pt x="27" y="193"/>
                      <a:pt x="27" y="193"/>
                      <a:pt x="27" y="193"/>
                    </a:cubicBezTo>
                    <a:cubicBezTo>
                      <a:pt x="27" y="195"/>
                      <a:pt x="27" y="195"/>
                      <a:pt x="27" y="195"/>
                    </a:cubicBezTo>
                    <a:cubicBezTo>
                      <a:pt x="27" y="196"/>
                      <a:pt x="27" y="196"/>
                      <a:pt x="27" y="196"/>
                    </a:cubicBezTo>
                    <a:cubicBezTo>
                      <a:pt x="28" y="197"/>
                      <a:pt x="28" y="197"/>
                      <a:pt x="28" y="197"/>
                    </a:cubicBezTo>
                    <a:cubicBezTo>
                      <a:pt x="28" y="198"/>
                      <a:pt x="28" y="198"/>
                      <a:pt x="28" y="19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27" y="201"/>
                      <a:pt x="27" y="201"/>
                      <a:pt x="27" y="20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29" y="203"/>
                      <a:pt x="29" y="203"/>
                      <a:pt x="29" y="203"/>
                    </a:cubicBezTo>
                    <a:cubicBezTo>
                      <a:pt x="31" y="204"/>
                      <a:pt x="31" y="204"/>
                      <a:pt x="31" y="204"/>
                    </a:cubicBezTo>
                    <a:cubicBezTo>
                      <a:pt x="31" y="205"/>
                      <a:pt x="31" y="205"/>
                      <a:pt x="31" y="205"/>
                    </a:cubicBezTo>
                    <a:cubicBezTo>
                      <a:pt x="30" y="206"/>
                      <a:pt x="30" y="206"/>
                      <a:pt x="30" y="206"/>
                    </a:cubicBezTo>
                    <a:cubicBezTo>
                      <a:pt x="30" y="206"/>
                      <a:pt x="29" y="207"/>
                      <a:pt x="30" y="207"/>
                    </a:cubicBezTo>
                    <a:cubicBezTo>
                      <a:pt x="30" y="207"/>
                      <a:pt x="31" y="207"/>
                      <a:pt x="31" y="207"/>
                    </a:cubicBezTo>
                    <a:cubicBezTo>
                      <a:pt x="33" y="207"/>
                      <a:pt x="33" y="207"/>
                      <a:pt x="33" y="207"/>
                    </a:cubicBezTo>
                    <a:cubicBezTo>
                      <a:pt x="33" y="207"/>
                      <a:pt x="34" y="207"/>
                      <a:pt x="34" y="207"/>
                    </a:cubicBezTo>
                    <a:cubicBezTo>
                      <a:pt x="34" y="207"/>
                      <a:pt x="35" y="209"/>
                      <a:pt x="35" y="209"/>
                    </a:cubicBezTo>
                    <a:cubicBezTo>
                      <a:pt x="35" y="210"/>
                      <a:pt x="35" y="210"/>
                      <a:pt x="35" y="210"/>
                    </a:cubicBezTo>
                    <a:cubicBezTo>
                      <a:pt x="35" y="212"/>
                      <a:pt x="35" y="212"/>
                      <a:pt x="35" y="212"/>
                    </a:cubicBezTo>
                    <a:cubicBezTo>
                      <a:pt x="34" y="214"/>
                      <a:pt x="34" y="214"/>
                      <a:pt x="34" y="214"/>
                    </a:cubicBezTo>
                    <a:cubicBezTo>
                      <a:pt x="32" y="215"/>
                      <a:pt x="32" y="215"/>
                      <a:pt x="32" y="215"/>
                    </a:cubicBezTo>
                    <a:cubicBezTo>
                      <a:pt x="31" y="216"/>
                      <a:pt x="31" y="216"/>
                      <a:pt x="31" y="216"/>
                    </a:cubicBezTo>
                    <a:cubicBezTo>
                      <a:pt x="31" y="217"/>
                      <a:pt x="31" y="217"/>
                      <a:pt x="31" y="217"/>
                    </a:cubicBezTo>
                    <a:cubicBezTo>
                      <a:pt x="30" y="218"/>
                      <a:pt x="30" y="218"/>
                      <a:pt x="30" y="218"/>
                    </a:cubicBezTo>
                    <a:cubicBezTo>
                      <a:pt x="29" y="219"/>
                      <a:pt x="29" y="219"/>
                      <a:pt x="29" y="219"/>
                    </a:cubicBezTo>
                    <a:cubicBezTo>
                      <a:pt x="27" y="219"/>
                      <a:pt x="27" y="219"/>
                      <a:pt x="27" y="219"/>
                    </a:cubicBezTo>
                    <a:cubicBezTo>
                      <a:pt x="27" y="220"/>
                      <a:pt x="27" y="220"/>
                      <a:pt x="27" y="220"/>
                    </a:cubicBezTo>
                    <a:cubicBezTo>
                      <a:pt x="25" y="220"/>
                      <a:pt x="25" y="220"/>
                      <a:pt x="25" y="220"/>
                    </a:cubicBezTo>
                    <a:cubicBezTo>
                      <a:pt x="23" y="221"/>
                      <a:pt x="23" y="221"/>
                      <a:pt x="23" y="221"/>
                    </a:cubicBezTo>
                    <a:cubicBezTo>
                      <a:pt x="22" y="221"/>
                      <a:pt x="22" y="221"/>
                      <a:pt x="22" y="221"/>
                    </a:cubicBezTo>
                    <a:cubicBezTo>
                      <a:pt x="21" y="224"/>
                      <a:pt x="21" y="224"/>
                      <a:pt x="21" y="224"/>
                    </a:cubicBezTo>
                    <a:cubicBezTo>
                      <a:pt x="21" y="224"/>
                      <a:pt x="20" y="226"/>
                      <a:pt x="21" y="226"/>
                    </a:cubicBezTo>
                    <a:cubicBezTo>
                      <a:pt x="21" y="226"/>
                      <a:pt x="21" y="227"/>
                      <a:pt x="21" y="227"/>
                    </a:cubicBezTo>
                    <a:cubicBezTo>
                      <a:pt x="21" y="227"/>
                      <a:pt x="20" y="229"/>
                      <a:pt x="20" y="229"/>
                    </a:cubicBezTo>
                    <a:cubicBezTo>
                      <a:pt x="20" y="229"/>
                      <a:pt x="18" y="229"/>
                      <a:pt x="18" y="229"/>
                    </a:cubicBezTo>
                    <a:cubicBezTo>
                      <a:pt x="18" y="231"/>
                      <a:pt x="18" y="231"/>
                      <a:pt x="18" y="231"/>
                    </a:cubicBezTo>
                    <a:cubicBezTo>
                      <a:pt x="18" y="231"/>
                      <a:pt x="18" y="231"/>
                      <a:pt x="18" y="231"/>
                    </a:cubicBezTo>
                    <a:cubicBezTo>
                      <a:pt x="17" y="232"/>
                      <a:pt x="17" y="232"/>
                      <a:pt x="17" y="232"/>
                    </a:cubicBezTo>
                    <a:cubicBezTo>
                      <a:pt x="18" y="233"/>
                      <a:pt x="18" y="233"/>
                      <a:pt x="18" y="233"/>
                    </a:cubicBezTo>
                    <a:cubicBezTo>
                      <a:pt x="17" y="234"/>
                      <a:pt x="17" y="234"/>
                      <a:pt x="17" y="234"/>
                    </a:cubicBezTo>
                    <a:cubicBezTo>
                      <a:pt x="17" y="235"/>
                      <a:pt x="17" y="235"/>
                      <a:pt x="17" y="235"/>
                    </a:cubicBezTo>
                    <a:cubicBezTo>
                      <a:pt x="17" y="235"/>
                      <a:pt x="18" y="237"/>
                      <a:pt x="18" y="237"/>
                    </a:cubicBezTo>
                    <a:cubicBezTo>
                      <a:pt x="18" y="238"/>
                      <a:pt x="19" y="239"/>
                      <a:pt x="19" y="239"/>
                    </a:cubicBezTo>
                    <a:cubicBezTo>
                      <a:pt x="19" y="239"/>
                      <a:pt x="20" y="240"/>
                      <a:pt x="20" y="240"/>
                    </a:cubicBezTo>
                    <a:cubicBezTo>
                      <a:pt x="20" y="240"/>
                      <a:pt x="20" y="242"/>
                      <a:pt x="20" y="242"/>
                    </a:cubicBezTo>
                    <a:cubicBezTo>
                      <a:pt x="20" y="243"/>
                      <a:pt x="21" y="245"/>
                      <a:pt x="21" y="245"/>
                    </a:cubicBezTo>
                    <a:cubicBezTo>
                      <a:pt x="21" y="246"/>
                      <a:pt x="21" y="246"/>
                      <a:pt x="21" y="246"/>
                    </a:cubicBezTo>
                    <a:cubicBezTo>
                      <a:pt x="21" y="246"/>
                      <a:pt x="21" y="247"/>
                      <a:pt x="22" y="247"/>
                    </a:cubicBezTo>
                    <a:cubicBezTo>
                      <a:pt x="22" y="247"/>
                      <a:pt x="24" y="247"/>
                      <a:pt x="24" y="247"/>
                    </a:cubicBezTo>
                    <a:cubicBezTo>
                      <a:pt x="24" y="247"/>
                      <a:pt x="25" y="247"/>
                      <a:pt x="26" y="247"/>
                    </a:cubicBezTo>
                    <a:cubicBezTo>
                      <a:pt x="26" y="247"/>
                      <a:pt x="26" y="246"/>
                      <a:pt x="27" y="247"/>
                    </a:cubicBezTo>
                    <a:cubicBezTo>
                      <a:pt x="27" y="247"/>
                      <a:pt x="27" y="248"/>
                      <a:pt x="27" y="248"/>
                    </a:cubicBezTo>
                    <a:cubicBezTo>
                      <a:pt x="27" y="248"/>
                      <a:pt x="27" y="249"/>
                      <a:pt x="27" y="249"/>
                    </a:cubicBezTo>
                    <a:cubicBezTo>
                      <a:pt x="24" y="252"/>
                      <a:pt x="24" y="252"/>
                      <a:pt x="24" y="252"/>
                    </a:cubicBezTo>
                    <a:cubicBezTo>
                      <a:pt x="24" y="254"/>
                      <a:pt x="24" y="254"/>
                      <a:pt x="24" y="254"/>
                    </a:cubicBezTo>
                    <a:cubicBezTo>
                      <a:pt x="24" y="254"/>
                      <a:pt x="23" y="254"/>
                      <a:pt x="23" y="254"/>
                    </a:cubicBezTo>
                    <a:cubicBezTo>
                      <a:pt x="23" y="254"/>
                      <a:pt x="22" y="254"/>
                      <a:pt x="22" y="254"/>
                    </a:cubicBezTo>
                    <a:cubicBezTo>
                      <a:pt x="20" y="253"/>
                      <a:pt x="20" y="253"/>
                      <a:pt x="20" y="253"/>
                    </a:cubicBezTo>
                    <a:cubicBezTo>
                      <a:pt x="18" y="253"/>
                      <a:pt x="18" y="253"/>
                      <a:pt x="18" y="253"/>
                    </a:cubicBezTo>
                    <a:cubicBezTo>
                      <a:pt x="18" y="254"/>
                      <a:pt x="18" y="254"/>
                      <a:pt x="18" y="254"/>
                    </a:cubicBezTo>
                    <a:cubicBezTo>
                      <a:pt x="18" y="254"/>
                      <a:pt x="17" y="254"/>
                      <a:pt x="17" y="254"/>
                    </a:cubicBezTo>
                    <a:cubicBezTo>
                      <a:pt x="16" y="254"/>
                      <a:pt x="14" y="254"/>
                      <a:pt x="14" y="254"/>
                    </a:cubicBezTo>
                    <a:cubicBezTo>
                      <a:pt x="14" y="255"/>
                      <a:pt x="14" y="255"/>
                      <a:pt x="14" y="255"/>
                    </a:cubicBezTo>
                    <a:cubicBezTo>
                      <a:pt x="12" y="258"/>
                      <a:pt x="12" y="258"/>
                      <a:pt x="12" y="258"/>
                    </a:cubicBezTo>
                    <a:cubicBezTo>
                      <a:pt x="11" y="260"/>
                      <a:pt x="11" y="260"/>
                      <a:pt x="11" y="260"/>
                    </a:cubicBezTo>
                    <a:cubicBezTo>
                      <a:pt x="9" y="261"/>
                      <a:pt x="9" y="261"/>
                      <a:pt x="9" y="261"/>
                    </a:cubicBezTo>
                    <a:cubicBezTo>
                      <a:pt x="8" y="262"/>
                      <a:pt x="8" y="262"/>
                      <a:pt x="8" y="262"/>
                    </a:cubicBezTo>
                    <a:cubicBezTo>
                      <a:pt x="6" y="263"/>
                      <a:pt x="6" y="263"/>
                      <a:pt x="6" y="263"/>
                    </a:cubicBezTo>
                    <a:cubicBezTo>
                      <a:pt x="6" y="263"/>
                      <a:pt x="5" y="264"/>
                      <a:pt x="5" y="264"/>
                    </a:cubicBezTo>
                    <a:cubicBezTo>
                      <a:pt x="5" y="264"/>
                      <a:pt x="4" y="267"/>
                      <a:pt x="4" y="267"/>
                    </a:cubicBezTo>
                    <a:cubicBezTo>
                      <a:pt x="4" y="267"/>
                      <a:pt x="3" y="268"/>
                      <a:pt x="2" y="268"/>
                    </a:cubicBezTo>
                    <a:cubicBezTo>
                      <a:pt x="2" y="269"/>
                      <a:pt x="1" y="269"/>
                      <a:pt x="1" y="269"/>
                    </a:cubicBezTo>
                    <a:cubicBezTo>
                      <a:pt x="1" y="269"/>
                      <a:pt x="1" y="271"/>
                      <a:pt x="1" y="271"/>
                    </a:cubicBezTo>
                    <a:cubicBezTo>
                      <a:pt x="1" y="271"/>
                      <a:pt x="1" y="273"/>
                      <a:pt x="1" y="273"/>
                    </a:cubicBezTo>
                    <a:cubicBezTo>
                      <a:pt x="2" y="275"/>
                      <a:pt x="2" y="275"/>
                      <a:pt x="2" y="275"/>
                    </a:cubicBezTo>
                    <a:cubicBezTo>
                      <a:pt x="1" y="277"/>
                      <a:pt x="1" y="277"/>
                      <a:pt x="1" y="277"/>
                    </a:cubicBezTo>
                    <a:cubicBezTo>
                      <a:pt x="2" y="278"/>
                      <a:pt x="2" y="278"/>
                      <a:pt x="2" y="278"/>
                    </a:cubicBezTo>
                    <a:cubicBezTo>
                      <a:pt x="1" y="280"/>
                      <a:pt x="1" y="280"/>
                      <a:pt x="1" y="280"/>
                    </a:cubicBezTo>
                    <a:cubicBezTo>
                      <a:pt x="1" y="282"/>
                      <a:pt x="1" y="282"/>
                      <a:pt x="1" y="282"/>
                    </a:cubicBezTo>
                    <a:cubicBezTo>
                      <a:pt x="1" y="283"/>
                      <a:pt x="1" y="283"/>
                      <a:pt x="1" y="283"/>
                    </a:cubicBezTo>
                    <a:cubicBezTo>
                      <a:pt x="0" y="285"/>
                      <a:pt x="0" y="285"/>
                      <a:pt x="0" y="285"/>
                    </a:cubicBezTo>
                    <a:cubicBezTo>
                      <a:pt x="1" y="288"/>
                      <a:pt x="1" y="288"/>
                      <a:pt x="1" y="288"/>
                    </a:cubicBezTo>
                    <a:cubicBezTo>
                      <a:pt x="12" y="290"/>
                      <a:pt x="12" y="290"/>
                      <a:pt x="12" y="290"/>
                    </a:cubicBezTo>
                    <a:cubicBezTo>
                      <a:pt x="17" y="290"/>
                      <a:pt x="21" y="294"/>
                      <a:pt x="25" y="296"/>
                    </a:cubicBezTo>
                    <a:cubicBezTo>
                      <a:pt x="27" y="297"/>
                      <a:pt x="32" y="307"/>
                      <a:pt x="33" y="309"/>
                    </a:cubicBezTo>
                    <a:cubicBezTo>
                      <a:pt x="33" y="309"/>
                      <a:pt x="33" y="315"/>
                      <a:pt x="31" y="315"/>
                    </a:cubicBezTo>
                    <a:cubicBezTo>
                      <a:pt x="30" y="318"/>
                      <a:pt x="33" y="319"/>
                      <a:pt x="34" y="321"/>
                    </a:cubicBezTo>
                    <a:cubicBezTo>
                      <a:pt x="37" y="325"/>
                      <a:pt x="34" y="328"/>
                      <a:pt x="34" y="328"/>
                    </a:cubicBezTo>
                    <a:cubicBezTo>
                      <a:pt x="34" y="331"/>
                      <a:pt x="37" y="339"/>
                      <a:pt x="40" y="342"/>
                    </a:cubicBezTo>
                    <a:cubicBezTo>
                      <a:pt x="42" y="344"/>
                      <a:pt x="44" y="342"/>
                      <a:pt x="45" y="344"/>
                    </a:cubicBezTo>
                    <a:cubicBezTo>
                      <a:pt x="47" y="351"/>
                      <a:pt x="52" y="351"/>
                      <a:pt x="56" y="353"/>
                    </a:cubicBezTo>
                    <a:cubicBezTo>
                      <a:pt x="58" y="352"/>
                      <a:pt x="61" y="349"/>
                      <a:pt x="63" y="348"/>
                    </a:cubicBezTo>
                    <a:cubicBezTo>
                      <a:pt x="67" y="346"/>
                      <a:pt x="68" y="343"/>
                      <a:pt x="71" y="341"/>
                    </a:cubicBezTo>
                    <a:cubicBezTo>
                      <a:pt x="72" y="339"/>
                      <a:pt x="76" y="340"/>
                      <a:pt x="78" y="339"/>
                    </a:cubicBezTo>
                    <a:cubicBezTo>
                      <a:pt x="85" y="336"/>
                      <a:pt x="90" y="339"/>
                      <a:pt x="93" y="338"/>
                    </a:cubicBezTo>
                    <a:cubicBezTo>
                      <a:pt x="95" y="338"/>
                      <a:pt x="98" y="335"/>
                      <a:pt x="101" y="334"/>
                    </a:cubicBezTo>
                    <a:cubicBezTo>
                      <a:pt x="103" y="333"/>
                      <a:pt x="106" y="333"/>
                      <a:pt x="108" y="331"/>
                    </a:cubicBezTo>
                    <a:cubicBezTo>
                      <a:pt x="108" y="331"/>
                      <a:pt x="118" y="333"/>
                      <a:pt x="122" y="334"/>
                    </a:cubicBezTo>
                    <a:cubicBezTo>
                      <a:pt x="129" y="335"/>
                      <a:pt x="136" y="339"/>
                      <a:pt x="140" y="339"/>
                    </a:cubicBezTo>
                    <a:cubicBezTo>
                      <a:pt x="143" y="339"/>
                      <a:pt x="143" y="336"/>
                      <a:pt x="145" y="337"/>
                    </a:cubicBezTo>
                    <a:cubicBezTo>
                      <a:pt x="145" y="337"/>
                      <a:pt x="157" y="343"/>
                      <a:pt x="163" y="344"/>
                    </a:cubicBezTo>
                    <a:cubicBezTo>
                      <a:pt x="167" y="344"/>
                      <a:pt x="167" y="338"/>
                      <a:pt x="172" y="339"/>
                    </a:cubicBezTo>
                    <a:cubicBezTo>
                      <a:pt x="175" y="339"/>
                      <a:pt x="175" y="340"/>
                      <a:pt x="178" y="340"/>
                    </a:cubicBezTo>
                    <a:cubicBezTo>
                      <a:pt x="180" y="340"/>
                      <a:pt x="182" y="346"/>
                      <a:pt x="184" y="346"/>
                    </a:cubicBezTo>
                    <a:cubicBezTo>
                      <a:pt x="185" y="345"/>
                      <a:pt x="189" y="341"/>
                      <a:pt x="190" y="340"/>
                    </a:cubicBezTo>
                    <a:cubicBezTo>
                      <a:pt x="190" y="340"/>
                      <a:pt x="196" y="334"/>
                      <a:pt x="196" y="332"/>
                    </a:cubicBezTo>
                    <a:cubicBezTo>
                      <a:pt x="196" y="330"/>
                      <a:pt x="199" y="322"/>
                      <a:pt x="199" y="322"/>
                    </a:cubicBezTo>
                    <a:cubicBezTo>
                      <a:pt x="202" y="320"/>
                      <a:pt x="207" y="322"/>
                      <a:pt x="210" y="319"/>
                    </a:cubicBezTo>
                    <a:cubicBezTo>
                      <a:pt x="218" y="312"/>
                      <a:pt x="218" y="312"/>
                      <a:pt x="218" y="312"/>
                    </a:cubicBezTo>
                    <a:cubicBezTo>
                      <a:pt x="232" y="316"/>
                      <a:pt x="232" y="316"/>
                      <a:pt x="232" y="316"/>
                    </a:cubicBezTo>
                    <a:cubicBezTo>
                      <a:pt x="240" y="315"/>
                      <a:pt x="240" y="315"/>
                      <a:pt x="240" y="315"/>
                    </a:cubicBezTo>
                    <a:cubicBezTo>
                      <a:pt x="240" y="313"/>
                      <a:pt x="239" y="308"/>
                      <a:pt x="240" y="305"/>
                    </a:cubicBezTo>
                    <a:cubicBezTo>
                      <a:pt x="244" y="300"/>
                      <a:pt x="242" y="301"/>
                      <a:pt x="246" y="296"/>
                    </a:cubicBezTo>
                    <a:cubicBezTo>
                      <a:pt x="248" y="293"/>
                      <a:pt x="249" y="290"/>
                      <a:pt x="252" y="288"/>
                    </a:cubicBezTo>
                    <a:cubicBezTo>
                      <a:pt x="258" y="281"/>
                      <a:pt x="261" y="278"/>
                      <a:pt x="266" y="277"/>
                    </a:cubicBezTo>
                    <a:cubicBezTo>
                      <a:pt x="269" y="276"/>
                      <a:pt x="279" y="270"/>
                      <a:pt x="280" y="269"/>
                    </a:cubicBezTo>
                    <a:cubicBezTo>
                      <a:pt x="282" y="268"/>
                      <a:pt x="274" y="262"/>
                      <a:pt x="270" y="257"/>
                    </a:cubicBezTo>
                    <a:cubicBezTo>
                      <a:pt x="267" y="252"/>
                      <a:pt x="267" y="247"/>
                      <a:pt x="267" y="245"/>
                    </a:cubicBezTo>
                    <a:cubicBezTo>
                      <a:pt x="264" y="232"/>
                      <a:pt x="265" y="238"/>
                      <a:pt x="270" y="228"/>
                    </a:cubicBezTo>
                    <a:cubicBezTo>
                      <a:pt x="273" y="223"/>
                      <a:pt x="278" y="219"/>
                      <a:pt x="281" y="216"/>
                    </a:cubicBezTo>
                    <a:cubicBezTo>
                      <a:pt x="282" y="215"/>
                      <a:pt x="288" y="205"/>
                      <a:pt x="295" y="200"/>
                    </a:cubicBezTo>
                    <a:cubicBezTo>
                      <a:pt x="297" y="199"/>
                      <a:pt x="299" y="193"/>
                      <a:pt x="301" y="192"/>
                    </a:cubicBezTo>
                    <a:cubicBezTo>
                      <a:pt x="306" y="188"/>
                      <a:pt x="312" y="189"/>
                      <a:pt x="313" y="187"/>
                    </a:cubicBezTo>
                    <a:cubicBezTo>
                      <a:pt x="314" y="184"/>
                      <a:pt x="309" y="186"/>
                      <a:pt x="309" y="183"/>
                    </a:cubicBezTo>
                    <a:cubicBezTo>
                      <a:pt x="308" y="176"/>
                      <a:pt x="312" y="177"/>
                      <a:pt x="315" y="176"/>
                    </a:cubicBezTo>
                    <a:cubicBezTo>
                      <a:pt x="318" y="175"/>
                      <a:pt x="322" y="173"/>
                      <a:pt x="325" y="172"/>
                    </a:cubicBezTo>
                    <a:cubicBezTo>
                      <a:pt x="345" y="166"/>
                      <a:pt x="342" y="170"/>
                      <a:pt x="348" y="167"/>
                    </a:cubicBezTo>
                    <a:cubicBezTo>
                      <a:pt x="351" y="165"/>
                      <a:pt x="357" y="167"/>
                      <a:pt x="358" y="165"/>
                    </a:cubicBezTo>
                    <a:cubicBezTo>
                      <a:pt x="359" y="163"/>
                      <a:pt x="365" y="157"/>
                      <a:pt x="367" y="158"/>
                    </a:cubicBezTo>
                    <a:cubicBezTo>
                      <a:pt x="370" y="159"/>
                      <a:pt x="374" y="154"/>
                      <a:pt x="377" y="154"/>
                    </a:cubicBezTo>
                    <a:cubicBezTo>
                      <a:pt x="386" y="152"/>
                      <a:pt x="393" y="147"/>
                      <a:pt x="396" y="142"/>
                    </a:cubicBezTo>
                    <a:cubicBezTo>
                      <a:pt x="398" y="139"/>
                      <a:pt x="392" y="131"/>
                      <a:pt x="395" y="128"/>
                    </a:cubicBezTo>
                    <a:cubicBezTo>
                      <a:pt x="396" y="126"/>
                      <a:pt x="397" y="130"/>
                      <a:pt x="399" y="128"/>
                    </a:cubicBezTo>
                    <a:cubicBezTo>
                      <a:pt x="403" y="124"/>
                      <a:pt x="401" y="122"/>
                      <a:pt x="398" y="12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5" name="Rectangle 120"/>
              <p:cNvSpPr>
                <a:spLocks noChangeArrowheads="1"/>
              </p:cNvSpPr>
              <p:nvPr/>
            </p:nvSpPr>
            <p:spPr bwMode="auto">
              <a:xfrm>
                <a:off x="2676" y="2463"/>
                <a:ext cx="2" cy="1"/>
              </a:xfrm>
              <a:prstGeom prst="rect">
                <a:avLst/>
              </a:prstGeom>
              <a:grpFill/>
              <a:ln w="9525">
                <a:solidFill>
                  <a:srgbClr val="222A35">
                    <a:alpha val="25000"/>
                  </a:srgb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6" name="Freeform 121"/>
              <p:cNvSpPr>
                <a:spLocks/>
              </p:cNvSpPr>
              <p:nvPr/>
            </p:nvSpPr>
            <p:spPr bwMode="auto">
              <a:xfrm>
                <a:off x="2973" y="214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8" name="Freeform 122"/>
              <p:cNvSpPr>
                <a:spLocks/>
              </p:cNvSpPr>
              <p:nvPr/>
            </p:nvSpPr>
            <p:spPr bwMode="auto">
              <a:xfrm>
                <a:off x="2460" y="2225"/>
                <a:ext cx="42" cy="60"/>
              </a:xfrm>
              <a:custGeom>
                <a:avLst/>
                <a:gdLst>
                  <a:gd name="T0" fmla="*/ 0 w 21"/>
                  <a:gd name="T1" fmla="*/ 16 h 30"/>
                  <a:gd name="T2" fmla="*/ 0 w 21"/>
                  <a:gd name="T3" fmla="*/ 17 h 30"/>
                  <a:gd name="T4" fmla="*/ 2 w 21"/>
                  <a:gd name="T5" fmla="*/ 19 h 30"/>
                  <a:gd name="T6" fmla="*/ 3 w 21"/>
                  <a:gd name="T7" fmla="*/ 21 h 30"/>
                  <a:gd name="T8" fmla="*/ 3 w 21"/>
                  <a:gd name="T9" fmla="*/ 22 h 30"/>
                  <a:gd name="T10" fmla="*/ 3 w 21"/>
                  <a:gd name="T11" fmla="*/ 22 h 30"/>
                  <a:gd name="T12" fmla="*/ 3 w 21"/>
                  <a:gd name="T13" fmla="*/ 22 h 30"/>
                  <a:gd name="T14" fmla="*/ 4 w 21"/>
                  <a:gd name="T15" fmla="*/ 24 h 30"/>
                  <a:gd name="T16" fmla="*/ 2 w 21"/>
                  <a:gd name="T17" fmla="*/ 25 h 30"/>
                  <a:gd name="T18" fmla="*/ 3 w 21"/>
                  <a:gd name="T19" fmla="*/ 26 h 30"/>
                  <a:gd name="T20" fmla="*/ 3 w 21"/>
                  <a:gd name="T21" fmla="*/ 28 h 30"/>
                  <a:gd name="T22" fmla="*/ 6 w 21"/>
                  <a:gd name="T23" fmla="*/ 30 h 30"/>
                  <a:gd name="T24" fmla="*/ 8 w 21"/>
                  <a:gd name="T25" fmla="*/ 30 h 30"/>
                  <a:gd name="T26" fmla="*/ 15 w 21"/>
                  <a:gd name="T27" fmla="*/ 29 h 30"/>
                  <a:gd name="T28" fmla="*/ 16 w 21"/>
                  <a:gd name="T29" fmla="*/ 30 h 30"/>
                  <a:gd name="T30" fmla="*/ 20 w 21"/>
                  <a:gd name="T31" fmla="*/ 23 h 30"/>
                  <a:gd name="T32" fmla="*/ 17 w 21"/>
                  <a:gd name="T33" fmla="*/ 17 h 30"/>
                  <a:gd name="T34" fmla="*/ 11 w 21"/>
                  <a:gd name="T35" fmla="*/ 8 h 30"/>
                  <a:gd name="T36" fmla="*/ 11 w 21"/>
                  <a:gd name="T37" fmla="*/ 0 h 30"/>
                  <a:gd name="T38" fmla="*/ 9 w 21"/>
                  <a:gd name="T39" fmla="*/ 1 h 30"/>
                  <a:gd name="T40" fmla="*/ 9 w 21"/>
                  <a:gd name="T41" fmla="*/ 1 h 30"/>
                  <a:gd name="T42" fmla="*/ 9 w 21"/>
                  <a:gd name="T43" fmla="*/ 1 h 30"/>
                  <a:gd name="T44" fmla="*/ 8 w 21"/>
                  <a:gd name="T45" fmla="*/ 0 h 30"/>
                  <a:gd name="T46" fmla="*/ 8 w 21"/>
                  <a:gd name="T47" fmla="*/ 0 h 30"/>
                  <a:gd name="T48" fmla="*/ 7 w 21"/>
                  <a:gd name="T49" fmla="*/ 1 h 30"/>
                  <a:gd name="T50" fmla="*/ 7 w 21"/>
                  <a:gd name="T51" fmla="*/ 1 h 30"/>
                  <a:gd name="T52" fmla="*/ 7 w 21"/>
                  <a:gd name="T53" fmla="*/ 1 h 30"/>
                  <a:gd name="T54" fmla="*/ 7 w 21"/>
                  <a:gd name="T55" fmla="*/ 1 h 30"/>
                  <a:gd name="T56" fmla="*/ 6 w 21"/>
                  <a:gd name="T57" fmla="*/ 1 h 30"/>
                  <a:gd name="T58" fmla="*/ 6 w 21"/>
                  <a:gd name="T59" fmla="*/ 2 h 30"/>
                  <a:gd name="T60" fmla="*/ 6 w 21"/>
                  <a:gd name="T61" fmla="*/ 2 h 30"/>
                  <a:gd name="T62" fmla="*/ 5 w 21"/>
                  <a:gd name="T63" fmla="*/ 3 h 30"/>
                  <a:gd name="T64" fmla="*/ 4 w 21"/>
                  <a:gd name="T65" fmla="*/ 4 h 30"/>
                  <a:gd name="T66" fmla="*/ 4 w 21"/>
                  <a:gd name="T67" fmla="*/ 5 h 30"/>
                  <a:gd name="T68" fmla="*/ 4 w 21"/>
                  <a:gd name="T69" fmla="*/ 5 h 30"/>
                  <a:gd name="T70" fmla="*/ 4 w 21"/>
                  <a:gd name="T71" fmla="*/ 5 h 30"/>
                  <a:gd name="T72" fmla="*/ 2 w 21"/>
                  <a:gd name="T73" fmla="*/ 7 h 30"/>
                  <a:gd name="T74" fmla="*/ 3 w 21"/>
                  <a:gd name="T75" fmla="*/ 8 h 30"/>
                  <a:gd name="T76" fmla="*/ 3 w 21"/>
                  <a:gd name="T77" fmla="*/ 8 h 30"/>
                  <a:gd name="T78" fmla="*/ 3 w 21"/>
                  <a:gd name="T79" fmla="*/ 8 h 30"/>
                  <a:gd name="T80" fmla="*/ 0 w 21"/>
                  <a:gd name="T81" fmla="*/ 11 h 30"/>
                  <a:gd name="T82" fmla="*/ 0 w 21"/>
                  <a:gd name="T83" fmla="*/ 11 h 30"/>
                  <a:gd name="T84" fmla="*/ 0 w 21"/>
                  <a:gd name="T85" fmla="*/ 12 h 30"/>
                  <a:gd name="T86" fmla="*/ 0 w 21"/>
                  <a:gd name="T87" fmla="*/ 15 h 30"/>
                  <a:gd name="T88" fmla="*/ 0 w 21"/>
                  <a:gd name="T89" fmla="*/ 16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1" h="30">
                    <a:moveTo>
                      <a:pt x="0" y="16"/>
                    </a:move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18"/>
                      <a:pt x="1" y="18"/>
                      <a:pt x="1" y="18"/>
                    </a:cubicBezTo>
                    <a:cubicBezTo>
                      <a:pt x="2" y="19"/>
                      <a:pt x="2" y="19"/>
                      <a:pt x="2" y="19"/>
                    </a:cubicBezTo>
                    <a:cubicBezTo>
                      <a:pt x="3" y="20"/>
                      <a:pt x="3" y="20"/>
                      <a:pt x="3" y="20"/>
                    </a:cubicBezTo>
                    <a:cubicBezTo>
                      <a:pt x="3" y="20"/>
                      <a:pt x="3" y="21"/>
                      <a:pt x="3" y="21"/>
                    </a:cubicBezTo>
                    <a:cubicBezTo>
                      <a:pt x="3" y="21"/>
                      <a:pt x="3" y="21"/>
                      <a:pt x="3" y="21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4" y="23"/>
                      <a:pt x="4" y="23"/>
                    </a:cubicBezTo>
                    <a:cubicBezTo>
                      <a:pt x="4" y="24"/>
                      <a:pt x="4" y="24"/>
                      <a:pt x="4" y="24"/>
                    </a:cubicBezTo>
                    <a:cubicBezTo>
                      <a:pt x="4" y="24"/>
                      <a:pt x="4" y="24"/>
                      <a:pt x="4" y="24"/>
                    </a:cubicBezTo>
                    <a:cubicBezTo>
                      <a:pt x="4" y="24"/>
                      <a:pt x="4" y="24"/>
                      <a:pt x="4" y="24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2" y="25"/>
                      <a:pt x="2" y="25"/>
                      <a:pt x="2" y="25"/>
                    </a:cubicBezTo>
                    <a:cubicBezTo>
                      <a:pt x="3" y="25"/>
                      <a:pt x="3" y="25"/>
                      <a:pt x="3" y="25"/>
                    </a:cubicBezTo>
                    <a:cubicBezTo>
                      <a:pt x="3" y="26"/>
                      <a:pt x="3" y="26"/>
                      <a:pt x="3" y="26"/>
                    </a:cubicBezTo>
                    <a:cubicBezTo>
                      <a:pt x="4" y="27"/>
                      <a:pt x="4" y="27"/>
                      <a:pt x="4" y="27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3" y="28"/>
                      <a:pt x="3" y="28"/>
                      <a:pt x="3" y="28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5" y="29"/>
                      <a:pt x="5" y="29"/>
                      <a:pt x="5" y="29"/>
                    </a:cubicBezTo>
                    <a:cubicBezTo>
                      <a:pt x="6" y="29"/>
                      <a:pt x="6" y="29"/>
                      <a:pt x="6" y="30"/>
                    </a:cubicBezTo>
                    <a:cubicBezTo>
                      <a:pt x="6" y="30"/>
                      <a:pt x="6" y="30"/>
                      <a:pt x="6" y="30"/>
                    </a:cubicBezTo>
                    <a:cubicBezTo>
                      <a:pt x="7" y="30"/>
                      <a:pt x="7" y="30"/>
                      <a:pt x="7" y="30"/>
                    </a:cubicBezTo>
                    <a:cubicBezTo>
                      <a:pt x="7" y="30"/>
                      <a:pt x="7" y="30"/>
                      <a:pt x="8" y="30"/>
                    </a:cubicBezTo>
                    <a:cubicBezTo>
                      <a:pt x="10" y="28"/>
                      <a:pt x="10" y="28"/>
                      <a:pt x="10" y="28"/>
                    </a:cubicBezTo>
                    <a:cubicBezTo>
                      <a:pt x="13" y="28"/>
                      <a:pt x="13" y="28"/>
                      <a:pt x="13" y="28"/>
                    </a:cubicBezTo>
                    <a:cubicBezTo>
                      <a:pt x="15" y="29"/>
                      <a:pt x="15" y="29"/>
                      <a:pt x="15" y="29"/>
                    </a:cubicBezTo>
                    <a:cubicBezTo>
                      <a:pt x="16" y="30"/>
                      <a:pt x="16" y="30"/>
                      <a:pt x="16" y="30"/>
                    </a:cubicBezTo>
                    <a:cubicBezTo>
                      <a:pt x="16" y="30"/>
                      <a:pt x="16" y="30"/>
                      <a:pt x="16" y="30"/>
                    </a:cubicBezTo>
                    <a:cubicBezTo>
                      <a:pt x="16" y="30"/>
                      <a:pt x="16" y="30"/>
                      <a:pt x="16" y="30"/>
                    </a:cubicBezTo>
                    <a:cubicBezTo>
                      <a:pt x="16" y="27"/>
                      <a:pt x="16" y="27"/>
                      <a:pt x="16" y="27"/>
                    </a:cubicBezTo>
                    <a:cubicBezTo>
                      <a:pt x="18" y="25"/>
                      <a:pt x="18" y="25"/>
                      <a:pt x="18" y="25"/>
                    </a:cubicBezTo>
                    <a:cubicBezTo>
                      <a:pt x="20" y="23"/>
                      <a:pt x="20" y="23"/>
                      <a:pt x="20" y="23"/>
                    </a:cubicBezTo>
                    <a:cubicBezTo>
                      <a:pt x="21" y="20"/>
                      <a:pt x="21" y="20"/>
                      <a:pt x="21" y="20"/>
                    </a:cubicBezTo>
                    <a:cubicBezTo>
                      <a:pt x="20" y="18"/>
                      <a:pt x="20" y="18"/>
                      <a:pt x="20" y="18"/>
                    </a:cubicBezTo>
                    <a:cubicBezTo>
                      <a:pt x="20" y="18"/>
                      <a:pt x="17" y="17"/>
                      <a:pt x="17" y="17"/>
                    </a:cubicBezTo>
                    <a:cubicBezTo>
                      <a:pt x="16" y="16"/>
                      <a:pt x="13" y="15"/>
                      <a:pt x="13" y="15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1" y="8"/>
                      <a:pt x="11" y="8"/>
                      <a:pt x="11" y="8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1" y="0"/>
                      <a:pt x="10" y="0"/>
                      <a:pt x="10" y="1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10" y="1"/>
                      <a:pt x="9" y="1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4" y="3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6"/>
                      <a:pt x="3" y="7"/>
                      <a:pt x="2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2" y="9"/>
                      <a:pt x="2" y="10"/>
                    </a:cubicBezTo>
                    <a:cubicBezTo>
                      <a:pt x="1" y="10"/>
                      <a:pt x="0" y="11"/>
                      <a:pt x="0" y="11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3"/>
                      <a:pt x="1" y="13"/>
                      <a:pt x="1" y="13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5"/>
                      <a:pt x="0" y="15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0" y="16"/>
                      <a:pt x="0" y="16"/>
                      <a:pt x="0" y="16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89" name="Freeform 123"/>
              <p:cNvSpPr>
                <a:spLocks/>
              </p:cNvSpPr>
              <p:nvPr/>
            </p:nvSpPr>
            <p:spPr bwMode="auto">
              <a:xfrm>
                <a:off x="1348" y="2793"/>
                <a:ext cx="283" cy="441"/>
              </a:xfrm>
              <a:custGeom>
                <a:avLst/>
                <a:gdLst>
                  <a:gd name="T0" fmla="*/ 56 w 141"/>
                  <a:gd name="T1" fmla="*/ 208 h 220"/>
                  <a:gd name="T2" fmla="*/ 56 w 141"/>
                  <a:gd name="T3" fmla="*/ 198 h 220"/>
                  <a:gd name="T4" fmla="*/ 61 w 141"/>
                  <a:gd name="T5" fmla="*/ 191 h 220"/>
                  <a:gd name="T6" fmla="*/ 73 w 141"/>
                  <a:gd name="T7" fmla="*/ 182 h 220"/>
                  <a:gd name="T8" fmla="*/ 80 w 141"/>
                  <a:gd name="T9" fmla="*/ 180 h 220"/>
                  <a:gd name="T10" fmla="*/ 74 w 141"/>
                  <a:gd name="T11" fmla="*/ 170 h 220"/>
                  <a:gd name="T12" fmla="*/ 71 w 141"/>
                  <a:gd name="T13" fmla="*/ 163 h 220"/>
                  <a:gd name="T14" fmla="*/ 76 w 141"/>
                  <a:gd name="T15" fmla="*/ 154 h 220"/>
                  <a:gd name="T16" fmla="*/ 90 w 141"/>
                  <a:gd name="T17" fmla="*/ 141 h 220"/>
                  <a:gd name="T18" fmla="*/ 86 w 141"/>
                  <a:gd name="T19" fmla="*/ 139 h 220"/>
                  <a:gd name="T20" fmla="*/ 82 w 141"/>
                  <a:gd name="T21" fmla="*/ 128 h 220"/>
                  <a:gd name="T22" fmla="*/ 80 w 141"/>
                  <a:gd name="T23" fmla="*/ 118 h 220"/>
                  <a:gd name="T24" fmla="*/ 77 w 141"/>
                  <a:gd name="T25" fmla="*/ 109 h 220"/>
                  <a:gd name="T26" fmla="*/ 88 w 141"/>
                  <a:gd name="T27" fmla="*/ 109 h 220"/>
                  <a:gd name="T28" fmla="*/ 97 w 141"/>
                  <a:gd name="T29" fmla="*/ 109 h 220"/>
                  <a:gd name="T30" fmla="*/ 103 w 141"/>
                  <a:gd name="T31" fmla="*/ 100 h 220"/>
                  <a:gd name="T32" fmla="*/ 100 w 141"/>
                  <a:gd name="T33" fmla="*/ 92 h 220"/>
                  <a:gd name="T34" fmla="*/ 108 w 141"/>
                  <a:gd name="T35" fmla="*/ 85 h 220"/>
                  <a:gd name="T36" fmla="*/ 110 w 141"/>
                  <a:gd name="T37" fmla="*/ 73 h 220"/>
                  <a:gd name="T38" fmla="*/ 112 w 141"/>
                  <a:gd name="T39" fmla="*/ 65 h 220"/>
                  <a:gd name="T40" fmla="*/ 111 w 141"/>
                  <a:gd name="T41" fmla="*/ 55 h 220"/>
                  <a:gd name="T42" fmla="*/ 122 w 141"/>
                  <a:gd name="T43" fmla="*/ 49 h 220"/>
                  <a:gd name="T44" fmla="*/ 130 w 141"/>
                  <a:gd name="T45" fmla="*/ 46 h 220"/>
                  <a:gd name="T46" fmla="*/ 139 w 141"/>
                  <a:gd name="T47" fmla="*/ 39 h 220"/>
                  <a:gd name="T48" fmla="*/ 135 w 141"/>
                  <a:gd name="T49" fmla="*/ 34 h 220"/>
                  <a:gd name="T50" fmla="*/ 132 w 141"/>
                  <a:gd name="T51" fmla="*/ 25 h 220"/>
                  <a:gd name="T52" fmla="*/ 129 w 141"/>
                  <a:gd name="T53" fmla="*/ 20 h 220"/>
                  <a:gd name="T54" fmla="*/ 120 w 141"/>
                  <a:gd name="T55" fmla="*/ 17 h 220"/>
                  <a:gd name="T56" fmla="*/ 111 w 141"/>
                  <a:gd name="T57" fmla="*/ 20 h 220"/>
                  <a:gd name="T58" fmla="*/ 101 w 141"/>
                  <a:gd name="T59" fmla="*/ 19 h 220"/>
                  <a:gd name="T60" fmla="*/ 95 w 141"/>
                  <a:gd name="T61" fmla="*/ 14 h 220"/>
                  <a:gd name="T62" fmla="*/ 90 w 141"/>
                  <a:gd name="T63" fmla="*/ 13 h 220"/>
                  <a:gd name="T64" fmla="*/ 82 w 141"/>
                  <a:gd name="T65" fmla="*/ 14 h 220"/>
                  <a:gd name="T66" fmla="*/ 79 w 141"/>
                  <a:gd name="T67" fmla="*/ 9 h 220"/>
                  <a:gd name="T68" fmla="*/ 83 w 141"/>
                  <a:gd name="T69" fmla="*/ 1 h 220"/>
                  <a:gd name="T70" fmla="*/ 76 w 141"/>
                  <a:gd name="T71" fmla="*/ 1 h 220"/>
                  <a:gd name="T72" fmla="*/ 70 w 141"/>
                  <a:gd name="T73" fmla="*/ 1 h 220"/>
                  <a:gd name="T74" fmla="*/ 65 w 141"/>
                  <a:gd name="T75" fmla="*/ 3 h 220"/>
                  <a:gd name="T76" fmla="*/ 59 w 141"/>
                  <a:gd name="T77" fmla="*/ 5 h 220"/>
                  <a:gd name="T78" fmla="*/ 59 w 141"/>
                  <a:gd name="T79" fmla="*/ 16 h 220"/>
                  <a:gd name="T80" fmla="*/ 57 w 141"/>
                  <a:gd name="T81" fmla="*/ 27 h 220"/>
                  <a:gd name="T82" fmla="*/ 53 w 141"/>
                  <a:gd name="T83" fmla="*/ 51 h 220"/>
                  <a:gd name="T84" fmla="*/ 34 w 141"/>
                  <a:gd name="T85" fmla="*/ 89 h 220"/>
                  <a:gd name="T86" fmla="*/ 25 w 141"/>
                  <a:gd name="T87" fmla="*/ 102 h 220"/>
                  <a:gd name="T88" fmla="*/ 16 w 141"/>
                  <a:gd name="T89" fmla="*/ 106 h 220"/>
                  <a:gd name="T90" fmla="*/ 12 w 141"/>
                  <a:gd name="T91" fmla="*/ 116 h 220"/>
                  <a:gd name="T92" fmla="*/ 7 w 141"/>
                  <a:gd name="T93" fmla="*/ 127 h 220"/>
                  <a:gd name="T94" fmla="*/ 7 w 141"/>
                  <a:gd name="T95" fmla="*/ 136 h 220"/>
                  <a:gd name="T96" fmla="*/ 11 w 141"/>
                  <a:gd name="T97" fmla="*/ 139 h 220"/>
                  <a:gd name="T98" fmla="*/ 12 w 141"/>
                  <a:gd name="T99" fmla="*/ 148 h 220"/>
                  <a:gd name="T100" fmla="*/ 22 w 141"/>
                  <a:gd name="T101" fmla="*/ 150 h 220"/>
                  <a:gd name="T102" fmla="*/ 20 w 141"/>
                  <a:gd name="T103" fmla="*/ 165 h 220"/>
                  <a:gd name="T104" fmla="*/ 15 w 141"/>
                  <a:gd name="T105" fmla="*/ 184 h 220"/>
                  <a:gd name="T106" fmla="*/ 9 w 141"/>
                  <a:gd name="T107" fmla="*/ 199 h 220"/>
                  <a:gd name="T108" fmla="*/ 0 w 141"/>
                  <a:gd name="T109" fmla="*/ 210 h 220"/>
                  <a:gd name="T110" fmla="*/ 13 w 141"/>
                  <a:gd name="T111" fmla="*/ 210 h 220"/>
                  <a:gd name="T112" fmla="*/ 25 w 141"/>
                  <a:gd name="T113" fmla="*/ 213 h 220"/>
                  <a:gd name="T114" fmla="*/ 36 w 141"/>
                  <a:gd name="T115" fmla="*/ 220 h 220"/>
                  <a:gd name="T116" fmla="*/ 55 w 141"/>
                  <a:gd name="T117" fmla="*/ 217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41" h="220">
                    <a:moveTo>
                      <a:pt x="55" y="215"/>
                    </a:moveTo>
                    <a:cubicBezTo>
                      <a:pt x="55" y="213"/>
                      <a:pt x="55" y="213"/>
                      <a:pt x="55" y="213"/>
                    </a:cubicBezTo>
                    <a:cubicBezTo>
                      <a:pt x="55" y="212"/>
                      <a:pt x="55" y="212"/>
                      <a:pt x="55" y="212"/>
                    </a:cubicBezTo>
                    <a:cubicBezTo>
                      <a:pt x="56" y="209"/>
                      <a:pt x="56" y="209"/>
                      <a:pt x="56" y="209"/>
                    </a:cubicBezTo>
                    <a:cubicBezTo>
                      <a:pt x="56" y="208"/>
                      <a:pt x="56" y="208"/>
                      <a:pt x="56" y="208"/>
                    </a:cubicBezTo>
                    <a:cubicBezTo>
                      <a:pt x="56" y="208"/>
                      <a:pt x="56" y="208"/>
                      <a:pt x="56" y="208"/>
                    </a:cubicBezTo>
                    <a:cubicBezTo>
                      <a:pt x="56" y="205"/>
                      <a:pt x="56" y="205"/>
                      <a:pt x="56" y="205"/>
                    </a:cubicBezTo>
                    <a:cubicBezTo>
                      <a:pt x="56" y="204"/>
                      <a:pt x="56" y="204"/>
                      <a:pt x="56" y="204"/>
                    </a:cubicBezTo>
                    <a:cubicBezTo>
                      <a:pt x="56" y="204"/>
                      <a:pt x="56" y="204"/>
                      <a:pt x="56" y="204"/>
                    </a:cubicBezTo>
                    <a:cubicBezTo>
                      <a:pt x="56" y="204"/>
                      <a:pt x="56" y="202"/>
                      <a:pt x="55" y="202"/>
                    </a:cubicBezTo>
                    <a:cubicBezTo>
                      <a:pt x="55" y="201"/>
                      <a:pt x="55" y="200"/>
                      <a:pt x="56" y="199"/>
                    </a:cubicBezTo>
                    <a:cubicBezTo>
                      <a:pt x="56" y="198"/>
                      <a:pt x="56" y="198"/>
                      <a:pt x="56" y="198"/>
                    </a:cubicBezTo>
                    <a:cubicBezTo>
                      <a:pt x="56" y="198"/>
                      <a:pt x="56" y="198"/>
                      <a:pt x="56" y="198"/>
                    </a:cubicBezTo>
                    <a:cubicBezTo>
                      <a:pt x="56" y="198"/>
                      <a:pt x="57" y="198"/>
                      <a:pt x="57" y="197"/>
                    </a:cubicBezTo>
                    <a:cubicBezTo>
                      <a:pt x="57" y="197"/>
                      <a:pt x="58" y="197"/>
                      <a:pt x="58" y="197"/>
                    </a:cubicBezTo>
                    <a:cubicBezTo>
                      <a:pt x="58" y="197"/>
                      <a:pt x="58" y="196"/>
                      <a:pt x="59" y="196"/>
                    </a:cubicBezTo>
                    <a:cubicBezTo>
                      <a:pt x="59" y="195"/>
                      <a:pt x="60" y="194"/>
                      <a:pt x="60" y="194"/>
                    </a:cubicBezTo>
                    <a:cubicBezTo>
                      <a:pt x="60" y="193"/>
                      <a:pt x="60" y="192"/>
                      <a:pt x="61" y="191"/>
                    </a:cubicBezTo>
                    <a:cubicBezTo>
                      <a:pt x="61" y="191"/>
                      <a:pt x="61" y="191"/>
                      <a:pt x="61" y="191"/>
                    </a:cubicBezTo>
                    <a:cubicBezTo>
                      <a:pt x="67" y="188"/>
                      <a:pt x="67" y="188"/>
                      <a:pt x="67" y="188"/>
                    </a:cubicBezTo>
                    <a:cubicBezTo>
                      <a:pt x="67" y="187"/>
                      <a:pt x="67" y="187"/>
                      <a:pt x="67" y="187"/>
                    </a:cubicBezTo>
                    <a:cubicBezTo>
                      <a:pt x="69" y="182"/>
                      <a:pt x="69" y="182"/>
                      <a:pt x="69" y="182"/>
                    </a:cubicBezTo>
                    <a:cubicBezTo>
                      <a:pt x="70" y="182"/>
                      <a:pt x="70" y="182"/>
                      <a:pt x="70" y="182"/>
                    </a:cubicBezTo>
                    <a:cubicBezTo>
                      <a:pt x="71" y="182"/>
                      <a:pt x="73" y="182"/>
                      <a:pt x="73" y="182"/>
                    </a:cubicBezTo>
                    <a:cubicBezTo>
                      <a:pt x="73" y="182"/>
                      <a:pt x="74" y="182"/>
                      <a:pt x="74" y="182"/>
                    </a:cubicBezTo>
                    <a:cubicBezTo>
                      <a:pt x="74" y="182"/>
                      <a:pt x="74" y="182"/>
                      <a:pt x="74" y="182"/>
                    </a:cubicBezTo>
                    <a:cubicBezTo>
                      <a:pt x="77" y="180"/>
                      <a:pt x="77" y="180"/>
                      <a:pt x="77" y="180"/>
                    </a:cubicBezTo>
                    <a:cubicBezTo>
                      <a:pt x="79" y="181"/>
                      <a:pt x="79" y="181"/>
                      <a:pt x="79" y="181"/>
                    </a:cubicBezTo>
                    <a:cubicBezTo>
                      <a:pt x="79" y="180"/>
                      <a:pt x="79" y="180"/>
                      <a:pt x="79" y="180"/>
                    </a:cubicBezTo>
                    <a:cubicBezTo>
                      <a:pt x="80" y="180"/>
                      <a:pt x="80" y="180"/>
                      <a:pt x="80" y="180"/>
                    </a:cubicBezTo>
                    <a:cubicBezTo>
                      <a:pt x="80" y="180"/>
                      <a:pt x="79" y="180"/>
                      <a:pt x="79" y="180"/>
                    </a:cubicBezTo>
                    <a:cubicBezTo>
                      <a:pt x="78" y="179"/>
                      <a:pt x="76" y="179"/>
                      <a:pt x="76" y="176"/>
                    </a:cubicBezTo>
                    <a:cubicBezTo>
                      <a:pt x="76" y="176"/>
                      <a:pt x="76" y="176"/>
                      <a:pt x="76" y="176"/>
                    </a:cubicBezTo>
                    <a:cubicBezTo>
                      <a:pt x="75" y="175"/>
                      <a:pt x="75" y="173"/>
                      <a:pt x="74" y="172"/>
                    </a:cubicBezTo>
                    <a:cubicBezTo>
                      <a:pt x="74" y="172"/>
                      <a:pt x="74" y="171"/>
                      <a:pt x="75" y="171"/>
                    </a:cubicBezTo>
                    <a:cubicBezTo>
                      <a:pt x="75" y="171"/>
                      <a:pt x="74" y="170"/>
                      <a:pt x="74" y="170"/>
                    </a:cubicBezTo>
                    <a:cubicBezTo>
                      <a:pt x="74" y="170"/>
                      <a:pt x="74" y="170"/>
                      <a:pt x="74" y="170"/>
                    </a:cubicBezTo>
                    <a:cubicBezTo>
                      <a:pt x="73" y="169"/>
                      <a:pt x="73" y="168"/>
                      <a:pt x="73" y="168"/>
                    </a:cubicBezTo>
                    <a:cubicBezTo>
                      <a:pt x="73" y="167"/>
                      <a:pt x="73" y="167"/>
                      <a:pt x="72" y="166"/>
                    </a:cubicBezTo>
                    <a:cubicBezTo>
                      <a:pt x="72" y="165"/>
                      <a:pt x="72" y="165"/>
                      <a:pt x="72" y="165"/>
                    </a:cubicBezTo>
                    <a:cubicBezTo>
                      <a:pt x="71" y="164"/>
                      <a:pt x="71" y="164"/>
                      <a:pt x="71" y="164"/>
                    </a:cubicBezTo>
                    <a:cubicBezTo>
                      <a:pt x="71" y="163"/>
                      <a:pt x="71" y="163"/>
                      <a:pt x="71" y="163"/>
                    </a:cubicBezTo>
                    <a:cubicBezTo>
                      <a:pt x="70" y="163"/>
                      <a:pt x="70" y="163"/>
                      <a:pt x="70" y="163"/>
                    </a:cubicBezTo>
                    <a:cubicBezTo>
                      <a:pt x="72" y="161"/>
                      <a:pt x="72" y="161"/>
                      <a:pt x="72" y="161"/>
                    </a:cubicBezTo>
                    <a:cubicBezTo>
                      <a:pt x="74" y="158"/>
                      <a:pt x="74" y="158"/>
                      <a:pt x="74" y="158"/>
                    </a:cubicBezTo>
                    <a:cubicBezTo>
                      <a:pt x="74" y="157"/>
                      <a:pt x="74" y="157"/>
                      <a:pt x="74" y="157"/>
                    </a:cubicBezTo>
                    <a:cubicBezTo>
                      <a:pt x="74" y="157"/>
                      <a:pt x="75" y="157"/>
                      <a:pt x="75" y="157"/>
                    </a:cubicBezTo>
                    <a:cubicBezTo>
                      <a:pt x="75" y="156"/>
                      <a:pt x="76" y="154"/>
                      <a:pt x="76" y="154"/>
                    </a:cubicBezTo>
                    <a:cubicBezTo>
                      <a:pt x="77" y="149"/>
                      <a:pt x="77" y="149"/>
                      <a:pt x="77" y="149"/>
                    </a:cubicBezTo>
                    <a:cubicBezTo>
                      <a:pt x="80" y="149"/>
                      <a:pt x="80" y="149"/>
                      <a:pt x="80" y="149"/>
                    </a:cubicBezTo>
                    <a:cubicBezTo>
                      <a:pt x="86" y="146"/>
                      <a:pt x="86" y="146"/>
                      <a:pt x="86" y="146"/>
                    </a:cubicBezTo>
                    <a:cubicBezTo>
                      <a:pt x="86" y="145"/>
                      <a:pt x="86" y="145"/>
                      <a:pt x="86" y="145"/>
                    </a:cubicBezTo>
                    <a:cubicBezTo>
                      <a:pt x="89" y="142"/>
                      <a:pt x="89" y="142"/>
                      <a:pt x="89" y="142"/>
                    </a:cubicBezTo>
                    <a:cubicBezTo>
                      <a:pt x="90" y="141"/>
                      <a:pt x="90" y="141"/>
                      <a:pt x="90" y="141"/>
                    </a:cubicBezTo>
                    <a:cubicBezTo>
                      <a:pt x="90" y="141"/>
                      <a:pt x="90" y="141"/>
                      <a:pt x="90" y="141"/>
                    </a:cubicBezTo>
                    <a:cubicBezTo>
                      <a:pt x="90" y="140"/>
                      <a:pt x="90" y="140"/>
                      <a:pt x="90" y="140"/>
                    </a:cubicBezTo>
                    <a:cubicBezTo>
                      <a:pt x="90" y="140"/>
                      <a:pt x="89" y="140"/>
                      <a:pt x="89" y="139"/>
                    </a:cubicBezTo>
                    <a:cubicBezTo>
                      <a:pt x="89" y="140"/>
                      <a:pt x="89" y="140"/>
                      <a:pt x="89" y="140"/>
                    </a:cubicBezTo>
                    <a:cubicBezTo>
                      <a:pt x="88" y="140"/>
                      <a:pt x="88" y="140"/>
                      <a:pt x="88" y="140"/>
                    </a:cubicBezTo>
                    <a:cubicBezTo>
                      <a:pt x="88" y="140"/>
                      <a:pt x="86" y="139"/>
                      <a:pt x="86" y="139"/>
                    </a:cubicBezTo>
                    <a:cubicBezTo>
                      <a:pt x="85" y="139"/>
                      <a:pt x="85" y="139"/>
                      <a:pt x="85" y="139"/>
                    </a:cubicBezTo>
                    <a:cubicBezTo>
                      <a:pt x="85" y="138"/>
                      <a:pt x="85" y="138"/>
                      <a:pt x="85" y="138"/>
                    </a:cubicBezTo>
                    <a:cubicBezTo>
                      <a:pt x="84" y="137"/>
                      <a:pt x="84" y="136"/>
                      <a:pt x="85" y="135"/>
                    </a:cubicBezTo>
                    <a:cubicBezTo>
                      <a:pt x="83" y="134"/>
                      <a:pt x="83" y="134"/>
                      <a:pt x="83" y="134"/>
                    </a:cubicBezTo>
                    <a:cubicBezTo>
                      <a:pt x="82" y="131"/>
                      <a:pt x="82" y="131"/>
                      <a:pt x="82" y="131"/>
                    </a:cubicBezTo>
                    <a:cubicBezTo>
                      <a:pt x="82" y="128"/>
                      <a:pt x="82" y="128"/>
                      <a:pt x="82" y="128"/>
                    </a:cubicBezTo>
                    <a:cubicBezTo>
                      <a:pt x="82" y="127"/>
                      <a:pt x="82" y="127"/>
                      <a:pt x="82" y="127"/>
                    </a:cubicBezTo>
                    <a:cubicBezTo>
                      <a:pt x="81" y="123"/>
                      <a:pt x="81" y="123"/>
                      <a:pt x="81" y="123"/>
                    </a:cubicBezTo>
                    <a:cubicBezTo>
                      <a:pt x="82" y="121"/>
                      <a:pt x="82" y="121"/>
                      <a:pt x="82" y="121"/>
                    </a:cubicBezTo>
                    <a:cubicBezTo>
                      <a:pt x="82" y="121"/>
                      <a:pt x="82" y="121"/>
                      <a:pt x="82" y="121"/>
                    </a:cubicBezTo>
                    <a:cubicBezTo>
                      <a:pt x="81" y="121"/>
                      <a:pt x="81" y="120"/>
                      <a:pt x="80" y="118"/>
                    </a:cubicBezTo>
                    <a:cubicBezTo>
                      <a:pt x="80" y="118"/>
                      <a:pt x="80" y="118"/>
                      <a:pt x="80" y="118"/>
                    </a:cubicBezTo>
                    <a:cubicBezTo>
                      <a:pt x="80" y="118"/>
                      <a:pt x="80" y="118"/>
                      <a:pt x="80" y="118"/>
                    </a:cubicBezTo>
                    <a:cubicBezTo>
                      <a:pt x="80" y="117"/>
                      <a:pt x="80" y="117"/>
                      <a:pt x="79" y="117"/>
                    </a:cubicBezTo>
                    <a:cubicBezTo>
                      <a:pt x="79" y="116"/>
                      <a:pt x="79" y="116"/>
                      <a:pt x="78" y="114"/>
                    </a:cubicBezTo>
                    <a:cubicBezTo>
                      <a:pt x="78" y="114"/>
                      <a:pt x="78" y="113"/>
                      <a:pt x="78" y="113"/>
                    </a:cubicBezTo>
                    <a:cubicBezTo>
                      <a:pt x="78" y="112"/>
                      <a:pt x="77" y="112"/>
                      <a:pt x="77" y="111"/>
                    </a:cubicBezTo>
                    <a:cubicBezTo>
                      <a:pt x="77" y="109"/>
                      <a:pt x="77" y="109"/>
                      <a:pt x="77" y="109"/>
                    </a:cubicBezTo>
                    <a:cubicBezTo>
                      <a:pt x="81" y="108"/>
                      <a:pt x="81" y="108"/>
                      <a:pt x="81" y="108"/>
                    </a:cubicBezTo>
                    <a:cubicBezTo>
                      <a:pt x="84" y="109"/>
                      <a:pt x="84" y="109"/>
                      <a:pt x="84" y="109"/>
                    </a:cubicBezTo>
                    <a:cubicBezTo>
                      <a:pt x="85" y="109"/>
                      <a:pt x="85" y="109"/>
                      <a:pt x="85" y="109"/>
                    </a:cubicBezTo>
                    <a:cubicBezTo>
                      <a:pt x="85" y="109"/>
                      <a:pt x="85" y="109"/>
                      <a:pt x="85" y="109"/>
                    </a:cubicBezTo>
                    <a:cubicBezTo>
                      <a:pt x="86" y="110"/>
                      <a:pt x="86" y="110"/>
                      <a:pt x="86" y="110"/>
                    </a:cubicBezTo>
                    <a:cubicBezTo>
                      <a:pt x="88" y="109"/>
                      <a:pt x="88" y="109"/>
                      <a:pt x="88" y="109"/>
                    </a:cubicBezTo>
                    <a:cubicBezTo>
                      <a:pt x="91" y="110"/>
                      <a:pt x="91" y="110"/>
                      <a:pt x="91" y="110"/>
                    </a:cubicBezTo>
                    <a:cubicBezTo>
                      <a:pt x="92" y="110"/>
                      <a:pt x="92" y="110"/>
                      <a:pt x="93" y="111"/>
                    </a:cubicBezTo>
                    <a:cubicBezTo>
                      <a:pt x="93" y="111"/>
                      <a:pt x="94" y="111"/>
                      <a:pt x="94" y="111"/>
                    </a:cubicBezTo>
                    <a:cubicBezTo>
                      <a:pt x="94" y="111"/>
                      <a:pt x="95" y="111"/>
                      <a:pt x="95" y="111"/>
                    </a:cubicBezTo>
                    <a:cubicBezTo>
                      <a:pt x="96" y="109"/>
                      <a:pt x="96" y="109"/>
                      <a:pt x="96" y="109"/>
                    </a:cubicBezTo>
                    <a:cubicBezTo>
                      <a:pt x="97" y="109"/>
                      <a:pt x="97" y="109"/>
                      <a:pt x="97" y="109"/>
                    </a:cubicBezTo>
                    <a:cubicBezTo>
                      <a:pt x="97" y="107"/>
                      <a:pt x="97" y="107"/>
                      <a:pt x="97" y="107"/>
                    </a:cubicBezTo>
                    <a:cubicBezTo>
                      <a:pt x="97" y="107"/>
                      <a:pt x="98" y="106"/>
                      <a:pt x="98" y="106"/>
                    </a:cubicBezTo>
                    <a:cubicBezTo>
                      <a:pt x="98" y="105"/>
                      <a:pt x="98" y="105"/>
                      <a:pt x="98" y="105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101" y="102"/>
                      <a:pt x="101" y="102"/>
                      <a:pt x="101" y="102"/>
                    </a:cubicBezTo>
                    <a:cubicBezTo>
                      <a:pt x="102" y="101"/>
                      <a:pt x="102" y="100"/>
                      <a:pt x="103" y="100"/>
                    </a:cubicBezTo>
                    <a:cubicBezTo>
                      <a:pt x="103" y="100"/>
                      <a:pt x="103" y="100"/>
                      <a:pt x="103" y="100"/>
                    </a:cubicBezTo>
                    <a:cubicBezTo>
                      <a:pt x="102" y="99"/>
                      <a:pt x="102" y="99"/>
                      <a:pt x="102" y="99"/>
                    </a:cubicBezTo>
                    <a:cubicBezTo>
                      <a:pt x="102" y="96"/>
                      <a:pt x="102" y="96"/>
                      <a:pt x="102" y="96"/>
                    </a:cubicBezTo>
                    <a:cubicBezTo>
                      <a:pt x="101" y="96"/>
                      <a:pt x="101" y="96"/>
                      <a:pt x="101" y="96"/>
                    </a:cubicBezTo>
                    <a:cubicBezTo>
                      <a:pt x="101" y="96"/>
                      <a:pt x="101" y="96"/>
                      <a:pt x="101" y="95"/>
                    </a:cubicBezTo>
                    <a:cubicBezTo>
                      <a:pt x="100" y="95"/>
                      <a:pt x="100" y="93"/>
                      <a:pt x="100" y="92"/>
                    </a:cubicBezTo>
                    <a:cubicBezTo>
                      <a:pt x="99" y="91"/>
                      <a:pt x="99" y="91"/>
                      <a:pt x="99" y="91"/>
                    </a:cubicBezTo>
                    <a:cubicBezTo>
                      <a:pt x="101" y="88"/>
                      <a:pt x="101" y="88"/>
                      <a:pt x="101" y="88"/>
                    </a:cubicBezTo>
                    <a:cubicBezTo>
                      <a:pt x="103" y="88"/>
                      <a:pt x="103" y="88"/>
                      <a:pt x="103" y="88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107" y="86"/>
                      <a:pt x="107" y="86"/>
                      <a:pt x="107" y="86"/>
                    </a:cubicBezTo>
                    <a:cubicBezTo>
                      <a:pt x="108" y="85"/>
                      <a:pt x="108" y="85"/>
                      <a:pt x="108" y="85"/>
                    </a:cubicBezTo>
                    <a:cubicBezTo>
                      <a:pt x="109" y="85"/>
                      <a:pt x="109" y="85"/>
                      <a:pt x="109" y="85"/>
                    </a:cubicBezTo>
                    <a:cubicBezTo>
                      <a:pt x="108" y="83"/>
                      <a:pt x="108" y="83"/>
                      <a:pt x="108" y="83"/>
                    </a:cubicBezTo>
                    <a:cubicBezTo>
                      <a:pt x="108" y="79"/>
                      <a:pt x="108" y="79"/>
                      <a:pt x="108" y="79"/>
                    </a:cubicBezTo>
                    <a:cubicBezTo>
                      <a:pt x="110" y="77"/>
                      <a:pt x="110" y="77"/>
                      <a:pt x="110" y="77"/>
                    </a:cubicBezTo>
                    <a:cubicBezTo>
                      <a:pt x="109" y="77"/>
                      <a:pt x="109" y="77"/>
                      <a:pt x="109" y="77"/>
                    </a:cubicBezTo>
                    <a:cubicBezTo>
                      <a:pt x="110" y="73"/>
                      <a:pt x="110" y="73"/>
                      <a:pt x="110" y="73"/>
                    </a:cubicBezTo>
                    <a:cubicBezTo>
                      <a:pt x="112" y="72"/>
                      <a:pt x="112" y="72"/>
                      <a:pt x="112" y="72"/>
                    </a:cubicBezTo>
                    <a:cubicBezTo>
                      <a:pt x="112" y="71"/>
                      <a:pt x="112" y="71"/>
                      <a:pt x="112" y="71"/>
                    </a:cubicBezTo>
                    <a:cubicBezTo>
                      <a:pt x="112" y="70"/>
                      <a:pt x="112" y="70"/>
                      <a:pt x="112" y="69"/>
                    </a:cubicBezTo>
                    <a:cubicBezTo>
                      <a:pt x="112" y="67"/>
                      <a:pt x="112" y="67"/>
                      <a:pt x="112" y="67"/>
                    </a:cubicBezTo>
                    <a:cubicBezTo>
                      <a:pt x="112" y="65"/>
                      <a:pt x="112" y="65"/>
                      <a:pt x="112" y="65"/>
                    </a:cubicBezTo>
                    <a:cubicBezTo>
                      <a:pt x="112" y="65"/>
                      <a:pt x="112" y="65"/>
                      <a:pt x="112" y="65"/>
                    </a:cubicBezTo>
                    <a:cubicBezTo>
                      <a:pt x="113" y="64"/>
                      <a:pt x="113" y="64"/>
                      <a:pt x="113" y="64"/>
                    </a:cubicBezTo>
                    <a:cubicBezTo>
                      <a:pt x="113" y="64"/>
                      <a:pt x="113" y="64"/>
                      <a:pt x="113" y="64"/>
                    </a:cubicBezTo>
                    <a:cubicBezTo>
                      <a:pt x="112" y="63"/>
                      <a:pt x="112" y="63"/>
                      <a:pt x="112" y="63"/>
                    </a:cubicBezTo>
                    <a:cubicBezTo>
                      <a:pt x="112" y="63"/>
                      <a:pt x="112" y="61"/>
                      <a:pt x="112" y="60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1" y="55"/>
                      <a:pt x="111" y="55"/>
                      <a:pt x="111" y="55"/>
                    </a:cubicBezTo>
                    <a:cubicBezTo>
                      <a:pt x="114" y="53"/>
                      <a:pt x="114" y="53"/>
                      <a:pt x="114" y="53"/>
                    </a:cubicBezTo>
                    <a:cubicBezTo>
                      <a:pt x="114" y="53"/>
                      <a:pt x="116" y="54"/>
                      <a:pt x="116" y="54"/>
                    </a:cubicBezTo>
                    <a:cubicBezTo>
                      <a:pt x="116" y="54"/>
                      <a:pt x="116" y="53"/>
                      <a:pt x="117" y="53"/>
                    </a:cubicBezTo>
                    <a:cubicBezTo>
                      <a:pt x="117" y="53"/>
                      <a:pt x="118" y="53"/>
                      <a:pt x="118" y="53"/>
                    </a:cubicBezTo>
                    <a:cubicBezTo>
                      <a:pt x="119" y="51"/>
                      <a:pt x="119" y="51"/>
                      <a:pt x="119" y="51"/>
                    </a:cubicBezTo>
                    <a:cubicBezTo>
                      <a:pt x="122" y="49"/>
                      <a:pt x="122" y="49"/>
                      <a:pt x="122" y="49"/>
                    </a:cubicBezTo>
                    <a:cubicBezTo>
                      <a:pt x="122" y="48"/>
                      <a:pt x="122" y="48"/>
                      <a:pt x="122" y="48"/>
                    </a:cubicBezTo>
                    <a:cubicBezTo>
                      <a:pt x="127" y="47"/>
                      <a:pt x="127" y="47"/>
                      <a:pt x="127" y="47"/>
                    </a:cubicBezTo>
                    <a:cubicBezTo>
                      <a:pt x="127" y="47"/>
                      <a:pt x="127" y="47"/>
                      <a:pt x="127" y="47"/>
                    </a:cubicBezTo>
                    <a:cubicBezTo>
                      <a:pt x="128" y="46"/>
                      <a:pt x="128" y="46"/>
                      <a:pt x="128" y="46"/>
                    </a:cubicBezTo>
                    <a:cubicBezTo>
                      <a:pt x="129" y="46"/>
                      <a:pt x="129" y="46"/>
                      <a:pt x="129" y="46"/>
                    </a:cubicBezTo>
                    <a:cubicBezTo>
                      <a:pt x="130" y="46"/>
                      <a:pt x="130" y="46"/>
                      <a:pt x="130" y="46"/>
                    </a:cubicBezTo>
                    <a:cubicBezTo>
                      <a:pt x="132" y="45"/>
                      <a:pt x="132" y="45"/>
                      <a:pt x="132" y="45"/>
                    </a:cubicBezTo>
                    <a:cubicBezTo>
                      <a:pt x="134" y="42"/>
                      <a:pt x="134" y="42"/>
                      <a:pt x="134" y="42"/>
                    </a:cubicBezTo>
                    <a:cubicBezTo>
                      <a:pt x="136" y="42"/>
                      <a:pt x="136" y="42"/>
                      <a:pt x="136" y="42"/>
                    </a:cubicBezTo>
                    <a:cubicBezTo>
                      <a:pt x="136" y="42"/>
                      <a:pt x="136" y="42"/>
                      <a:pt x="136" y="42"/>
                    </a:cubicBezTo>
                    <a:cubicBezTo>
                      <a:pt x="136" y="42"/>
                      <a:pt x="137" y="40"/>
                      <a:pt x="137" y="40"/>
                    </a:cubicBezTo>
                    <a:cubicBezTo>
                      <a:pt x="139" y="39"/>
                      <a:pt x="139" y="39"/>
                      <a:pt x="139" y="39"/>
                    </a:cubicBezTo>
                    <a:cubicBezTo>
                      <a:pt x="141" y="37"/>
                      <a:pt x="141" y="37"/>
                      <a:pt x="141" y="37"/>
                    </a:cubicBezTo>
                    <a:cubicBezTo>
                      <a:pt x="140" y="36"/>
                      <a:pt x="140" y="36"/>
                      <a:pt x="140" y="36"/>
                    </a:cubicBezTo>
                    <a:cubicBezTo>
                      <a:pt x="139" y="36"/>
                      <a:pt x="138" y="35"/>
                      <a:pt x="138" y="34"/>
                    </a:cubicBezTo>
                    <a:cubicBezTo>
                      <a:pt x="138" y="34"/>
                      <a:pt x="137" y="34"/>
                      <a:pt x="137" y="33"/>
                    </a:cubicBezTo>
                    <a:cubicBezTo>
                      <a:pt x="136" y="33"/>
                      <a:pt x="136" y="33"/>
                      <a:pt x="136" y="33"/>
                    </a:cubicBezTo>
                    <a:cubicBezTo>
                      <a:pt x="136" y="33"/>
                      <a:pt x="135" y="33"/>
                      <a:pt x="135" y="34"/>
                    </a:cubicBezTo>
                    <a:cubicBezTo>
                      <a:pt x="134" y="34"/>
                      <a:pt x="134" y="34"/>
                      <a:pt x="134" y="34"/>
                    </a:cubicBezTo>
                    <a:cubicBezTo>
                      <a:pt x="131" y="32"/>
                      <a:pt x="131" y="32"/>
                      <a:pt x="131" y="32"/>
                    </a:cubicBezTo>
                    <a:cubicBezTo>
                      <a:pt x="131" y="31"/>
                      <a:pt x="131" y="31"/>
                      <a:pt x="131" y="31"/>
                    </a:cubicBezTo>
                    <a:cubicBezTo>
                      <a:pt x="130" y="30"/>
                      <a:pt x="130" y="29"/>
                      <a:pt x="131" y="28"/>
                    </a:cubicBezTo>
                    <a:cubicBezTo>
                      <a:pt x="130" y="27"/>
                      <a:pt x="130" y="27"/>
                      <a:pt x="130" y="27"/>
                    </a:cubicBezTo>
                    <a:cubicBezTo>
                      <a:pt x="132" y="25"/>
                      <a:pt x="132" y="25"/>
                      <a:pt x="132" y="25"/>
                    </a:cubicBezTo>
                    <a:cubicBezTo>
                      <a:pt x="132" y="25"/>
                      <a:pt x="133" y="24"/>
                      <a:pt x="133" y="24"/>
                    </a:cubicBezTo>
                    <a:cubicBezTo>
                      <a:pt x="133" y="23"/>
                      <a:pt x="133" y="23"/>
                      <a:pt x="133" y="23"/>
                    </a:cubicBezTo>
                    <a:cubicBezTo>
                      <a:pt x="133" y="23"/>
                      <a:pt x="133" y="23"/>
                      <a:pt x="133" y="23"/>
                    </a:cubicBezTo>
                    <a:cubicBezTo>
                      <a:pt x="132" y="22"/>
                      <a:pt x="132" y="22"/>
                      <a:pt x="132" y="22"/>
                    </a:cubicBezTo>
                    <a:cubicBezTo>
                      <a:pt x="132" y="22"/>
                      <a:pt x="132" y="21"/>
                      <a:pt x="132" y="21"/>
                    </a:cubicBezTo>
                    <a:cubicBezTo>
                      <a:pt x="131" y="20"/>
                      <a:pt x="130" y="20"/>
                      <a:pt x="129" y="20"/>
                    </a:cubicBezTo>
                    <a:cubicBezTo>
                      <a:pt x="129" y="20"/>
                      <a:pt x="128" y="20"/>
                      <a:pt x="128" y="19"/>
                    </a:cubicBezTo>
                    <a:cubicBezTo>
                      <a:pt x="128" y="19"/>
                      <a:pt x="128" y="19"/>
                      <a:pt x="128" y="19"/>
                    </a:cubicBezTo>
                    <a:cubicBezTo>
                      <a:pt x="124" y="19"/>
                      <a:pt x="124" y="19"/>
                      <a:pt x="124" y="19"/>
                    </a:cubicBezTo>
                    <a:cubicBezTo>
                      <a:pt x="123" y="19"/>
                      <a:pt x="123" y="18"/>
                      <a:pt x="122" y="18"/>
                    </a:cubicBezTo>
                    <a:cubicBezTo>
                      <a:pt x="121" y="18"/>
                      <a:pt x="121" y="17"/>
                      <a:pt x="121" y="17"/>
                    </a:cubicBezTo>
                    <a:cubicBezTo>
                      <a:pt x="120" y="17"/>
                      <a:pt x="120" y="17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8" y="16"/>
                      <a:pt x="117" y="16"/>
                      <a:pt x="117" y="15"/>
                    </a:cubicBezTo>
                    <a:cubicBezTo>
                      <a:pt x="116" y="17"/>
                      <a:pt x="116" y="17"/>
                      <a:pt x="116" y="17"/>
                    </a:cubicBezTo>
                    <a:cubicBezTo>
                      <a:pt x="114" y="20"/>
                      <a:pt x="114" y="20"/>
                      <a:pt x="114" y="20"/>
                    </a:cubicBezTo>
                    <a:cubicBezTo>
                      <a:pt x="114" y="20"/>
                      <a:pt x="112" y="20"/>
                      <a:pt x="111" y="20"/>
                    </a:cubicBezTo>
                    <a:cubicBezTo>
                      <a:pt x="109" y="20"/>
                      <a:pt x="109" y="20"/>
                      <a:pt x="109" y="20"/>
                    </a:cubicBezTo>
                    <a:cubicBezTo>
                      <a:pt x="109" y="20"/>
                      <a:pt x="109" y="20"/>
                      <a:pt x="109" y="20"/>
                    </a:cubicBezTo>
                    <a:cubicBezTo>
                      <a:pt x="109" y="20"/>
                      <a:pt x="108" y="20"/>
                      <a:pt x="108" y="20"/>
                    </a:cubicBezTo>
                    <a:cubicBezTo>
                      <a:pt x="107" y="20"/>
                      <a:pt x="106" y="20"/>
                      <a:pt x="106" y="20"/>
                    </a:cubicBezTo>
                    <a:cubicBezTo>
                      <a:pt x="105" y="20"/>
                      <a:pt x="104" y="19"/>
                      <a:pt x="103" y="18"/>
                    </a:cubicBezTo>
                    <a:cubicBezTo>
                      <a:pt x="103" y="18"/>
                      <a:pt x="102" y="19"/>
                      <a:pt x="101" y="19"/>
                    </a:cubicBezTo>
                    <a:cubicBezTo>
                      <a:pt x="100" y="19"/>
                      <a:pt x="100" y="19"/>
                      <a:pt x="100" y="19"/>
                    </a:cubicBezTo>
                    <a:cubicBezTo>
                      <a:pt x="100" y="19"/>
                      <a:pt x="100" y="19"/>
                      <a:pt x="100" y="19"/>
                    </a:cubicBezTo>
                    <a:cubicBezTo>
                      <a:pt x="99" y="18"/>
                      <a:pt x="98" y="17"/>
                      <a:pt x="98" y="15"/>
                    </a:cubicBezTo>
                    <a:cubicBezTo>
                      <a:pt x="98" y="14"/>
                      <a:pt x="97" y="14"/>
                      <a:pt x="97" y="14"/>
                    </a:cubicBezTo>
                    <a:cubicBezTo>
                      <a:pt x="97" y="14"/>
                      <a:pt x="96" y="14"/>
                      <a:pt x="96" y="14"/>
                    </a:cubicBezTo>
                    <a:cubicBezTo>
                      <a:pt x="95" y="14"/>
                      <a:pt x="95" y="14"/>
                      <a:pt x="95" y="14"/>
                    </a:cubicBezTo>
                    <a:cubicBezTo>
                      <a:pt x="95" y="14"/>
                      <a:pt x="94" y="14"/>
                      <a:pt x="94" y="14"/>
                    </a:cubicBezTo>
                    <a:cubicBezTo>
                      <a:pt x="94" y="14"/>
                      <a:pt x="94" y="14"/>
                      <a:pt x="94" y="14"/>
                    </a:cubicBezTo>
                    <a:cubicBezTo>
                      <a:pt x="93" y="15"/>
                      <a:pt x="92" y="15"/>
                      <a:pt x="92" y="15"/>
                    </a:cubicBezTo>
                    <a:cubicBezTo>
                      <a:pt x="91" y="15"/>
                      <a:pt x="91" y="15"/>
                      <a:pt x="91" y="15"/>
                    </a:cubicBezTo>
                    <a:cubicBezTo>
                      <a:pt x="91" y="15"/>
                      <a:pt x="91" y="15"/>
                      <a:pt x="91" y="15"/>
                    </a:cubicBezTo>
                    <a:cubicBezTo>
                      <a:pt x="90" y="14"/>
                      <a:pt x="90" y="14"/>
                      <a:pt x="90" y="13"/>
                    </a:cubicBezTo>
                    <a:cubicBezTo>
                      <a:pt x="89" y="14"/>
                      <a:pt x="89" y="14"/>
                      <a:pt x="89" y="14"/>
                    </a:cubicBezTo>
                    <a:cubicBezTo>
                      <a:pt x="88" y="14"/>
                      <a:pt x="88" y="14"/>
                      <a:pt x="88" y="14"/>
                    </a:cubicBezTo>
                    <a:cubicBezTo>
                      <a:pt x="88" y="14"/>
                      <a:pt x="88" y="14"/>
                      <a:pt x="88" y="14"/>
                    </a:cubicBezTo>
                    <a:cubicBezTo>
                      <a:pt x="87" y="14"/>
                      <a:pt x="87" y="14"/>
                      <a:pt x="86" y="15"/>
                    </a:cubicBezTo>
                    <a:cubicBezTo>
                      <a:pt x="85" y="15"/>
                      <a:pt x="84" y="15"/>
                      <a:pt x="84" y="15"/>
                    </a:cubicBezTo>
                    <a:cubicBezTo>
                      <a:pt x="83" y="15"/>
                      <a:pt x="82" y="14"/>
                      <a:pt x="82" y="14"/>
                    </a:cubicBezTo>
                    <a:cubicBezTo>
                      <a:pt x="80" y="13"/>
                      <a:pt x="80" y="12"/>
                      <a:pt x="80" y="11"/>
                    </a:cubicBezTo>
                    <a:cubicBezTo>
                      <a:pt x="80" y="11"/>
                      <a:pt x="80" y="11"/>
                      <a:pt x="80" y="11"/>
                    </a:cubicBezTo>
                    <a:cubicBezTo>
                      <a:pt x="80" y="10"/>
                      <a:pt x="80" y="10"/>
                      <a:pt x="80" y="10"/>
                    </a:cubicBezTo>
                    <a:cubicBezTo>
                      <a:pt x="80" y="10"/>
                      <a:pt x="80" y="10"/>
                      <a:pt x="80" y="10"/>
                    </a:cubicBezTo>
                    <a:cubicBezTo>
                      <a:pt x="80" y="10"/>
                      <a:pt x="80" y="10"/>
                      <a:pt x="80" y="10"/>
                    </a:cubicBezTo>
                    <a:cubicBezTo>
                      <a:pt x="79" y="9"/>
                      <a:pt x="79" y="9"/>
                      <a:pt x="79" y="9"/>
                    </a:cubicBezTo>
                    <a:cubicBezTo>
                      <a:pt x="79" y="8"/>
                      <a:pt x="79" y="7"/>
                      <a:pt x="80" y="6"/>
                    </a:cubicBezTo>
                    <a:cubicBezTo>
                      <a:pt x="80" y="5"/>
                      <a:pt x="81" y="5"/>
                      <a:pt x="81" y="5"/>
                    </a:cubicBezTo>
                    <a:cubicBezTo>
                      <a:pt x="81" y="5"/>
                      <a:pt x="81" y="4"/>
                      <a:pt x="81" y="4"/>
                    </a:cubicBezTo>
                    <a:cubicBezTo>
                      <a:pt x="82" y="4"/>
                      <a:pt x="83" y="3"/>
                      <a:pt x="84" y="3"/>
                    </a:cubicBezTo>
                    <a:cubicBezTo>
                      <a:pt x="84" y="3"/>
                      <a:pt x="84" y="3"/>
                      <a:pt x="84" y="3"/>
                    </a:cubicBezTo>
                    <a:cubicBezTo>
                      <a:pt x="83" y="2"/>
                      <a:pt x="83" y="2"/>
                      <a:pt x="83" y="1"/>
                    </a:cubicBezTo>
                    <a:cubicBezTo>
                      <a:pt x="82" y="0"/>
                      <a:pt x="82" y="0"/>
                      <a:pt x="82" y="0"/>
                    </a:cubicBezTo>
                    <a:cubicBezTo>
                      <a:pt x="81" y="0"/>
                      <a:pt x="81" y="0"/>
                      <a:pt x="81" y="0"/>
                    </a:cubicBezTo>
                    <a:cubicBezTo>
                      <a:pt x="81" y="0"/>
                      <a:pt x="80" y="1"/>
                      <a:pt x="79" y="1"/>
                    </a:cubicBezTo>
                    <a:cubicBezTo>
                      <a:pt x="79" y="1"/>
                      <a:pt x="79" y="1"/>
                      <a:pt x="79" y="1"/>
                    </a:cubicBezTo>
                    <a:cubicBezTo>
                      <a:pt x="79" y="1"/>
                      <a:pt x="79" y="1"/>
                      <a:pt x="79" y="1"/>
                    </a:cubicBezTo>
                    <a:cubicBezTo>
                      <a:pt x="77" y="1"/>
                      <a:pt x="77" y="1"/>
                      <a:pt x="76" y="1"/>
                    </a:cubicBezTo>
                    <a:cubicBezTo>
                      <a:pt x="76" y="1"/>
                      <a:pt x="75" y="1"/>
                      <a:pt x="75" y="0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74" y="0"/>
                      <a:pt x="73" y="1"/>
                      <a:pt x="73" y="1"/>
                    </a:cubicBezTo>
                    <a:cubicBezTo>
                      <a:pt x="72" y="1"/>
                      <a:pt x="72" y="1"/>
                      <a:pt x="72" y="1"/>
                    </a:cubicBezTo>
                    <a:cubicBezTo>
                      <a:pt x="71" y="1"/>
                      <a:pt x="71" y="1"/>
                      <a:pt x="71" y="1"/>
                    </a:cubicBezTo>
                    <a:cubicBezTo>
                      <a:pt x="70" y="1"/>
                      <a:pt x="70" y="1"/>
                      <a:pt x="70" y="1"/>
                    </a:cubicBezTo>
                    <a:cubicBezTo>
                      <a:pt x="70" y="1"/>
                      <a:pt x="70" y="1"/>
                      <a:pt x="70" y="1"/>
                    </a:cubicBezTo>
                    <a:cubicBezTo>
                      <a:pt x="69" y="1"/>
                      <a:pt x="69" y="1"/>
                      <a:pt x="69" y="1"/>
                    </a:cubicBezTo>
                    <a:cubicBezTo>
                      <a:pt x="69" y="2"/>
                      <a:pt x="69" y="2"/>
                      <a:pt x="69" y="2"/>
                    </a:cubicBezTo>
                    <a:cubicBezTo>
                      <a:pt x="68" y="2"/>
                      <a:pt x="67" y="3"/>
                      <a:pt x="66" y="3"/>
                    </a:cubicBezTo>
                    <a:cubicBezTo>
                      <a:pt x="66" y="3"/>
                      <a:pt x="66" y="3"/>
                      <a:pt x="66" y="3"/>
                    </a:cubicBezTo>
                    <a:cubicBezTo>
                      <a:pt x="65" y="3"/>
                      <a:pt x="65" y="3"/>
                      <a:pt x="65" y="3"/>
                    </a:cubicBezTo>
                    <a:cubicBezTo>
                      <a:pt x="65" y="4"/>
                      <a:pt x="64" y="4"/>
                      <a:pt x="64" y="4"/>
                    </a:cubicBezTo>
                    <a:cubicBezTo>
                      <a:pt x="64" y="4"/>
                      <a:pt x="64" y="4"/>
                      <a:pt x="64" y="4"/>
                    </a:cubicBezTo>
                    <a:cubicBezTo>
                      <a:pt x="64" y="4"/>
                      <a:pt x="63" y="5"/>
                      <a:pt x="62" y="5"/>
                    </a:cubicBezTo>
                    <a:cubicBezTo>
                      <a:pt x="60" y="7"/>
                      <a:pt x="60" y="7"/>
                      <a:pt x="60" y="7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9" y="5"/>
                      <a:pt x="59" y="5"/>
                      <a:pt x="59" y="5"/>
                    </a:cubicBezTo>
                    <a:cubicBezTo>
                      <a:pt x="59" y="7"/>
                      <a:pt x="59" y="7"/>
                      <a:pt x="59" y="7"/>
                    </a:cubicBezTo>
                    <a:cubicBezTo>
                      <a:pt x="59" y="9"/>
                      <a:pt x="59" y="9"/>
                      <a:pt x="59" y="9"/>
                    </a:cubicBezTo>
                    <a:cubicBezTo>
                      <a:pt x="59" y="11"/>
                      <a:pt x="59" y="11"/>
                      <a:pt x="59" y="11"/>
                    </a:cubicBezTo>
                    <a:cubicBezTo>
                      <a:pt x="59" y="12"/>
                      <a:pt x="59" y="12"/>
                      <a:pt x="59" y="12"/>
                    </a:cubicBezTo>
                    <a:cubicBezTo>
                      <a:pt x="59" y="14"/>
                      <a:pt x="59" y="14"/>
                      <a:pt x="59" y="14"/>
                    </a:cubicBezTo>
                    <a:cubicBezTo>
                      <a:pt x="59" y="16"/>
                      <a:pt x="59" y="16"/>
                      <a:pt x="59" y="16"/>
                    </a:cubicBezTo>
                    <a:cubicBezTo>
                      <a:pt x="59" y="18"/>
                      <a:pt x="59" y="18"/>
                      <a:pt x="59" y="18"/>
                    </a:cubicBezTo>
                    <a:cubicBezTo>
                      <a:pt x="59" y="19"/>
                      <a:pt x="59" y="19"/>
                      <a:pt x="59" y="19"/>
                    </a:cubicBezTo>
                    <a:cubicBezTo>
                      <a:pt x="59" y="21"/>
                      <a:pt x="59" y="21"/>
                      <a:pt x="59" y="21"/>
                    </a:cubicBezTo>
                    <a:cubicBezTo>
                      <a:pt x="57" y="23"/>
                      <a:pt x="57" y="23"/>
                      <a:pt x="57" y="23"/>
                    </a:cubicBezTo>
                    <a:cubicBezTo>
                      <a:pt x="57" y="25"/>
                      <a:pt x="57" y="25"/>
                      <a:pt x="57" y="25"/>
                    </a:cubicBezTo>
                    <a:cubicBezTo>
                      <a:pt x="57" y="27"/>
                      <a:pt x="57" y="27"/>
                      <a:pt x="57" y="27"/>
                    </a:cubicBezTo>
                    <a:cubicBezTo>
                      <a:pt x="58" y="28"/>
                      <a:pt x="58" y="28"/>
                      <a:pt x="58" y="28"/>
                    </a:cubicBezTo>
                    <a:cubicBezTo>
                      <a:pt x="57" y="31"/>
                      <a:pt x="57" y="31"/>
                      <a:pt x="57" y="31"/>
                    </a:cubicBezTo>
                    <a:cubicBezTo>
                      <a:pt x="58" y="36"/>
                      <a:pt x="58" y="36"/>
                      <a:pt x="58" y="36"/>
                    </a:cubicBezTo>
                    <a:cubicBezTo>
                      <a:pt x="58" y="41"/>
                      <a:pt x="58" y="41"/>
                      <a:pt x="58" y="41"/>
                    </a:cubicBezTo>
                    <a:cubicBezTo>
                      <a:pt x="56" y="46"/>
                      <a:pt x="56" y="46"/>
                      <a:pt x="56" y="46"/>
                    </a:cubicBezTo>
                    <a:cubicBezTo>
                      <a:pt x="53" y="51"/>
                      <a:pt x="53" y="51"/>
                      <a:pt x="53" y="51"/>
                    </a:cubicBezTo>
                    <a:cubicBezTo>
                      <a:pt x="51" y="57"/>
                      <a:pt x="51" y="57"/>
                      <a:pt x="51" y="57"/>
                    </a:cubicBezTo>
                    <a:cubicBezTo>
                      <a:pt x="46" y="66"/>
                      <a:pt x="46" y="66"/>
                      <a:pt x="46" y="66"/>
                    </a:cubicBezTo>
                    <a:cubicBezTo>
                      <a:pt x="42" y="72"/>
                      <a:pt x="42" y="72"/>
                      <a:pt x="42" y="72"/>
                    </a:cubicBezTo>
                    <a:cubicBezTo>
                      <a:pt x="40" y="76"/>
                      <a:pt x="40" y="76"/>
                      <a:pt x="40" y="76"/>
                    </a:cubicBezTo>
                    <a:cubicBezTo>
                      <a:pt x="41" y="77"/>
                      <a:pt x="41" y="77"/>
                      <a:pt x="41" y="77"/>
                    </a:cubicBezTo>
                    <a:cubicBezTo>
                      <a:pt x="34" y="89"/>
                      <a:pt x="34" y="89"/>
                      <a:pt x="34" y="89"/>
                    </a:cubicBezTo>
                    <a:cubicBezTo>
                      <a:pt x="30" y="94"/>
                      <a:pt x="30" y="94"/>
                      <a:pt x="30" y="94"/>
                    </a:cubicBezTo>
                    <a:cubicBezTo>
                      <a:pt x="30" y="94"/>
                      <a:pt x="28" y="97"/>
                      <a:pt x="28" y="97"/>
                    </a:cubicBezTo>
                    <a:cubicBezTo>
                      <a:pt x="28" y="98"/>
                      <a:pt x="27" y="99"/>
                      <a:pt x="27" y="99"/>
                    </a:cubicBezTo>
                    <a:cubicBezTo>
                      <a:pt x="27" y="100"/>
                      <a:pt x="26" y="100"/>
                      <a:pt x="26" y="100"/>
                    </a:cubicBezTo>
                    <a:cubicBezTo>
                      <a:pt x="25" y="101"/>
                      <a:pt x="25" y="101"/>
                      <a:pt x="25" y="101"/>
                    </a:cubicBezTo>
                    <a:cubicBezTo>
                      <a:pt x="25" y="101"/>
                      <a:pt x="25" y="101"/>
                      <a:pt x="25" y="102"/>
                    </a:cubicBezTo>
                    <a:cubicBezTo>
                      <a:pt x="24" y="103"/>
                      <a:pt x="24" y="103"/>
                      <a:pt x="24" y="103"/>
                    </a:cubicBezTo>
                    <a:cubicBezTo>
                      <a:pt x="24" y="103"/>
                      <a:pt x="22" y="104"/>
                      <a:pt x="22" y="104"/>
                    </a:cubicBezTo>
                    <a:cubicBezTo>
                      <a:pt x="22" y="104"/>
                      <a:pt x="21" y="104"/>
                      <a:pt x="21" y="104"/>
                    </a:cubicBezTo>
                    <a:cubicBezTo>
                      <a:pt x="20" y="104"/>
                      <a:pt x="19" y="105"/>
                      <a:pt x="19" y="106"/>
                    </a:cubicBezTo>
                    <a:cubicBezTo>
                      <a:pt x="18" y="106"/>
                      <a:pt x="17" y="106"/>
                      <a:pt x="17" y="106"/>
                    </a:cubicBezTo>
                    <a:cubicBezTo>
                      <a:pt x="16" y="106"/>
                      <a:pt x="16" y="106"/>
                      <a:pt x="16" y="106"/>
                    </a:cubicBezTo>
                    <a:cubicBezTo>
                      <a:pt x="14" y="107"/>
                      <a:pt x="14" y="107"/>
                      <a:pt x="14" y="107"/>
                    </a:cubicBezTo>
                    <a:cubicBezTo>
                      <a:pt x="15" y="108"/>
                      <a:pt x="15" y="108"/>
                      <a:pt x="15" y="108"/>
                    </a:cubicBezTo>
                    <a:cubicBezTo>
                      <a:pt x="15" y="109"/>
                      <a:pt x="15" y="109"/>
                      <a:pt x="15" y="109"/>
                    </a:cubicBezTo>
                    <a:cubicBezTo>
                      <a:pt x="15" y="109"/>
                      <a:pt x="15" y="112"/>
                      <a:pt x="15" y="112"/>
                    </a:cubicBezTo>
                    <a:cubicBezTo>
                      <a:pt x="15" y="112"/>
                      <a:pt x="14" y="114"/>
                      <a:pt x="14" y="114"/>
                    </a:cubicBezTo>
                    <a:cubicBezTo>
                      <a:pt x="14" y="114"/>
                      <a:pt x="12" y="116"/>
                      <a:pt x="12" y="116"/>
                    </a:cubicBezTo>
                    <a:cubicBezTo>
                      <a:pt x="12" y="116"/>
                      <a:pt x="11" y="118"/>
                      <a:pt x="11" y="118"/>
                    </a:cubicBezTo>
                    <a:cubicBezTo>
                      <a:pt x="11" y="118"/>
                      <a:pt x="10" y="119"/>
                      <a:pt x="10" y="119"/>
                    </a:cubicBezTo>
                    <a:cubicBezTo>
                      <a:pt x="10" y="120"/>
                      <a:pt x="9" y="121"/>
                      <a:pt x="9" y="121"/>
                    </a:cubicBezTo>
                    <a:cubicBezTo>
                      <a:pt x="9" y="122"/>
                      <a:pt x="9" y="123"/>
                      <a:pt x="9" y="123"/>
                    </a:cubicBezTo>
                    <a:cubicBezTo>
                      <a:pt x="8" y="126"/>
                      <a:pt x="8" y="126"/>
                      <a:pt x="8" y="126"/>
                    </a:cubicBezTo>
                    <a:cubicBezTo>
                      <a:pt x="8" y="126"/>
                      <a:pt x="8" y="126"/>
                      <a:pt x="7" y="127"/>
                    </a:cubicBezTo>
                    <a:cubicBezTo>
                      <a:pt x="6" y="127"/>
                      <a:pt x="6" y="128"/>
                      <a:pt x="5" y="129"/>
                    </a:cubicBezTo>
                    <a:cubicBezTo>
                      <a:pt x="5" y="129"/>
                      <a:pt x="5" y="130"/>
                      <a:pt x="4" y="131"/>
                    </a:cubicBezTo>
                    <a:cubicBezTo>
                      <a:pt x="4" y="132"/>
                      <a:pt x="4" y="132"/>
                      <a:pt x="4" y="132"/>
                    </a:cubicBezTo>
                    <a:cubicBezTo>
                      <a:pt x="4" y="133"/>
                      <a:pt x="4" y="134"/>
                      <a:pt x="4" y="134"/>
                    </a:cubicBezTo>
                    <a:cubicBezTo>
                      <a:pt x="4" y="134"/>
                      <a:pt x="6" y="135"/>
                      <a:pt x="6" y="135"/>
                    </a:cubicBezTo>
                    <a:cubicBezTo>
                      <a:pt x="7" y="136"/>
                      <a:pt x="7" y="136"/>
                      <a:pt x="7" y="136"/>
                    </a:cubicBezTo>
                    <a:cubicBezTo>
                      <a:pt x="8" y="137"/>
                      <a:pt x="8" y="137"/>
                      <a:pt x="8" y="137"/>
                    </a:cubicBezTo>
                    <a:cubicBezTo>
                      <a:pt x="8" y="137"/>
                      <a:pt x="9" y="136"/>
                      <a:pt x="9" y="136"/>
                    </a:cubicBezTo>
                    <a:cubicBezTo>
                      <a:pt x="10" y="136"/>
                      <a:pt x="11" y="136"/>
                      <a:pt x="11" y="136"/>
                    </a:cubicBezTo>
                    <a:cubicBezTo>
                      <a:pt x="12" y="137"/>
                      <a:pt x="12" y="137"/>
                      <a:pt x="12" y="137"/>
                    </a:cubicBezTo>
                    <a:cubicBezTo>
                      <a:pt x="12" y="137"/>
                      <a:pt x="11" y="137"/>
                      <a:pt x="11" y="138"/>
                    </a:cubicBezTo>
                    <a:cubicBezTo>
                      <a:pt x="10" y="138"/>
                      <a:pt x="11" y="139"/>
                      <a:pt x="11" y="139"/>
                    </a:cubicBezTo>
                    <a:cubicBezTo>
                      <a:pt x="11" y="139"/>
                      <a:pt x="12" y="142"/>
                      <a:pt x="12" y="142"/>
                    </a:cubicBezTo>
                    <a:cubicBezTo>
                      <a:pt x="12" y="142"/>
                      <a:pt x="12" y="144"/>
                      <a:pt x="12" y="145"/>
                    </a:cubicBezTo>
                    <a:cubicBezTo>
                      <a:pt x="12" y="145"/>
                      <a:pt x="12" y="145"/>
                      <a:pt x="12" y="145"/>
                    </a:cubicBezTo>
                    <a:cubicBezTo>
                      <a:pt x="12" y="145"/>
                      <a:pt x="10" y="148"/>
                      <a:pt x="9" y="148"/>
                    </a:cubicBezTo>
                    <a:cubicBezTo>
                      <a:pt x="9" y="149"/>
                      <a:pt x="10" y="149"/>
                      <a:pt x="10" y="149"/>
                    </a:cubicBezTo>
                    <a:cubicBezTo>
                      <a:pt x="11" y="149"/>
                      <a:pt x="12" y="148"/>
                      <a:pt x="12" y="148"/>
                    </a:cubicBezTo>
                    <a:cubicBezTo>
                      <a:pt x="14" y="149"/>
                      <a:pt x="14" y="149"/>
                      <a:pt x="14" y="149"/>
                    </a:cubicBezTo>
                    <a:cubicBezTo>
                      <a:pt x="16" y="148"/>
                      <a:pt x="16" y="148"/>
                      <a:pt x="16" y="148"/>
                    </a:cubicBezTo>
                    <a:cubicBezTo>
                      <a:pt x="16" y="148"/>
                      <a:pt x="19" y="148"/>
                      <a:pt x="19" y="148"/>
                    </a:cubicBezTo>
                    <a:cubicBezTo>
                      <a:pt x="20" y="148"/>
                      <a:pt x="20" y="148"/>
                      <a:pt x="20" y="148"/>
                    </a:cubicBezTo>
                    <a:cubicBezTo>
                      <a:pt x="22" y="147"/>
                      <a:pt x="22" y="147"/>
                      <a:pt x="22" y="147"/>
                    </a:cubicBezTo>
                    <a:cubicBezTo>
                      <a:pt x="22" y="150"/>
                      <a:pt x="22" y="150"/>
                      <a:pt x="22" y="150"/>
                    </a:cubicBezTo>
                    <a:cubicBezTo>
                      <a:pt x="22" y="150"/>
                      <a:pt x="23" y="151"/>
                      <a:pt x="23" y="151"/>
                    </a:cubicBezTo>
                    <a:cubicBezTo>
                      <a:pt x="23" y="151"/>
                      <a:pt x="23" y="152"/>
                      <a:pt x="23" y="152"/>
                    </a:cubicBezTo>
                    <a:cubicBezTo>
                      <a:pt x="23" y="152"/>
                      <a:pt x="23" y="154"/>
                      <a:pt x="23" y="155"/>
                    </a:cubicBezTo>
                    <a:cubicBezTo>
                      <a:pt x="23" y="155"/>
                      <a:pt x="23" y="157"/>
                      <a:pt x="23" y="157"/>
                    </a:cubicBezTo>
                    <a:cubicBezTo>
                      <a:pt x="22" y="161"/>
                      <a:pt x="22" y="161"/>
                      <a:pt x="22" y="161"/>
                    </a:cubicBezTo>
                    <a:cubicBezTo>
                      <a:pt x="20" y="165"/>
                      <a:pt x="20" y="165"/>
                      <a:pt x="20" y="165"/>
                    </a:cubicBezTo>
                    <a:cubicBezTo>
                      <a:pt x="18" y="169"/>
                      <a:pt x="18" y="169"/>
                      <a:pt x="18" y="169"/>
                    </a:cubicBezTo>
                    <a:cubicBezTo>
                      <a:pt x="16" y="172"/>
                      <a:pt x="16" y="172"/>
                      <a:pt x="16" y="172"/>
                    </a:cubicBezTo>
                    <a:cubicBezTo>
                      <a:pt x="18" y="175"/>
                      <a:pt x="18" y="175"/>
                      <a:pt x="18" y="175"/>
                    </a:cubicBezTo>
                    <a:cubicBezTo>
                      <a:pt x="18" y="175"/>
                      <a:pt x="18" y="177"/>
                      <a:pt x="17" y="178"/>
                    </a:cubicBezTo>
                    <a:cubicBezTo>
                      <a:pt x="17" y="178"/>
                      <a:pt x="16" y="180"/>
                      <a:pt x="16" y="180"/>
                    </a:cubicBezTo>
                    <a:cubicBezTo>
                      <a:pt x="16" y="180"/>
                      <a:pt x="15" y="183"/>
                      <a:pt x="15" y="184"/>
                    </a:cubicBezTo>
                    <a:cubicBezTo>
                      <a:pt x="15" y="185"/>
                      <a:pt x="14" y="187"/>
                      <a:pt x="14" y="187"/>
                    </a:cubicBezTo>
                    <a:cubicBezTo>
                      <a:pt x="14" y="187"/>
                      <a:pt x="14" y="190"/>
                      <a:pt x="14" y="190"/>
                    </a:cubicBezTo>
                    <a:cubicBezTo>
                      <a:pt x="14" y="191"/>
                      <a:pt x="13" y="192"/>
                      <a:pt x="13" y="192"/>
                    </a:cubicBezTo>
                    <a:cubicBezTo>
                      <a:pt x="13" y="193"/>
                      <a:pt x="12" y="194"/>
                      <a:pt x="12" y="195"/>
                    </a:cubicBezTo>
                    <a:cubicBezTo>
                      <a:pt x="12" y="196"/>
                      <a:pt x="11" y="196"/>
                      <a:pt x="11" y="196"/>
                    </a:cubicBezTo>
                    <a:cubicBezTo>
                      <a:pt x="9" y="199"/>
                      <a:pt x="9" y="199"/>
                      <a:pt x="9" y="199"/>
                    </a:cubicBezTo>
                    <a:cubicBezTo>
                      <a:pt x="9" y="202"/>
                      <a:pt x="9" y="202"/>
                      <a:pt x="9" y="202"/>
                    </a:cubicBezTo>
                    <a:cubicBezTo>
                      <a:pt x="6" y="203"/>
                      <a:pt x="6" y="203"/>
                      <a:pt x="6" y="203"/>
                    </a:cubicBezTo>
                    <a:cubicBezTo>
                      <a:pt x="6" y="206"/>
                      <a:pt x="6" y="206"/>
                      <a:pt x="6" y="206"/>
                    </a:cubicBezTo>
                    <a:cubicBezTo>
                      <a:pt x="4" y="207"/>
                      <a:pt x="4" y="207"/>
                      <a:pt x="4" y="207"/>
                    </a:cubicBezTo>
                    <a:cubicBezTo>
                      <a:pt x="2" y="209"/>
                      <a:pt x="2" y="209"/>
                      <a:pt x="2" y="209"/>
                    </a:cubicBezTo>
                    <a:cubicBezTo>
                      <a:pt x="0" y="210"/>
                      <a:pt x="0" y="210"/>
                      <a:pt x="0" y="210"/>
                    </a:cubicBezTo>
                    <a:cubicBezTo>
                      <a:pt x="3" y="211"/>
                      <a:pt x="3" y="211"/>
                      <a:pt x="3" y="211"/>
                    </a:cubicBezTo>
                    <a:cubicBezTo>
                      <a:pt x="4" y="210"/>
                      <a:pt x="4" y="210"/>
                      <a:pt x="4" y="210"/>
                    </a:cubicBezTo>
                    <a:cubicBezTo>
                      <a:pt x="8" y="210"/>
                      <a:pt x="8" y="210"/>
                      <a:pt x="8" y="210"/>
                    </a:cubicBezTo>
                    <a:cubicBezTo>
                      <a:pt x="9" y="210"/>
                      <a:pt x="9" y="210"/>
                      <a:pt x="9" y="210"/>
                    </a:cubicBezTo>
                    <a:cubicBezTo>
                      <a:pt x="11" y="210"/>
                      <a:pt x="11" y="210"/>
                      <a:pt x="11" y="210"/>
                    </a:cubicBezTo>
                    <a:cubicBezTo>
                      <a:pt x="13" y="210"/>
                      <a:pt x="13" y="210"/>
                      <a:pt x="13" y="210"/>
                    </a:cubicBezTo>
                    <a:cubicBezTo>
                      <a:pt x="14" y="210"/>
                      <a:pt x="14" y="210"/>
                      <a:pt x="14" y="210"/>
                    </a:cubicBezTo>
                    <a:cubicBezTo>
                      <a:pt x="15" y="209"/>
                      <a:pt x="15" y="209"/>
                      <a:pt x="15" y="209"/>
                    </a:cubicBezTo>
                    <a:cubicBezTo>
                      <a:pt x="18" y="211"/>
                      <a:pt x="18" y="211"/>
                      <a:pt x="18" y="211"/>
                    </a:cubicBezTo>
                    <a:cubicBezTo>
                      <a:pt x="21" y="213"/>
                      <a:pt x="21" y="213"/>
                      <a:pt x="21" y="213"/>
                    </a:cubicBezTo>
                    <a:cubicBezTo>
                      <a:pt x="23" y="212"/>
                      <a:pt x="23" y="212"/>
                      <a:pt x="23" y="212"/>
                    </a:cubicBezTo>
                    <a:cubicBezTo>
                      <a:pt x="25" y="213"/>
                      <a:pt x="25" y="213"/>
                      <a:pt x="25" y="213"/>
                    </a:cubicBezTo>
                    <a:cubicBezTo>
                      <a:pt x="26" y="214"/>
                      <a:pt x="26" y="214"/>
                      <a:pt x="26" y="214"/>
                    </a:cubicBezTo>
                    <a:cubicBezTo>
                      <a:pt x="28" y="214"/>
                      <a:pt x="28" y="214"/>
                      <a:pt x="28" y="214"/>
                    </a:cubicBezTo>
                    <a:cubicBezTo>
                      <a:pt x="30" y="215"/>
                      <a:pt x="30" y="215"/>
                      <a:pt x="30" y="215"/>
                    </a:cubicBezTo>
                    <a:cubicBezTo>
                      <a:pt x="32" y="217"/>
                      <a:pt x="32" y="217"/>
                      <a:pt x="32" y="217"/>
                    </a:cubicBezTo>
                    <a:cubicBezTo>
                      <a:pt x="35" y="219"/>
                      <a:pt x="35" y="219"/>
                      <a:pt x="35" y="219"/>
                    </a:cubicBezTo>
                    <a:cubicBezTo>
                      <a:pt x="36" y="220"/>
                      <a:pt x="36" y="220"/>
                      <a:pt x="36" y="220"/>
                    </a:cubicBezTo>
                    <a:cubicBezTo>
                      <a:pt x="39" y="220"/>
                      <a:pt x="39" y="220"/>
                      <a:pt x="39" y="220"/>
                    </a:cubicBezTo>
                    <a:cubicBezTo>
                      <a:pt x="42" y="220"/>
                      <a:pt x="42" y="220"/>
                      <a:pt x="42" y="220"/>
                    </a:cubicBezTo>
                    <a:cubicBezTo>
                      <a:pt x="47" y="219"/>
                      <a:pt x="47" y="219"/>
                      <a:pt x="47" y="219"/>
                    </a:cubicBezTo>
                    <a:cubicBezTo>
                      <a:pt x="51" y="218"/>
                      <a:pt x="51" y="218"/>
                      <a:pt x="51" y="218"/>
                    </a:cubicBezTo>
                    <a:cubicBezTo>
                      <a:pt x="53" y="217"/>
                      <a:pt x="53" y="217"/>
                      <a:pt x="53" y="217"/>
                    </a:cubicBezTo>
                    <a:cubicBezTo>
                      <a:pt x="55" y="217"/>
                      <a:pt x="55" y="217"/>
                      <a:pt x="55" y="217"/>
                    </a:cubicBezTo>
                    <a:cubicBezTo>
                      <a:pt x="56" y="217"/>
                      <a:pt x="56" y="217"/>
                      <a:pt x="56" y="217"/>
                    </a:cubicBezTo>
                    <a:lnTo>
                      <a:pt x="55" y="215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0" name="Freeform 124"/>
              <p:cNvSpPr>
                <a:spLocks/>
              </p:cNvSpPr>
              <p:nvPr/>
            </p:nvSpPr>
            <p:spPr bwMode="auto">
              <a:xfrm>
                <a:off x="2468" y="2435"/>
                <a:ext cx="264" cy="167"/>
              </a:xfrm>
              <a:custGeom>
                <a:avLst/>
                <a:gdLst>
                  <a:gd name="T0" fmla="*/ 23 w 132"/>
                  <a:gd name="T1" fmla="*/ 68 h 83"/>
                  <a:gd name="T2" fmla="*/ 24 w 132"/>
                  <a:gd name="T3" fmla="*/ 76 h 83"/>
                  <a:gd name="T4" fmla="*/ 29 w 132"/>
                  <a:gd name="T5" fmla="*/ 83 h 83"/>
                  <a:gd name="T6" fmla="*/ 37 w 132"/>
                  <a:gd name="T7" fmla="*/ 82 h 83"/>
                  <a:gd name="T8" fmla="*/ 44 w 132"/>
                  <a:gd name="T9" fmla="*/ 79 h 83"/>
                  <a:gd name="T10" fmla="*/ 49 w 132"/>
                  <a:gd name="T11" fmla="*/ 80 h 83"/>
                  <a:gd name="T12" fmla="*/ 54 w 132"/>
                  <a:gd name="T13" fmla="*/ 79 h 83"/>
                  <a:gd name="T14" fmla="*/ 57 w 132"/>
                  <a:gd name="T15" fmla="*/ 72 h 83"/>
                  <a:gd name="T16" fmla="*/ 60 w 132"/>
                  <a:gd name="T17" fmla="*/ 64 h 83"/>
                  <a:gd name="T18" fmla="*/ 69 w 132"/>
                  <a:gd name="T19" fmla="*/ 57 h 83"/>
                  <a:gd name="T20" fmla="*/ 71 w 132"/>
                  <a:gd name="T21" fmla="*/ 67 h 83"/>
                  <a:gd name="T22" fmla="*/ 75 w 132"/>
                  <a:gd name="T23" fmla="*/ 72 h 83"/>
                  <a:gd name="T24" fmla="*/ 84 w 132"/>
                  <a:gd name="T25" fmla="*/ 74 h 83"/>
                  <a:gd name="T26" fmla="*/ 86 w 132"/>
                  <a:gd name="T27" fmla="*/ 79 h 83"/>
                  <a:gd name="T28" fmla="*/ 88 w 132"/>
                  <a:gd name="T29" fmla="*/ 72 h 83"/>
                  <a:gd name="T30" fmla="*/ 91 w 132"/>
                  <a:gd name="T31" fmla="*/ 70 h 83"/>
                  <a:gd name="T32" fmla="*/ 93 w 132"/>
                  <a:gd name="T33" fmla="*/ 64 h 83"/>
                  <a:gd name="T34" fmla="*/ 94 w 132"/>
                  <a:gd name="T35" fmla="*/ 56 h 83"/>
                  <a:gd name="T36" fmla="*/ 100 w 132"/>
                  <a:gd name="T37" fmla="*/ 55 h 83"/>
                  <a:gd name="T38" fmla="*/ 104 w 132"/>
                  <a:gd name="T39" fmla="*/ 63 h 83"/>
                  <a:gd name="T40" fmla="*/ 110 w 132"/>
                  <a:gd name="T41" fmla="*/ 62 h 83"/>
                  <a:gd name="T42" fmla="*/ 117 w 132"/>
                  <a:gd name="T43" fmla="*/ 59 h 83"/>
                  <a:gd name="T44" fmla="*/ 118 w 132"/>
                  <a:gd name="T45" fmla="*/ 53 h 83"/>
                  <a:gd name="T46" fmla="*/ 124 w 132"/>
                  <a:gd name="T47" fmla="*/ 49 h 83"/>
                  <a:gd name="T48" fmla="*/ 128 w 132"/>
                  <a:gd name="T49" fmla="*/ 47 h 83"/>
                  <a:gd name="T50" fmla="*/ 130 w 132"/>
                  <a:gd name="T51" fmla="*/ 40 h 83"/>
                  <a:gd name="T52" fmla="*/ 130 w 132"/>
                  <a:gd name="T53" fmla="*/ 37 h 83"/>
                  <a:gd name="T54" fmla="*/ 125 w 132"/>
                  <a:gd name="T55" fmla="*/ 38 h 83"/>
                  <a:gd name="T56" fmla="*/ 118 w 132"/>
                  <a:gd name="T57" fmla="*/ 40 h 83"/>
                  <a:gd name="T58" fmla="*/ 112 w 132"/>
                  <a:gd name="T59" fmla="*/ 34 h 83"/>
                  <a:gd name="T60" fmla="*/ 101 w 132"/>
                  <a:gd name="T61" fmla="*/ 33 h 83"/>
                  <a:gd name="T62" fmla="*/ 101 w 132"/>
                  <a:gd name="T63" fmla="*/ 31 h 83"/>
                  <a:gd name="T64" fmla="*/ 101 w 132"/>
                  <a:gd name="T65" fmla="*/ 28 h 83"/>
                  <a:gd name="T66" fmla="*/ 104 w 132"/>
                  <a:gd name="T67" fmla="*/ 20 h 83"/>
                  <a:gd name="T68" fmla="*/ 104 w 132"/>
                  <a:gd name="T69" fmla="*/ 14 h 83"/>
                  <a:gd name="T70" fmla="*/ 96 w 132"/>
                  <a:gd name="T71" fmla="*/ 8 h 83"/>
                  <a:gd name="T72" fmla="*/ 88 w 132"/>
                  <a:gd name="T73" fmla="*/ 6 h 83"/>
                  <a:gd name="T74" fmla="*/ 80 w 132"/>
                  <a:gd name="T75" fmla="*/ 4 h 83"/>
                  <a:gd name="T76" fmla="*/ 78 w 132"/>
                  <a:gd name="T77" fmla="*/ 5 h 83"/>
                  <a:gd name="T78" fmla="*/ 76 w 132"/>
                  <a:gd name="T79" fmla="*/ 1 h 83"/>
                  <a:gd name="T80" fmla="*/ 70 w 132"/>
                  <a:gd name="T81" fmla="*/ 2 h 83"/>
                  <a:gd name="T82" fmla="*/ 73 w 132"/>
                  <a:gd name="T83" fmla="*/ 7 h 83"/>
                  <a:gd name="T84" fmla="*/ 70 w 132"/>
                  <a:gd name="T85" fmla="*/ 10 h 83"/>
                  <a:gd name="T86" fmla="*/ 60 w 132"/>
                  <a:gd name="T87" fmla="*/ 11 h 83"/>
                  <a:gd name="T88" fmla="*/ 48 w 132"/>
                  <a:gd name="T89" fmla="*/ 11 h 83"/>
                  <a:gd name="T90" fmla="*/ 44 w 132"/>
                  <a:gd name="T91" fmla="*/ 12 h 83"/>
                  <a:gd name="T92" fmla="*/ 40 w 132"/>
                  <a:gd name="T93" fmla="*/ 18 h 83"/>
                  <a:gd name="T94" fmla="*/ 34 w 132"/>
                  <a:gd name="T95" fmla="*/ 20 h 83"/>
                  <a:gd name="T96" fmla="*/ 29 w 132"/>
                  <a:gd name="T97" fmla="*/ 17 h 83"/>
                  <a:gd name="T98" fmla="*/ 27 w 132"/>
                  <a:gd name="T99" fmla="*/ 25 h 83"/>
                  <a:gd name="T100" fmla="*/ 19 w 132"/>
                  <a:gd name="T101" fmla="*/ 33 h 83"/>
                  <a:gd name="T102" fmla="*/ 13 w 132"/>
                  <a:gd name="T103" fmla="*/ 39 h 83"/>
                  <a:gd name="T104" fmla="*/ 12 w 132"/>
                  <a:gd name="T105" fmla="*/ 46 h 83"/>
                  <a:gd name="T106" fmla="*/ 2 w 132"/>
                  <a:gd name="T107" fmla="*/ 54 h 83"/>
                  <a:gd name="T108" fmla="*/ 2 w 132"/>
                  <a:gd name="T109" fmla="*/ 61 h 83"/>
                  <a:gd name="T110" fmla="*/ 17 w 132"/>
                  <a:gd name="T111" fmla="*/ 57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32" h="83">
                    <a:moveTo>
                      <a:pt x="17" y="57"/>
                    </a:moveTo>
                    <a:cubicBezTo>
                      <a:pt x="22" y="60"/>
                      <a:pt x="22" y="60"/>
                      <a:pt x="22" y="60"/>
                    </a:cubicBezTo>
                    <a:cubicBezTo>
                      <a:pt x="22" y="63"/>
                      <a:pt x="22" y="63"/>
                      <a:pt x="22" y="63"/>
                    </a:cubicBezTo>
                    <a:cubicBezTo>
                      <a:pt x="22" y="63"/>
                      <a:pt x="22" y="64"/>
                      <a:pt x="22" y="64"/>
                    </a:cubicBezTo>
                    <a:cubicBezTo>
                      <a:pt x="23" y="65"/>
                      <a:pt x="23" y="67"/>
                      <a:pt x="23" y="67"/>
                    </a:cubicBezTo>
                    <a:cubicBezTo>
                      <a:pt x="23" y="68"/>
                      <a:pt x="23" y="68"/>
                      <a:pt x="23" y="68"/>
                    </a:cubicBezTo>
                    <a:cubicBezTo>
                      <a:pt x="23" y="69"/>
                      <a:pt x="23" y="70"/>
                      <a:pt x="23" y="70"/>
                    </a:cubicBezTo>
                    <a:cubicBezTo>
                      <a:pt x="23" y="70"/>
                      <a:pt x="22" y="71"/>
                      <a:pt x="22" y="72"/>
                    </a:cubicBezTo>
                    <a:cubicBezTo>
                      <a:pt x="22" y="72"/>
                      <a:pt x="23" y="72"/>
                      <a:pt x="23" y="72"/>
                    </a:cubicBezTo>
                    <a:cubicBezTo>
                      <a:pt x="24" y="72"/>
                      <a:pt x="24" y="72"/>
                      <a:pt x="24" y="72"/>
                    </a:cubicBezTo>
                    <a:cubicBezTo>
                      <a:pt x="24" y="73"/>
                      <a:pt x="24" y="75"/>
                      <a:pt x="24" y="76"/>
                    </a:cubicBezTo>
                    <a:cubicBezTo>
                      <a:pt x="24" y="76"/>
                      <a:pt x="24" y="76"/>
                      <a:pt x="24" y="76"/>
                    </a:cubicBezTo>
                    <a:cubicBezTo>
                      <a:pt x="24" y="76"/>
                      <a:pt x="25" y="77"/>
                      <a:pt x="25" y="77"/>
                    </a:cubicBezTo>
                    <a:cubicBezTo>
                      <a:pt x="26" y="78"/>
                      <a:pt x="26" y="78"/>
                      <a:pt x="27" y="79"/>
                    </a:cubicBezTo>
                    <a:cubicBezTo>
                      <a:pt x="28" y="80"/>
                      <a:pt x="29" y="81"/>
                      <a:pt x="29" y="82"/>
                    </a:cubicBezTo>
                    <a:cubicBezTo>
                      <a:pt x="29" y="82"/>
                      <a:pt x="29" y="82"/>
                      <a:pt x="29" y="82"/>
                    </a:cubicBezTo>
                    <a:cubicBezTo>
                      <a:pt x="28" y="83"/>
                      <a:pt x="28" y="83"/>
                      <a:pt x="28" y="83"/>
                    </a:cubicBezTo>
                    <a:cubicBezTo>
                      <a:pt x="29" y="83"/>
                      <a:pt x="29" y="83"/>
                      <a:pt x="29" y="83"/>
                    </a:cubicBezTo>
                    <a:cubicBezTo>
                      <a:pt x="29" y="83"/>
                      <a:pt x="29" y="83"/>
                      <a:pt x="29" y="83"/>
                    </a:cubicBezTo>
                    <a:cubicBezTo>
                      <a:pt x="30" y="83"/>
                      <a:pt x="30" y="83"/>
                      <a:pt x="31" y="82"/>
                    </a:cubicBezTo>
                    <a:cubicBezTo>
                      <a:pt x="31" y="82"/>
                      <a:pt x="32" y="81"/>
                      <a:pt x="33" y="81"/>
                    </a:cubicBezTo>
                    <a:cubicBezTo>
                      <a:pt x="34" y="81"/>
                      <a:pt x="34" y="81"/>
                      <a:pt x="35" y="82"/>
                    </a:cubicBezTo>
                    <a:cubicBezTo>
                      <a:pt x="35" y="82"/>
                      <a:pt x="35" y="82"/>
                      <a:pt x="36" y="82"/>
                    </a:cubicBezTo>
                    <a:cubicBezTo>
                      <a:pt x="36" y="82"/>
                      <a:pt x="36" y="82"/>
                      <a:pt x="37" y="82"/>
                    </a:cubicBezTo>
                    <a:cubicBezTo>
                      <a:pt x="37" y="81"/>
                      <a:pt x="38" y="80"/>
                      <a:pt x="39" y="80"/>
                    </a:cubicBezTo>
                    <a:cubicBezTo>
                      <a:pt x="39" y="80"/>
                      <a:pt x="39" y="79"/>
                      <a:pt x="39" y="79"/>
                    </a:cubicBezTo>
                    <a:cubicBezTo>
                      <a:pt x="40" y="79"/>
                      <a:pt x="40" y="79"/>
                      <a:pt x="40" y="79"/>
                    </a:cubicBezTo>
                    <a:cubicBezTo>
                      <a:pt x="41" y="79"/>
                      <a:pt x="41" y="79"/>
                      <a:pt x="41" y="79"/>
                    </a:cubicBezTo>
                    <a:cubicBezTo>
                      <a:pt x="41" y="79"/>
                      <a:pt x="41" y="79"/>
                      <a:pt x="41" y="79"/>
                    </a:cubicBezTo>
                    <a:cubicBezTo>
                      <a:pt x="42" y="79"/>
                      <a:pt x="43" y="79"/>
                      <a:pt x="44" y="79"/>
                    </a:cubicBezTo>
                    <a:cubicBezTo>
                      <a:pt x="45" y="79"/>
                      <a:pt x="45" y="79"/>
                      <a:pt x="45" y="79"/>
                    </a:cubicBezTo>
                    <a:cubicBezTo>
                      <a:pt x="46" y="79"/>
                      <a:pt x="47" y="80"/>
                      <a:pt x="47" y="80"/>
                    </a:cubicBezTo>
                    <a:cubicBezTo>
                      <a:pt x="47" y="81"/>
                      <a:pt x="48" y="81"/>
                      <a:pt x="48" y="81"/>
                    </a:cubicBezTo>
                    <a:cubicBezTo>
                      <a:pt x="48" y="81"/>
                      <a:pt x="48" y="81"/>
                      <a:pt x="48" y="81"/>
                    </a:cubicBezTo>
                    <a:cubicBezTo>
                      <a:pt x="48" y="81"/>
                      <a:pt x="48" y="81"/>
                      <a:pt x="49" y="81"/>
                    </a:cubicBezTo>
                    <a:cubicBezTo>
                      <a:pt x="49" y="81"/>
                      <a:pt x="49" y="81"/>
                      <a:pt x="49" y="80"/>
                    </a:cubicBezTo>
                    <a:cubicBezTo>
                      <a:pt x="50" y="79"/>
                      <a:pt x="51" y="79"/>
                      <a:pt x="52" y="79"/>
                    </a:cubicBezTo>
                    <a:cubicBezTo>
                      <a:pt x="52" y="79"/>
                      <a:pt x="52" y="79"/>
                      <a:pt x="52" y="79"/>
                    </a:cubicBezTo>
                    <a:cubicBezTo>
                      <a:pt x="53" y="79"/>
                      <a:pt x="53" y="79"/>
                      <a:pt x="53" y="79"/>
                    </a:cubicBezTo>
                    <a:cubicBezTo>
                      <a:pt x="53" y="79"/>
                      <a:pt x="53" y="79"/>
                      <a:pt x="53" y="79"/>
                    </a:cubicBezTo>
                    <a:cubicBezTo>
                      <a:pt x="53" y="79"/>
                      <a:pt x="53" y="79"/>
                      <a:pt x="53" y="79"/>
                    </a:cubicBezTo>
                    <a:cubicBezTo>
                      <a:pt x="54" y="79"/>
                      <a:pt x="54" y="79"/>
                      <a:pt x="54" y="79"/>
                    </a:cubicBezTo>
                    <a:cubicBezTo>
                      <a:pt x="54" y="78"/>
                      <a:pt x="54" y="78"/>
                      <a:pt x="54" y="78"/>
                    </a:cubicBezTo>
                    <a:cubicBezTo>
                      <a:pt x="54" y="78"/>
                      <a:pt x="54" y="77"/>
                      <a:pt x="54" y="77"/>
                    </a:cubicBezTo>
                    <a:cubicBezTo>
                      <a:pt x="54" y="76"/>
                      <a:pt x="54" y="76"/>
                      <a:pt x="54" y="76"/>
                    </a:cubicBezTo>
                    <a:cubicBezTo>
                      <a:pt x="56" y="74"/>
                      <a:pt x="56" y="74"/>
                      <a:pt x="56" y="74"/>
                    </a:cubicBezTo>
                    <a:cubicBezTo>
                      <a:pt x="56" y="74"/>
                      <a:pt x="57" y="73"/>
                      <a:pt x="57" y="73"/>
                    </a:cubicBezTo>
                    <a:cubicBezTo>
                      <a:pt x="57" y="73"/>
                      <a:pt x="57" y="72"/>
                      <a:pt x="57" y="72"/>
                    </a:cubicBezTo>
                    <a:cubicBezTo>
                      <a:pt x="57" y="71"/>
                      <a:pt x="57" y="71"/>
                      <a:pt x="57" y="71"/>
                    </a:cubicBezTo>
                    <a:cubicBezTo>
                      <a:pt x="57" y="70"/>
                      <a:pt x="57" y="70"/>
                      <a:pt x="57" y="70"/>
                    </a:cubicBezTo>
                    <a:cubicBezTo>
                      <a:pt x="55" y="68"/>
                      <a:pt x="55" y="68"/>
                      <a:pt x="55" y="68"/>
                    </a:cubicBezTo>
                    <a:cubicBezTo>
                      <a:pt x="58" y="65"/>
                      <a:pt x="58" y="65"/>
                      <a:pt x="58" y="65"/>
                    </a:cubicBezTo>
                    <a:cubicBezTo>
                      <a:pt x="58" y="65"/>
                      <a:pt x="58" y="65"/>
                      <a:pt x="58" y="65"/>
                    </a:cubicBezTo>
                    <a:cubicBezTo>
                      <a:pt x="58" y="65"/>
                      <a:pt x="58" y="65"/>
                      <a:pt x="60" y="64"/>
                    </a:cubicBezTo>
                    <a:cubicBezTo>
                      <a:pt x="61" y="64"/>
                      <a:pt x="62" y="63"/>
                      <a:pt x="62" y="63"/>
                    </a:cubicBezTo>
                    <a:cubicBezTo>
                      <a:pt x="62" y="62"/>
                      <a:pt x="62" y="62"/>
                      <a:pt x="62" y="62"/>
                    </a:cubicBezTo>
                    <a:cubicBezTo>
                      <a:pt x="62" y="62"/>
                      <a:pt x="62" y="62"/>
                      <a:pt x="62" y="62"/>
                    </a:cubicBezTo>
                    <a:cubicBezTo>
                      <a:pt x="62" y="61"/>
                      <a:pt x="63" y="60"/>
                      <a:pt x="64" y="59"/>
                    </a:cubicBezTo>
                    <a:cubicBezTo>
                      <a:pt x="65" y="59"/>
                      <a:pt x="68" y="58"/>
                      <a:pt x="68" y="58"/>
                    </a:cubicBezTo>
                    <a:cubicBezTo>
                      <a:pt x="69" y="57"/>
                      <a:pt x="69" y="57"/>
                      <a:pt x="69" y="57"/>
                    </a:cubicBezTo>
                    <a:cubicBezTo>
                      <a:pt x="70" y="58"/>
                      <a:pt x="70" y="58"/>
                      <a:pt x="70" y="58"/>
                    </a:cubicBezTo>
                    <a:cubicBezTo>
                      <a:pt x="71" y="59"/>
                      <a:pt x="71" y="60"/>
                      <a:pt x="71" y="62"/>
                    </a:cubicBezTo>
                    <a:cubicBezTo>
                      <a:pt x="71" y="62"/>
                      <a:pt x="71" y="62"/>
                      <a:pt x="71" y="63"/>
                    </a:cubicBezTo>
                    <a:cubicBezTo>
                      <a:pt x="71" y="63"/>
                      <a:pt x="71" y="65"/>
                      <a:pt x="71" y="65"/>
                    </a:cubicBezTo>
                    <a:cubicBezTo>
                      <a:pt x="71" y="65"/>
                      <a:pt x="71" y="65"/>
                      <a:pt x="71" y="66"/>
                    </a:cubicBezTo>
                    <a:cubicBezTo>
                      <a:pt x="71" y="66"/>
                      <a:pt x="71" y="67"/>
                      <a:pt x="71" y="67"/>
                    </a:cubicBezTo>
                    <a:cubicBezTo>
                      <a:pt x="71" y="67"/>
                      <a:pt x="71" y="67"/>
                      <a:pt x="71" y="67"/>
                    </a:cubicBezTo>
                    <a:cubicBezTo>
                      <a:pt x="72" y="68"/>
                      <a:pt x="72" y="68"/>
                      <a:pt x="72" y="69"/>
                    </a:cubicBezTo>
                    <a:cubicBezTo>
                      <a:pt x="72" y="69"/>
                      <a:pt x="73" y="69"/>
                      <a:pt x="73" y="69"/>
                    </a:cubicBezTo>
                    <a:cubicBezTo>
                      <a:pt x="73" y="69"/>
                      <a:pt x="73" y="69"/>
                      <a:pt x="73" y="69"/>
                    </a:cubicBezTo>
                    <a:cubicBezTo>
                      <a:pt x="74" y="71"/>
                      <a:pt x="75" y="71"/>
                      <a:pt x="75" y="72"/>
                    </a:cubicBezTo>
                    <a:cubicBezTo>
                      <a:pt x="75" y="72"/>
                      <a:pt x="75" y="72"/>
                      <a:pt x="75" y="72"/>
                    </a:cubicBezTo>
                    <a:cubicBezTo>
                      <a:pt x="75" y="72"/>
                      <a:pt x="76" y="72"/>
                      <a:pt x="76" y="72"/>
                    </a:cubicBezTo>
                    <a:cubicBezTo>
                      <a:pt x="77" y="72"/>
                      <a:pt x="78" y="72"/>
                      <a:pt x="79" y="73"/>
                    </a:cubicBezTo>
                    <a:cubicBezTo>
                      <a:pt x="79" y="73"/>
                      <a:pt x="79" y="73"/>
                      <a:pt x="79" y="73"/>
                    </a:cubicBezTo>
                    <a:cubicBezTo>
                      <a:pt x="79" y="73"/>
                      <a:pt x="79" y="73"/>
                      <a:pt x="80" y="73"/>
                    </a:cubicBezTo>
                    <a:cubicBezTo>
                      <a:pt x="80" y="73"/>
                      <a:pt x="80" y="73"/>
                      <a:pt x="80" y="73"/>
                    </a:cubicBezTo>
                    <a:cubicBezTo>
                      <a:pt x="84" y="74"/>
                      <a:pt x="84" y="74"/>
                      <a:pt x="84" y="74"/>
                    </a:cubicBezTo>
                    <a:cubicBezTo>
                      <a:pt x="84" y="75"/>
                      <a:pt x="84" y="75"/>
                      <a:pt x="84" y="75"/>
                    </a:cubicBezTo>
                    <a:cubicBezTo>
                      <a:pt x="85" y="76"/>
                      <a:pt x="85" y="77"/>
                      <a:pt x="85" y="78"/>
                    </a:cubicBezTo>
                    <a:cubicBezTo>
                      <a:pt x="84" y="78"/>
                      <a:pt x="84" y="78"/>
                      <a:pt x="84" y="79"/>
                    </a:cubicBezTo>
                    <a:cubicBezTo>
                      <a:pt x="84" y="80"/>
                      <a:pt x="84" y="80"/>
                      <a:pt x="84" y="80"/>
                    </a:cubicBezTo>
                    <a:cubicBezTo>
                      <a:pt x="84" y="80"/>
                      <a:pt x="85" y="80"/>
                      <a:pt x="85" y="80"/>
                    </a:cubicBezTo>
                    <a:cubicBezTo>
                      <a:pt x="85" y="80"/>
                      <a:pt x="85" y="80"/>
                      <a:pt x="86" y="79"/>
                    </a:cubicBezTo>
                    <a:cubicBezTo>
                      <a:pt x="86" y="79"/>
                      <a:pt x="86" y="79"/>
                      <a:pt x="86" y="79"/>
                    </a:cubicBezTo>
                    <a:cubicBezTo>
                      <a:pt x="86" y="79"/>
                      <a:pt x="86" y="79"/>
                      <a:pt x="86" y="78"/>
                    </a:cubicBezTo>
                    <a:cubicBezTo>
                      <a:pt x="85" y="77"/>
                      <a:pt x="85" y="77"/>
                      <a:pt x="85" y="77"/>
                    </a:cubicBezTo>
                    <a:cubicBezTo>
                      <a:pt x="87" y="76"/>
                      <a:pt x="87" y="76"/>
                      <a:pt x="87" y="76"/>
                    </a:cubicBezTo>
                    <a:cubicBezTo>
                      <a:pt x="87" y="74"/>
                      <a:pt x="87" y="73"/>
                      <a:pt x="88" y="72"/>
                    </a:cubicBezTo>
                    <a:cubicBezTo>
                      <a:pt x="88" y="72"/>
                      <a:pt x="88" y="72"/>
                      <a:pt x="88" y="72"/>
                    </a:cubicBezTo>
                    <a:cubicBezTo>
                      <a:pt x="89" y="72"/>
                      <a:pt x="89" y="72"/>
                      <a:pt x="89" y="72"/>
                    </a:cubicBezTo>
                    <a:cubicBezTo>
                      <a:pt x="89" y="72"/>
                      <a:pt x="89" y="72"/>
                      <a:pt x="89" y="72"/>
                    </a:cubicBezTo>
                    <a:cubicBezTo>
                      <a:pt x="89" y="72"/>
                      <a:pt x="89" y="72"/>
                      <a:pt x="89" y="71"/>
                    </a:cubicBezTo>
                    <a:cubicBezTo>
                      <a:pt x="90" y="70"/>
                      <a:pt x="90" y="70"/>
                      <a:pt x="90" y="70"/>
                    </a:cubicBezTo>
                    <a:cubicBezTo>
                      <a:pt x="90" y="70"/>
                      <a:pt x="91" y="70"/>
                      <a:pt x="91" y="70"/>
                    </a:cubicBezTo>
                    <a:cubicBezTo>
                      <a:pt x="91" y="70"/>
                      <a:pt x="91" y="70"/>
                      <a:pt x="91" y="70"/>
                    </a:cubicBezTo>
                    <a:cubicBezTo>
                      <a:pt x="91" y="69"/>
                      <a:pt x="92" y="69"/>
                      <a:pt x="92" y="69"/>
                    </a:cubicBezTo>
                    <a:cubicBezTo>
                      <a:pt x="92" y="68"/>
                      <a:pt x="92" y="68"/>
                      <a:pt x="92" y="68"/>
                    </a:cubicBezTo>
                    <a:cubicBezTo>
                      <a:pt x="92" y="68"/>
                      <a:pt x="92" y="67"/>
                      <a:pt x="93" y="66"/>
                    </a:cubicBezTo>
                    <a:cubicBezTo>
                      <a:pt x="93" y="65"/>
                      <a:pt x="93" y="65"/>
                      <a:pt x="93" y="65"/>
                    </a:cubicBezTo>
                    <a:cubicBezTo>
                      <a:pt x="93" y="65"/>
                      <a:pt x="93" y="65"/>
                      <a:pt x="93" y="64"/>
                    </a:cubicBezTo>
                    <a:cubicBezTo>
                      <a:pt x="93" y="64"/>
                      <a:pt x="93" y="64"/>
                      <a:pt x="93" y="64"/>
                    </a:cubicBezTo>
                    <a:cubicBezTo>
                      <a:pt x="93" y="63"/>
                      <a:pt x="93" y="63"/>
                      <a:pt x="93" y="63"/>
                    </a:cubicBezTo>
                    <a:cubicBezTo>
                      <a:pt x="93" y="63"/>
                      <a:pt x="93" y="63"/>
                      <a:pt x="93" y="63"/>
                    </a:cubicBezTo>
                    <a:cubicBezTo>
                      <a:pt x="93" y="62"/>
                      <a:pt x="93" y="62"/>
                      <a:pt x="93" y="62"/>
                    </a:cubicBezTo>
                    <a:cubicBezTo>
                      <a:pt x="92" y="61"/>
                      <a:pt x="92" y="61"/>
                      <a:pt x="92" y="61"/>
                    </a:cubicBezTo>
                    <a:cubicBezTo>
                      <a:pt x="92" y="59"/>
                      <a:pt x="92" y="59"/>
                      <a:pt x="92" y="59"/>
                    </a:cubicBezTo>
                    <a:cubicBezTo>
                      <a:pt x="94" y="56"/>
                      <a:pt x="94" y="56"/>
                      <a:pt x="94" y="56"/>
                    </a:cubicBezTo>
                    <a:cubicBezTo>
                      <a:pt x="94" y="56"/>
                      <a:pt x="94" y="56"/>
                      <a:pt x="94" y="56"/>
                    </a:cubicBezTo>
                    <a:cubicBezTo>
                      <a:pt x="95" y="55"/>
                      <a:pt x="96" y="55"/>
                      <a:pt x="97" y="55"/>
                    </a:cubicBezTo>
                    <a:cubicBezTo>
                      <a:pt x="97" y="55"/>
                      <a:pt x="98" y="55"/>
                      <a:pt x="99" y="56"/>
                    </a:cubicBezTo>
                    <a:cubicBezTo>
                      <a:pt x="99" y="56"/>
                      <a:pt x="99" y="56"/>
                      <a:pt x="99" y="56"/>
                    </a:cubicBezTo>
                    <a:cubicBezTo>
                      <a:pt x="99" y="55"/>
                      <a:pt x="99" y="55"/>
                      <a:pt x="99" y="55"/>
                    </a:cubicBezTo>
                    <a:cubicBezTo>
                      <a:pt x="100" y="55"/>
                      <a:pt x="100" y="55"/>
                      <a:pt x="100" y="55"/>
                    </a:cubicBezTo>
                    <a:cubicBezTo>
                      <a:pt x="102" y="55"/>
                      <a:pt x="103" y="56"/>
                      <a:pt x="103" y="57"/>
                    </a:cubicBezTo>
                    <a:cubicBezTo>
                      <a:pt x="104" y="58"/>
                      <a:pt x="104" y="58"/>
                      <a:pt x="104" y="58"/>
                    </a:cubicBezTo>
                    <a:cubicBezTo>
                      <a:pt x="103" y="60"/>
                      <a:pt x="103" y="60"/>
                      <a:pt x="103" y="60"/>
                    </a:cubicBezTo>
                    <a:cubicBezTo>
                      <a:pt x="103" y="60"/>
                      <a:pt x="104" y="61"/>
                      <a:pt x="104" y="61"/>
                    </a:cubicBezTo>
                    <a:cubicBezTo>
                      <a:pt x="104" y="62"/>
                      <a:pt x="104" y="62"/>
                      <a:pt x="104" y="63"/>
                    </a:cubicBezTo>
                    <a:cubicBezTo>
                      <a:pt x="104" y="63"/>
                      <a:pt x="104" y="63"/>
                      <a:pt x="104" y="63"/>
                    </a:cubicBezTo>
                    <a:cubicBezTo>
                      <a:pt x="104" y="63"/>
                      <a:pt x="104" y="63"/>
                      <a:pt x="104" y="63"/>
                    </a:cubicBezTo>
                    <a:cubicBezTo>
                      <a:pt x="104" y="64"/>
                      <a:pt x="105" y="64"/>
                      <a:pt x="105" y="64"/>
                    </a:cubicBezTo>
                    <a:cubicBezTo>
                      <a:pt x="106" y="64"/>
                      <a:pt x="106" y="64"/>
                      <a:pt x="106" y="64"/>
                    </a:cubicBezTo>
                    <a:cubicBezTo>
                      <a:pt x="106" y="64"/>
                      <a:pt x="106" y="63"/>
                      <a:pt x="107" y="63"/>
                    </a:cubicBezTo>
                    <a:cubicBezTo>
                      <a:pt x="107" y="62"/>
                      <a:pt x="107" y="62"/>
                      <a:pt x="107" y="62"/>
                    </a:cubicBezTo>
                    <a:cubicBezTo>
                      <a:pt x="110" y="62"/>
                      <a:pt x="110" y="62"/>
                      <a:pt x="110" y="62"/>
                    </a:cubicBezTo>
                    <a:cubicBezTo>
                      <a:pt x="110" y="62"/>
                      <a:pt x="110" y="62"/>
                      <a:pt x="110" y="62"/>
                    </a:cubicBezTo>
                    <a:cubicBezTo>
                      <a:pt x="110" y="62"/>
                      <a:pt x="110" y="62"/>
                      <a:pt x="110" y="62"/>
                    </a:cubicBezTo>
                    <a:cubicBezTo>
                      <a:pt x="112" y="61"/>
                      <a:pt x="112" y="61"/>
                      <a:pt x="112" y="61"/>
                    </a:cubicBezTo>
                    <a:cubicBezTo>
                      <a:pt x="113" y="60"/>
                      <a:pt x="114" y="60"/>
                      <a:pt x="114" y="60"/>
                    </a:cubicBezTo>
                    <a:cubicBezTo>
                      <a:pt x="117" y="60"/>
                      <a:pt x="117" y="60"/>
                      <a:pt x="117" y="60"/>
                    </a:cubicBezTo>
                    <a:cubicBezTo>
                      <a:pt x="117" y="60"/>
                      <a:pt x="117" y="60"/>
                      <a:pt x="117" y="59"/>
                    </a:cubicBezTo>
                    <a:cubicBezTo>
                      <a:pt x="117" y="59"/>
                      <a:pt x="117" y="59"/>
                      <a:pt x="117" y="59"/>
                    </a:cubicBezTo>
                    <a:cubicBezTo>
                      <a:pt x="116" y="58"/>
                      <a:pt x="116" y="58"/>
                      <a:pt x="116" y="58"/>
                    </a:cubicBezTo>
                    <a:cubicBezTo>
                      <a:pt x="117" y="56"/>
                      <a:pt x="117" y="56"/>
                      <a:pt x="117" y="56"/>
                    </a:cubicBezTo>
                    <a:cubicBezTo>
                      <a:pt x="117" y="55"/>
                      <a:pt x="117" y="55"/>
                      <a:pt x="117" y="55"/>
                    </a:cubicBezTo>
                    <a:cubicBezTo>
                      <a:pt x="117" y="55"/>
                      <a:pt x="117" y="55"/>
                      <a:pt x="117" y="55"/>
                    </a:cubicBezTo>
                    <a:cubicBezTo>
                      <a:pt x="117" y="55"/>
                      <a:pt x="117" y="54"/>
                      <a:pt x="118" y="53"/>
                    </a:cubicBezTo>
                    <a:cubicBezTo>
                      <a:pt x="118" y="52"/>
                      <a:pt x="118" y="52"/>
                      <a:pt x="119" y="52"/>
                    </a:cubicBezTo>
                    <a:cubicBezTo>
                      <a:pt x="119" y="51"/>
                      <a:pt x="120" y="50"/>
                      <a:pt x="121" y="50"/>
                    </a:cubicBezTo>
                    <a:cubicBezTo>
                      <a:pt x="121" y="50"/>
                      <a:pt x="121" y="50"/>
                      <a:pt x="121" y="50"/>
                    </a:cubicBezTo>
                    <a:cubicBezTo>
                      <a:pt x="121" y="50"/>
                      <a:pt x="122" y="50"/>
                      <a:pt x="122" y="50"/>
                    </a:cubicBezTo>
                    <a:cubicBezTo>
                      <a:pt x="123" y="49"/>
                      <a:pt x="123" y="49"/>
                      <a:pt x="123" y="49"/>
                    </a:cubicBezTo>
                    <a:cubicBezTo>
                      <a:pt x="123" y="49"/>
                      <a:pt x="124" y="49"/>
                      <a:pt x="124" y="49"/>
                    </a:cubicBezTo>
                    <a:cubicBezTo>
                      <a:pt x="125" y="49"/>
                      <a:pt x="126" y="50"/>
                      <a:pt x="126" y="50"/>
                    </a:cubicBezTo>
                    <a:cubicBezTo>
                      <a:pt x="127" y="50"/>
                      <a:pt x="127" y="50"/>
                      <a:pt x="127" y="50"/>
                    </a:cubicBezTo>
                    <a:cubicBezTo>
                      <a:pt x="126" y="50"/>
                      <a:pt x="126" y="49"/>
                      <a:pt x="126" y="49"/>
                    </a:cubicBezTo>
                    <a:cubicBezTo>
                      <a:pt x="126" y="48"/>
                      <a:pt x="126" y="48"/>
                      <a:pt x="126" y="48"/>
                    </a:cubicBezTo>
                    <a:cubicBezTo>
                      <a:pt x="127" y="47"/>
                      <a:pt x="127" y="47"/>
                      <a:pt x="127" y="47"/>
                    </a:cubicBezTo>
                    <a:cubicBezTo>
                      <a:pt x="127" y="47"/>
                      <a:pt x="127" y="47"/>
                      <a:pt x="128" y="47"/>
                    </a:cubicBezTo>
                    <a:cubicBezTo>
                      <a:pt x="127" y="46"/>
                      <a:pt x="127" y="46"/>
                      <a:pt x="127" y="46"/>
                    </a:cubicBezTo>
                    <a:cubicBezTo>
                      <a:pt x="128" y="44"/>
                      <a:pt x="128" y="44"/>
                      <a:pt x="128" y="44"/>
                    </a:cubicBezTo>
                    <a:cubicBezTo>
                      <a:pt x="127" y="44"/>
                      <a:pt x="127" y="44"/>
                      <a:pt x="127" y="44"/>
                    </a:cubicBezTo>
                    <a:cubicBezTo>
                      <a:pt x="128" y="43"/>
                      <a:pt x="128" y="43"/>
                      <a:pt x="128" y="43"/>
                    </a:cubicBezTo>
                    <a:cubicBezTo>
                      <a:pt x="128" y="42"/>
                      <a:pt x="128" y="42"/>
                      <a:pt x="128" y="42"/>
                    </a:cubicBezTo>
                    <a:cubicBezTo>
                      <a:pt x="129" y="41"/>
                      <a:pt x="129" y="40"/>
                      <a:pt x="130" y="40"/>
                    </a:cubicBezTo>
                    <a:cubicBezTo>
                      <a:pt x="130" y="40"/>
                      <a:pt x="130" y="40"/>
                      <a:pt x="130" y="40"/>
                    </a:cubicBezTo>
                    <a:cubicBezTo>
                      <a:pt x="131" y="40"/>
                      <a:pt x="131" y="40"/>
                      <a:pt x="131" y="40"/>
                    </a:cubicBezTo>
                    <a:cubicBezTo>
                      <a:pt x="131" y="40"/>
                      <a:pt x="131" y="40"/>
                      <a:pt x="131" y="40"/>
                    </a:cubicBezTo>
                    <a:cubicBezTo>
                      <a:pt x="131" y="40"/>
                      <a:pt x="131" y="39"/>
                      <a:pt x="131" y="39"/>
                    </a:cubicBezTo>
                    <a:cubicBezTo>
                      <a:pt x="131" y="39"/>
                      <a:pt x="131" y="38"/>
                      <a:pt x="131" y="38"/>
                    </a:cubicBezTo>
                    <a:cubicBezTo>
                      <a:pt x="132" y="38"/>
                      <a:pt x="130" y="37"/>
                      <a:pt x="130" y="37"/>
                    </a:cubicBezTo>
                    <a:cubicBezTo>
                      <a:pt x="130" y="36"/>
                      <a:pt x="130" y="36"/>
                      <a:pt x="130" y="36"/>
                    </a:cubicBezTo>
                    <a:cubicBezTo>
                      <a:pt x="130" y="36"/>
                      <a:pt x="129" y="35"/>
                      <a:pt x="129" y="35"/>
                    </a:cubicBezTo>
                    <a:cubicBezTo>
                      <a:pt x="128" y="35"/>
                      <a:pt x="127" y="35"/>
                      <a:pt x="127" y="35"/>
                    </a:cubicBezTo>
                    <a:cubicBezTo>
                      <a:pt x="127" y="35"/>
                      <a:pt x="127" y="37"/>
                      <a:pt x="127" y="37"/>
                    </a:cubicBezTo>
                    <a:cubicBezTo>
                      <a:pt x="127" y="37"/>
                      <a:pt x="126" y="38"/>
                      <a:pt x="126" y="38"/>
                    </a:cubicBezTo>
                    <a:cubicBezTo>
                      <a:pt x="125" y="38"/>
                      <a:pt x="125" y="38"/>
                      <a:pt x="125" y="38"/>
                    </a:cubicBezTo>
                    <a:cubicBezTo>
                      <a:pt x="125" y="38"/>
                      <a:pt x="125" y="38"/>
                      <a:pt x="125" y="38"/>
                    </a:cubicBezTo>
                    <a:cubicBezTo>
                      <a:pt x="124" y="39"/>
                      <a:pt x="124" y="39"/>
                      <a:pt x="124" y="39"/>
                    </a:cubicBezTo>
                    <a:cubicBezTo>
                      <a:pt x="123" y="40"/>
                      <a:pt x="123" y="40"/>
                      <a:pt x="123" y="40"/>
                    </a:cubicBezTo>
                    <a:cubicBezTo>
                      <a:pt x="123" y="40"/>
                      <a:pt x="122" y="41"/>
                      <a:pt x="121" y="41"/>
                    </a:cubicBezTo>
                    <a:cubicBezTo>
                      <a:pt x="120" y="41"/>
                      <a:pt x="119" y="41"/>
                      <a:pt x="119" y="41"/>
                    </a:cubicBezTo>
                    <a:cubicBezTo>
                      <a:pt x="118" y="40"/>
                      <a:pt x="118" y="40"/>
                      <a:pt x="118" y="40"/>
                    </a:cubicBezTo>
                    <a:cubicBezTo>
                      <a:pt x="116" y="39"/>
                      <a:pt x="116" y="39"/>
                      <a:pt x="116" y="39"/>
                    </a:cubicBezTo>
                    <a:cubicBezTo>
                      <a:pt x="116" y="39"/>
                      <a:pt x="116" y="39"/>
                      <a:pt x="116" y="39"/>
                    </a:cubicBezTo>
                    <a:cubicBezTo>
                      <a:pt x="114" y="38"/>
                      <a:pt x="114" y="38"/>
                      <a:pt x="114" y="38"/>
                    </a:cubicBezTo>
                    <a:cubicBezTo>
                      <a:pt x="113" y="38"/>
                      <a:pt x="113" y="38"/>
                      <a:pt x="113" y="38"/>
                    </a:cubicBezTo>
                    <a:cubicBezTo>
                      <a:pt x="113" y="36"/>
                      <a:pt x="113" y="36"/>
                      <a:pt x="113" y="36"/>
                    </a:cubicBezTo>
                    <a:cubicBezTo>
                      <a:pt x="112" y="34"/>
                      <a:pt x="112" y="34"/>
                      <a:pt x="112" y="34"/>
                    </a:cubicBezTo>
                    <a:cubicBezTo>
                      <a:pt x="109" y="33"/>
                      <a:pt x="109" y="33"/>
                      <a:pt x="109" y="33"/>
                    </a:cubicBezTo>
                    <a:cubicBezTo>
                      <a:pt x="106" y="32"/>
                      <a:pt x="106" y="32"/>
                      <a:pt x="106" y="32"/>
                    </a:cubicBezTo>
                    <a:cubicBezTo>
                      <a:pt x="104" y="33"/>
                      <a:pt x="104" y="33"/>
                      <a:pt x="104" y="33"/>
                    </a:cubicBezTo>
                    <a:cubicBezTo>
                      <a:pt x="104" y="33"/>
                      <a:pt x="102" y="33"/>
                      <a:pt x="101" y="33"/>
                    </a:cubicBezTo>
                    <a:cubicBezTo>
                      <a:pt x="101" y="33"/>
                      <a:pt x="101" y="33"/>
                      <a:pt x="101" y="32"/>
                    </a:cubicBezTo>
                    <a:cubicBezTo>
                      <a:pt x="101" y="33"/>
                      <a:pt x="101" y="33"/>
                      <a:pt x="101" y="33"/>
                    </a:cubicBezTo>
                    <a:cubicBezTo>
                      <a:pt x="101" y="33"/>
                      <a:pt x="101" y="33"/>
                      <a:pt x="101" y="32"/>
                    </a:cubicBezTo>
                    <a:cubicBezTo>
                      <a:pt x="101" y="32"/>
                      <a:pt x="101" y="32"/>
                      <a:pt x="101" y="32"/>
                    </a:cubicBezTo>
                    <a:cubicBezTo>
                      <a:pt x="101" y="32"/>
                      <a:pt x="101" y="32"/>
                      <a:pt x="101" y="32"/>
                    </a:cubicBezTo>
                    <a:cubicBezTo>
                      <a:pt x="101" y="32"/>
                      <a:pt x="101" y="32"/>
                      <a:pt x="101" y="32"/>
                    </a:cubicBezTo>
                    <a:cubicBezTo>
                      <a:pt x="100" y="32"/>
                      <a:pt x="100" y="32"/>
                      <a:pt x="100" y="32"/>
                    </a:cubicBezTo>
                    <a:cubicBezTo>
                      <a:pt x="101" y="31"/>
                      <a:pt x="101" y="31"/>
                      <a:pt x="101" y="31"/>
                    </a:cubicBezTo>
                    <a:cubicBezTo>
                      <a:pt x="101" y="31"/>
                      <a:pt x="101" y="31"/>
                      <a:pt x="101" y="31"/>
                    </a:cubicBezTo>
                    <a:cubicBezTo>
                      <a:pt x="101" y="31"/>
                      <a:pt x="101" y="31"/>
                      <a:pt x="101" y="30"/>
                    </a:cubicBezTo>
                    <a:cubicBezTo>
                      <a:pt x="101" y="30"/>
                      <a:pt x="101" y="30"/>
                      <a:pt x="101" y="29"/>
                    </a:cubicBezTo>
                    <a:cubicBezTo>
                      <a:pt x="101" y="29"/>
                      <a:pt x="101" y="29"/>
                      <a:pt x="101" y="29"/>
                    </a:cubicBezTo>
                    <a:cubicBezTo>
                      <a:pt x="101" y="29"/>
                      <a:pt x="101" y="28"/>
                      <a:pt x="101" y="28"/>
                    </a:cubicBezTo>
                    <a:cubicBezTo>
                      <a:pt x="101" y="28"/>
                      <a:pt x="101" y="28"/>
                      <a:pt x="101" y="28"/>
                    </a:cubicBezTo>
                    <a:cubicBezTo>
                      <a:pt x="101" y="28"/>
                      <a:pt x="101" y="28"/>
                      <a:pt x="101" y="28"/>
                    </a:cubicBezTo>
                    <a:cubicBezTo>
                      <a:pt x="101" y="27"/>
                      <a:pt x="101" y="27"/>
                      <a:pt x="101" y="27"/>
                    </a:cubicBezTo>
                    <a:cubicBezTo>
                      <a:pt x="101" y="25"/>
                      <a:pt x="101" y="25"/>
                      <a:pt x="101" y="25"/>
                    </a:cubicBezTo>
                    <a:cubicBezTo>
                      <a:pt x="103" y="23"/>
                      <a:pt x="103" y="23"/>
                      <a:pt x="103" y="23"/>
                    </a:cubicBezTo>
                    <a:cubicBezTo>
                      <a:pt x="103" y="23"/>
                      <a:pt x="103" y="22"/>
                      <a:pt x="104" y="21"/>
                    </a:cubicBezTo>
                    <a:cubicBezTo>
                      <a:pt x="104" y="21"/>
                      <a:pt x="104" y="20"/>
                      <a:pt x="104" y="20"/>
                    </a:cubicBezTo>
                    <a:cubicBezTo>
                      <a:pt x="106" y="19"/>
                      <a:pt x="106" y="19"/>
                      <a:pt x="106" y="19"/>
                    </a:cubicBezTo>
                    <a:cubicBezTo>
                      <a:pt x="106" y="19"/>
                      <a:pt x="106" y="18"/>
                      <a:pt x="106" y="18"/>
                    </a:cubicBezTo>
                    <a:cubicBezTo>
                      <a:pt x="106" y="18"/>
                      <a:pt x="105" y="17"/>
                      <a:pt x="105" y="17"/>
                    </a:cubicBezTo>
                    <a:cubicBezTo>
                      <a:pt x="105" y="16"/>
                      <a:pt x="106" y="15"/>
                      <a:pt x="106" y="15"/>
                    </a:cubicBezTo>
                    <a:cubicBezTo>
                      <a:pt x="106" y="15"/>
                      <a:pt x="105" y="14"/>
                      <a:pt x="105" y="14"/>
                    </a:cubicBezTo>
                    <a:cubicBezTo>
                      <a:pt x="105" y="14"/>
                      <a:pt x="104" y="14"/>
                      <a:pt x="104" y="14"/>
                    </a:cubicBezTo>
                    <a:cubicBezTo>
                      <a:pt x="104" y="13"/>
                      <a:pt x="103" y="12"/>
                      <a:pt x="103" y="12"/>
                    </a:cubicBezTo>
                    <a:cubicBezTo>
                      <a:pt x="103" y="12"/>
                      <a:pt x="103" y="11"/>
                      <a:pt x="103" y="11"/>
                    </a:cubicBezTo>
                    <a:cubicBezTo>
                      <a:pt x="102" y="11"/>
                      <a:pt x="102" y="11"/>
                      <a:pt x="101" y="10"/>
                    </a:cubicBezTo>
                    <a:cubicBezTo>
                      <a:pt x="100" y="10"/>
                      <a:pt x="99" y="9"/>
                      <a:pt x="99" y="9"/>
                    </a:cubicBezTo>
                    <a:cubicBezTo>
                      <a:pt x="99" y="9"/>
                      <a:pt x="97" y="8"/>
                      <a:pt x="97" y="8"/>
                    </a:cubicBezTo>
                    <a:cubicBezTo>
                      <a:pt x="97" y="8"/>
                      <a:pt x="96" y="8"/>
                      <a:pt x="96" y="8"/>
                    </a:cubicBezTo>
                    <a:cubicBezTo>
                      <a:pt x="96" y="8"/>
                      <a:pt x="95" y="7"/>
                      <a:pt x="95" y="7"/>
                    </a:cubicBezTo>
                    <a:cubicBezTo>
                      <a:pt x="94" y="7"/>
                      <a:pt x="94" y="7"/>
                      <a:pt x="94" y="7"/>
                    </a:cubicBezTo>
                    <a:cubicBezTo>
                      <a:pt x="94" y="7"/>
                      <a:pt x="94" y="7"/>
                      <a:pt x="94" y="7"/>
                    </a:cubicBezTo>
                    <a:cubicBezTo>
                      <a:pt x="94" y="7"/>
                      <a:pt x="94" y="7"/>
                      <a:pt x="93" y="6"/>
                    </a:cubicBezTo>
                    <a:cubicBezTo>
                      <a:pt x="91" y="6"/>
                      <a:pt x="92" y="6"/>
                      <a:pt x="91" y="6"/>
                    </a:cubicBezTo>
                    <a:cubicBezTo>
                      <a:pt x="89" y="6"/>
                      <a:pt x="88" y="6"/>
                      <a:pt x="88" y="6"/>
                    </a:cubicBezTo>
                    <a:cubicBezTo>
                      <a:pt x="88" y="6"/>
                      <a:pt x="88" y="6"/>
                      <a:pt x="86" y="6"/>
                    </a:cubicBezTo>
                    <a:cubicBezTo>
                      <a:pt x="85" y="6"/>
                      <a:pt x="84" y="7"/>
                      <a:pt x="83" y="7"/>
                    </a:cubicBezTo>
                    <a:cubicBezTo>
                      <a:pt x="83" y="7"/>
                      <a:pt x="82" y="6"/>
                      <a:pt x="82" y="6"/>
                    </a:cubicBezTo>
                    <a:cubicBezTo>
                      <a:pt x="82" y="6"/>
                      <a:pt x="82" y="6"/>
                      <a:pt x="82" y="5"/>
                    </a:cubicBezTo>
                    <a:cubicBezTo>
                      <a:pt x="82" y="5"/>
                      <a:pt x="81" y="4"/>
                      <a:pt x="81" y="4"/>
                    </a:cubicBezTo>
                    <a:cubicBezTo>
                      <a:pt x="81" y="4"/>
                      <a:pt x="80" y="4"/>
                      <a:pt x="80" y="4"/>
                    </a:cubicBezTo>
                    <a:cubicBezTo>
                      <a:pt x="80" y="4"/>
                      <a:pt x="79" y="4"/>
                      <a:pt x="80" y="4"/>
                    </a:cubicBezTo>
                    <a:cubicBezTo>
                      <a:pt x="80" y="5"/>
                      <a:pt x="81" y="6"/>
                      <a:pt x="80" y="5"/>
                    </a:cubicBezTo>
                    <a:cubicBezTo>
                      <a:pt x="79" y="5"/>
                      <a:pt x="78" y="5"/>
                      <a:pt x="78" y="5"/>
                    </a:cubicBezTo>
                    <a:cubicBezTo>
                      <a:pt x="76" y="6"/>
                      <a:pt x="76" y="6"/>
                      <a:pt x="76" y="6"/>
                    </a:cubicBezTo>
                    <a:cubicBezTo>
                      <a:pt x="76" y="4"/>
                      <a:pt x="76" y="4"/>
                      <a:pt x="76" y="4"/>
                    </a:cubicBezTo>
                    <a:cubicBezTo>
                      <a:pt x="76" y="4"/>
                      <a:pt x="78" y="5"/>
                      <a:pt x="78" y="5"/>
                    </a:cubicBezTo>
                    <a:cubicBezTo>
                      <a:pt x="78" y="4"/>
                      <a:pt x="78" y="4"/>
                      <a:pt x="78" y="4"/>
                    </a:cubicBezTo>
                    <a:cubicBezTo>
                      <a:pt x="78" y="4"/>
                      <a:pt x="77" y="3"/>
                      <a:pt x="78" y="3"/>
                    </a:cubicBezTo>
                    <a:cubicBezTo>
                      <a:pt x="78" y="3"/>
                      <a:pt x="79" y="3"/>
                      <a:pt x="78" y="2"/>
                    </a:cubicBezTo>
                    <a:cubicBezTo>
                      <a:pt x="78" y="2"/>
                      <a:pt x="77" y="2"/>
                      <a:pt x="77" y="2"/>
                    </a:cubicBezTo>
                    <a:cubicBezTo>
                      <a:pt x="77" y="1"/>
                      <a:pt x="77" y="1"/>
                      <a:pt x="77" y="1"/>
                    </a:cubicBezTo>
                    <a:cubicBezTo>
                      <a:pt x="77" y="1"/>
                      <a:pt x="76" y="0"/>
                      <a:pt x="76" y="1"/>
                    </a:cubicBezTo>
                    <a:cubicBezTo>
                      <a:pt x="76" y="1"/>
                      <a:pt x="76" y="2"/>
                      <a:pt x="75" y="2"/>
                    </a:cubicBezTo>
                    <a:cubicBezTo>
                      <a:pt x="75" y="2"/>
                      <a:pt x="75" y="2"/>
                      <a:pt x="75" y="1"/>
                    </a:cubicBezTo>
                    <a:cubicBezTo>
                      <a:pt x="75" y="1"/>
                      <a:pt x="75" y="1"/>
                      <a:pt x="75" y="0"/>
                    </a:cubicBezTo>
                    <a:cubicBezTo>
                      <a:pt x="74" y="0"/>
                      <a:pt x="73" y="0"/>
                      <a:pt x="73" y="0"/>
                    </a:cubicBezTo>
                    <a:cubicBezTo>
                      <a:pt x="73" y="0"/>
                      <a:pt x="74" y="2"/>
                      <a:pt x="73" y="2"/>
                    </a:cubicBezTo>
                    <a:cubicBezTo>
                      <a:pt x="72" y="2"/>
                      <a:pt x="71" y="2"/>
                      <a:pt x="70" y="2"/>
                    </a:cubicBezTo>
                    <a:cubicBezTo>
                      <a:pt x="69" y="3"/>
                      <a:pt x="69" y="4"/>
                      <a:pt x="69" y="4"/>
                    </a:cubicBezTo>
                    <a:cubicBezTo>
                      <a:pt x="69" y="4"/>
                      <a:pt x="68" y="5"/>
                      <a:pt x="68" y="5"/>
                    </a:cubicBezTo>
                    <a:cubicBezTo>
                      <a:pt x="68" y="6"/>
                      <a:pt x="68" y="6"/>
                      <a:pt x="69" y="6"/>
                    </a:cubicBezTo>
                    <a:cubicBezTo>
                      <a:pt x="70" y="6"/>
                      <a:pt x="70" y="7"/>
                      <a:pt x="71" y="7"/>
                    </a:cubicBezTo>
                    <a:cubicBezTo>
                      <a:pt x="72" y="7"/>
                      <a:pt x="72" y="6"/>
                      <a:pt x="72" y="6"/>
                    </a:cubicBezTo>
                    <a:cubicBezTo>
                      <a:pt x="72" y="6"/>
                      <a:pt x="72" y="6"/>
                      <a:pt x="73" y="7"/>
                    </a:cubicBezTo>
                    <a:cubicBezTo>
                      <a:pt x="74" y="7"/>
                      <a:pt x="74" y="6"/>
                      <a:pt x="74" y="7"/>
                    </a:cubicBezTo>
                    <a:cubicBezTo>
                      <a:pt x="74" y="8"/>
                      <a:pt x="75" y="9"/>
                      <a:pt x="74" y="9"/>
                    </a:cubicBezTo>
                    <a:cubicBezTo>
                      <a:pt x="74" y="9"/>
                      <a:pt x="73" y="9"/>
                      <a:pt x="73" y="9"/>
                    </a:cubicBezTo>
                    <a:cubicBezTo>
                      <a:pt x="73" y="9"/>
                      <a:pt x="73" y="8"/>
                      <a:pt x="72" y="8"/>
                    </a:cubicBezTo>
                    <a:cubicBezTo>
                      <a:pt x="71" y="8"/>
                      <a:pt x="71" y="8"/>
                      <a:pt x="71" y="8"/>
                    </a:cubicBezTo>
                    <a:cubicBezTo>
                      <a:pt x="70" y="10"/>
                      <a:pt x="70" y="10"/>
                      <a:pt x="70" y="10"/>
                    </a:cubicBezTo>
                    <a:cubicBezTo>
                      <a:pt x="70" y="10"/>
                      <a:pt x="70" y="10"/>
                      <a:pt x="69" y="10"/>
                    </a:cubicBezTo>
                    <a:cubicBezTo>
                      <a:pt x="68" y="10"/>
                      <a:pt x="69" y="10"/>
                      <a:pt x="68" y="10"/>
                    </a:cubicBezTo>
                    <a:cubicBezTo>
                      <a:pt x="66" y="10"/>
                      <a:pt x="66" y="9"/>
                      <a:pt x="65" y="9"/>
                    </a:cubicBezTo>
                    <a:cubicBezTo>
                      <a:pt x="65" y="9"/>
                      <a:pt x="65" y="9"/>
                      <a:pt x="65" y="9"/>
                    </a:cubicBezTo>
                    <a:cubicBezTo>
                      <a:pt x="64" y="9"/>
                      <a:pt x="63" y="8"/>
                      <a:pt x="62" y="9"/>
                    </a:cubicBezTo>
                    <a:cubicBezTo>
                      <a:pt x="61" y="10"/>
                      <a:pt x="60" y="11"/>
                      <a:pt x="60" y="11"/>
                    </a:cubicBezTo>
                    <a:cubicBezTo>
                      <a:pt x="58" y="11"/>
                      <a:pt x="58" y="11"/>
                      <a:pt x="58" y="11"/>
                    </a:cubicBezTo>
                    <a:cubicBezTo>
                      <a:pt x="58" y="11"/>
                      <a:pt x="58" y="11"/>
                      <a:pt x="57" y="11"/>
                    </a:cubicBezTo>
                    <a:cubicBezTo>
                      <a:pt x="56" y="11"/>
                      <a:pt x="55" y="11"/>
                      <a:pt x="55" y="11"/>
                    </a:cubicBezTo>
                    <a:cubicBezTo>
                      <a:pt x="54" y="12"/>
                      <a:pt x="53" y="10"/>
                      <a:pt x="53" y="10"/>
                    </a:cubicBezTo>
                    <a:cubicBezTo>
                      <a:pt x="53" y="10"/>
                      <a:pt x="54" y="8"/>
                      <a:pt x="52" y="9"/>
                    </a:cubicBezTo>
                    <a:cubicBezTo>
                      <a:pt x="49" y="11"/>
                      <a:pt x="49" y="11"/>
                      <a:pt x="48" y="11"/>
                    </a:cubicBezTo>
                    <a:cubicBezTo>
                      <a:pt x="48" y="11"/>
                      <a:pt x="48" y="11"/>
                      <a:pt x="48" y="11"/>
                    </a:cubicBezTo>
                    <a:cubicBezTo>
                      <a:pt x="48" y="11"/>
                      <a:pt x="48" y="11"/>
                      <a:pt x="48" y="11"/>
                    </a:cubicBezTo>
                    <a:cubicBezTo>
                      <a:pt x="47" y="12"/>
                      <a:pt x="47" y="12"/>
                      <a:pt x="47" y="12"/>
                    </a:cubicBezTo>
                    <a:cubicBezTo>
                      <a:pt x="47" y="12"/>
                      <a:pt x="47" y="12"/>
                      <a:pt x="46" y="12"/>
                    </a:cubicBezTo>
                    <a:cubicBezTo>
                      <a:pt x="46" y="12"/>
                      <a:pt x="46" y="12"/>
                      <a:pt x="46" y="12"/>
                    </a:cubicBezTo>
                    <a:cubicBezTo>
                      <a:pt x="44" y="12"/>
                      <a:pt x="44" y="12"/>
                      <a:pt x="44" y="12"/>
                    </a:cubicBezTo>
                    <a:cubicBezTo>
                      <a:pt x="44" y="12"/>
                      <a:pt x="44" y="12"/>
                      <a:pt x="44" y="12"/>
                    </a:cubicBezTo>
                    <a:cubicBezTo>
                      <a:pt x="44" y="13"/>
                      <a:pt x="44" y="13"/>
                      <a:pt x="44" y="13"/>
                    </a:cubicBezTo>
                    <a:cubicBezTo>
                      <a:pt x="44" y="13"/>
                      <a:pt x="43" y="15"/>
                      <a:pt x="43" y="15"/>
                    </a:cubicBezTo>
                    <a:cubicBezTo>
                      <a:pt x="42" y="15"/>
                      <a:pt x="42" y="16"/>
                      <a:pt x="42" y="16"/>
                    </a:cubicBezTo>
                    <a:cubicBezTo>
                      <a:pt x="41" y="16"/>
                      <a:pt x="41" y="16"/>
                      <a:pt x="41" y="16"/>
                    </a:cubicBezTo>
                    <a:cubicBezTo>
                      <a:pt x="41" y="17"/>
                      <a:pt x="40" y="18"/>
                      <a:pt x="40" y="18"/>
                    </a:cubicBezTo>
                    <a:cubicBezTo>
                      <a:pt x="40" y="18"/>
                      <a:pt x="38" y="19"/>
                      <a:pt x="37" y="19"/>
                    </a:cubicBezTo>
                    <a:cubicBezTo>
                      <a:pt x="37" y="19"/>
                      <a:pt x="37" y="19"/>
                      <a:pt x="37" y="19"/>
                    </a:cubicBezTo>
                    <a:cubicBezTo>
                      <a:pt x="36" y="19"/>
                      <a:pt x="36" y="19"/>
                      <a:pt x="36" y="19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4" y="20"/>
                      <a:pt x="34" y="20"/>
                      <a:pt x="34" y="20"/>
                    </a:cubicBezTo>
                    <a:cubicBezTo>
                      <a:pt x="33" y="19"/>
                      <a:pt x="33" y="19"/>
                      <a:pt x="33" y="19"/>
                    </a:cubicBezTo>
                    <a:cubicBezTo>
                      <a:pt x="31" y="19"/>
                      <a:pt x="31" y="18"/>
                      <a:pt x="30" y="18"/>
                    </a:cubicBezTo>
                    <a:cubicBezTo>
                      <a:pt x="30" y="17"/>
                      <a:pt x="30" y="17"/>
                      <a:pt x="29" y="16"/>
                    </a:cubicBezTo>
                    <a:cubicBezTo>
                      <a:pt x="29" y="16"/>
                      <a:pt x="29" y="16"/>
                      <a:pt x="29" y="16"/>
                    </a:cubicBezTo>
                    <a:cubicBezTo>
                      <a:pt x="29" y="17"/>
                      <a:pt x="29" y="17"/>
                      <a:pt x="29" y="17"/>
                    </a:cubicBezTo>
                    <a:cubicBezTo>
                      <a:pt x="29" y="17"/>
                      <a:pt x="29" y="17"/>
                      <a:pt x="29" y="17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30" y="20"/>
                      <a:pt x="30" y="20"/>
                      <a:pt x="30" y="20"/>
                    </a:cubicBezTo>
                    <a:cubicBezTo>
                      <a:pt x="30" y="23"/>
                      <a:pt x="30" y="23"/>
                      <a:pt x="30" y="23"/>
                    </a:cubicBezTo>
                    <a:cubicBezTo>
                      <a:pt x="29" y="23"/>
                      <a:pt x="29" y="23"/>
                      <a:pt x="29" y="23"/>
                    </a:cubicBezTo>
                    <a:cubicBezTo>
                      <a:pt x="29" y="23"/>
                      <a:pt x="28" y="24"/>
                      <a:pt x="28" y="24"/>
                    </a:cubicBezTo>
                    <a:cubicBezTo>
                      <a:pt x="28" y="24"/>
                      <a:pt x="27" y="25"/>
                      <a:pt x="27" y="25"/>
                    </a:cubicBezTo>
                    <a:cubicBezTo>
                      <a:pt x="27" y="26"/>
                      <a:pt x="26" y="27"/>
                      <a:pt x="25" y="28"/>
                    </a:cubicBezTo>
                    <a:cubicBezTo>
                      <a:pt x="25" y="29"/>
                      <a:pt x="25" y="29"/>
                      <a:pt x="25" y="29"/>
                    </a:cubicBezTo>
                    <a:cubicBezTo>
                      <a:pt x="23" y="30"/>
                      <a:pt x="23" y="30"/>
                      <a:pt x="23" y="30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1" y="33"/>
                      <a:pt x="21" y="33"/>
                      <a:pt x="21" y="33"/>
                    </a:cubicBezTo>
                    <a:cubicBezTo>
                      <a:pt x="19" y="33"/>
                      <a:pt x="19" y="33"/>
                      <a:pt x="19" y="33"/>
                    </a:cubicBezTo>
                    <a:cubicBezTo>
                      <a:pt x="19" y="36"/>
                      <a:pt x="19" y="36"/>
                      <a:pt x="19" y="36"/>
                    </a:cubicBezTo>
                    <a:cubicBezTo>
                      <a:pt x="17" y="36"/>
                      <a:pt x="17" y="36"/>
                      <a:pt x="17" y="36"/>
                    </a:cubicBezTo>
                    <a:cubicBezTo>
                      <a:pt x="17" y="38"/>
                      <a:pt x="17" y="38"/>
                      <a:pt x="17" y="38"/>
                    </a:cubicBezTo>
                    <a:cubicBezTo>
                      <a:pt x="15" y="39"/>
                      <a:pt x="15" y="39"/>
                      <a:pt x="15" y="39"/>
                    </a:cubicBezTo>
                    <a:cubicBezTo>
                      <a:pt x="14" y="39"/>
                      <a:pt x="14" y="39"/>
                      <a:pt x="13" y="39"/>
                    </a:cubicBezTo>
                    <a:cubicBezTo>
                      <a:pt x="13" y="39"/>
                      <a:pt x="13" y="39"/>
                      <a:pt x="13" y="39"/>
                    </a:cubicBezTo>
                    <a:cubicBezTo>
                      <a:pt x="12" y="39"/>
                      <a:pt x="12" y="39"/>
                      <a:pt x="12" y="39"/>
                    </a:cubicBezTo>
                    <a:cubicBezTo>
                      <a:pt x="12" y="40"/>
                      <a:pt x="12" y="40"/>
                      <a:pt x="12" y="40"/>
                    </a:cubicBezTo>
                    <a:cubicBezTo>
                      <a:pt x="12" y="43"/>
                      <a:pt x="12" y="43"/>
                      <a:pt x="12" y="43"/>
                    </a:cubicBezTo>
                    <a:cubicBezTo>
                      <a:pt x="12" y="43"/>
                      <a:pt x="12" y="43"/>
                      <a:pt x="12" y="43"/>
                    </a:cubicBezTo>
                    <a:cubicBezTo>
                      <a:pt x="12" y="44"/>
                      <a:pt x="11" y="44"/>
                      <a:pt x="11" y="44"/>
                    </a:cubicBezTo>
                    <a:cubicBezTo>
                      <a:pt x="12" y="45"/>
                      <a:pt x="12" y="46"/>
                      <a:pt x="12" y="46"/>
                    </a:cubicBezTo>
                    <a:cubicBezTo>
                      <a:pt x="11" y="48"/>
                      <a:pt x="11" y="48"/>
                      <a:pt x="10" y="49"/>
                    </a:cubicBezTo>
                    <a:cubicBezTo>
                      <a:pt x="9" y="50"/>
                      <a:pt x="9" y="50"/>
                      <a:pt x="9" y="50"/>
                    </a:cubicBezTo>
                    <a:cubicBezTo>
                      <a:pt x="9" y="50"/>
                      <a:pt x="8" y="50"/>
                      <a:pt x="7" y="50"/>
                    </a:cubicBezTo>
                    <a:cubicBezTo>
                      <a:pt x="7" y="50"/>
                      <a:pt x="6" y="51"/>
                      <a:pt x="6" y="51"/>
                    </a:cubicBezTo>
                    <a:cubicBezTo>
                      <a:pt x="4" y="52"/>
                      <a:pt x="4" y="52"/>
                      <a:pt x="4" y="52"/>
                    </a:cubicBezTo>
                    <a:cubicBezTo>
                      <a:pt x="2" y="54"/>
                      <a:pt x="2" y="54"/>
                      <a:pt x="2" y="54"/>
                    </a:cubicBezTo>
                    <a:cubicBezTo>
                      <a:pt x="2" y="54"/>
                      <a:pt x="2" y="54"/>
                      <a:pt x="2" y="54"/>
                    </a:cubicBezTo>
                    <a:cubicBezTo>
                      <a:pt x="2" y="54"/>
                      <a:pt x="2" y="56"/>
                      <a:pt x="1" y="57"/>
                    </a:cubicBezTo>
                    <a:cubicBezTo>
                      <a:pt x="1" y="58"/>
                      <a:pt x="1" y="59"/>
                      <a:pt x="0" y="59"/>
                    </a:cubicBezTo>
                    <a:cubicBezTo>
                      <a:pt x="1" y="60"/>
                      <a:pt x="1" y="60"/>
                      <a:pt x="1" y="60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2" y="61"/>
                      <a:pt x="2" y="61"/>
                      <a:pt x="2" y="61"/>
                    </a:cubicBezTo>
                    <a:cubicBezTo>
                      <a:pt x="2" y="61"/>
                      <a:pt x="2" y="61"/>
                      <a:pt x="2" y="61"/>
                    </a:cubicBezTo>
                    <a:cubicBezTo>
                      <a:pt x="3" y="60"/>
                      <a:pt x="3" y="60"/>
                      <a:pt x="3" y="60"/>
                    </a:cubicBezTo>
                    <a:cubicBezTo>
                      <a:pt x="7" y="59"/>
                      <a:pt x="7" y="59"/>
                      <a:pt x="7" y="59"/>
                    </a:cubicBezTo>
                    <a:cubicBezTo>
                      <a:pt x="10" y="58"/>
                      <a:pt x="10" y="58"/>
                      <a:pt x="10" y="58"/>
                    </a:cubicBezTo>
                    <a:cubicBezTo>
                      <a:pt x="11" y="57"/>
                      <a:pt x="13" y="57"/>
                      <a:pt x="13" y="57"/>
                    </a:cubicBezTo>
                    <a:lnTo>
                      <a:pt x="17" y="57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1" name="Freeform 125"/>
              <p:cNvSpPr>
                <a:spLocks/>
              </p:cNvSpPr>
              <p:nvPr/>
            </p:nvSpPr>
            <p:spPr bwMode="auto">
              <a:xfrm>
                <a:off x="2670" y="250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2" name="Freeform 126"/>
              <p:cNvSpPr>
                <a:spLocks/>
              </p:cNvSpPr>
              <p:nvPr/>
            </p:nvSpPr>
            <p:spPr bwMode="auto">
              <a:xfrm>
                <a:off x="2668" y="2498"/>
                <a:ext cx="2" cy="2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1 h 1"/>
                  <a:gd name="T4" fmla="*/ 1 w 1"/>
                  <a:gd name="T5" fmla="*/ 0 h 1"/>
                  <a:gd name="T6" fmla="*/ 1 w 1"/>
                  <a:gd name="T7" fmla="*/ 0 h 1"/>
                  <a:gd name="T8" fmla="*/ 1 w 1"/>
                  <a:gd name="T9" fmla="*/ 0 h 1"/>
                  <a:gd name="T10" fmla="*/ 1 w 1"/>
                  <a:gd name="T11" fmla="*/ 0 h 1"/>
                  <a:gd name="T12" fmla="*/ 1 w 1"/>
                  <a:gd name="T13" fmla="*/ 0 h 1"/>
                  <a:gd name="T14" fmla="*/ 0 w 1"/>
                  <a:gd name="T15" fmla="*/ 1 h 1"/>
                  <a:gd name="T16" fmla="*/ 1 w 1"/>
                  <a:gd name="T17" fmla="*/ 1 h 1"/>
                  <a:gd name="T18" fmla="*/ 0 w 1"/>
                  <a:gd name="T1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3" name="Rectangle 127"/>
              <p:cNvSpPr>
                <a:spLocks noChangeArrowheads="1"/>
              </p:cNvSpPr>
              <p:nvPr/>
            </p:nvSpPr>
            <p:spPr bwMode="auto">
              <a:xfrm>
                <a:off x="2676" y="2463"/>
                <a:ext cx="1" cy="1"/>
              </a:xfrm>
              <a:prstGeom prst="rect">
                <a:avLst/>
              </a:prstGeom>
              <a:grpFill/>
              <a:ln w="9525">
                <a:solidFill>
                  <a:srgbClr val="222A35">
                    <a:alpha val="25000"/>
                  </a:srgb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4" name="Freeform 128"/>
              <p:cNvSpPr>
                <a:spLocks/>
              </p:cNvSpPr>
              <p:nvPr/>
            </p:nvSpPr>
            <p:spPr bwMode="auto">
              <a:xfrm>
                <a:off x="2913" y="2498"/>
                <a:ext cx="183" cy="140"/>
              </a:xfrm>
              <a:custGeom>
                <a:avLst/>
                <a:gdLst>
                  <a:gd name="T0" fmla="*/ 85 w 91"/>
                  <a:gd name="T1" fmla="*/ 6 h 70"/>
                  <a:gd name="T2" fmla="*/ 84 w 91"/>
                  <a:gd name="T3" fmla="*/ 3 h 70"/>
                  <a:gd name="T4" fmla="*/ 83 w 91"/>
                  <a:gd name="T5" fmla="*/ 2 h 70"/>
                  <a:gd name="T6" fmla="*/ 81 w 91"/>
                  <a:gd name="T7" fmla="*/ 0 h 70"/>
                  <a:gd name="T8" fmla="*/ 75 w 91"/>
                  <a:gd name="T9" fmla="*/ 6 h 70"/>
                  <a:gd name="T10" fmla="*/ 66 w 91"/>
                  <a:gd name="T11" fmla="*/ 11 h 70"/>
                  <a:gd name="T12" fmla="*/ 53 w 91"/>
                  <a:gd name="T13" fmla="*/ 14 h 70"/>
                  <a:gd name="T14" fmla="*/ 40 w 91"/>
                  <a:gd name="T15" fmla="*/ 21 h 70"/>
                  <a:gd name="T16" fmla="*/ 32 w 91"/>
                  <a:gd name="T17" fmla="*/ 27 h 70"/>
                  <a:gd name="T18" fmla="*/ 14 w 91"/>
                  <a:gd name="T19" fmla="*/ 25 h 70"/>
                  <a:gd name="T20" fmla="*/ 5 w 91"/>
                  <a:gd name="T21" fmla="*/ 28 h 70"/>
                  <a:gd name="T22" fmla="*/ 3 w 91"/>
                  <a:gd name="T23" fmla="*/ 30 h 70"/>
                  <a:gd name="T24" fmla="*/ 0 w 91"/>
                  <a:gd name="T25" fmla="*/ 32 h 70"/>
                  <a:gd name="T26" fmla="*/ 3 w 91"/>
                  <a:gd name="T27" fmla="*/ 35 h 70"/>
                  <a:gd name="T28" fmla="*/ 8 w 91"/>
                  <a:gd name="T29" fmla="*/ 37 h 70"/>
                  <a:gd name="T30" fmla="*/ 4 w 91"/>
                  <a:gd name="T31" fmla="*/ 44 h 70"/>
                  <a:gd name="T32" fmla="*/ 7 w 91"/>
                  <a:gd name="T33" fmla="*/ 45 h 70"/>
                  <a:gd name="T34" fmla="*/ 7 w 91"/>
                  <a:gd name="T35" fmla="*/ 51 h 70"/>
                  <a:gd name="T36" fmla="*/ 7 w 91"/>
                  <a:gd name="T37" fmla="*/ 56 h 70"/>
                  <a:gd name="T38" fmla="*/ 14 w 91"/>
                  <a:gd name="T39" fmla="*/ 62 h 70"/>
                  <a:gd name="T40" fmla="*/ 11 w 91"/>
                  <a:gd name="T41" fmla="*/ 63 h 70"/>
                  <a:gd name="T42" fmla="*/ 11 w 91"/>
                  <a:gd name="T43" fmla="*/ 65 h 70"/>
                  <a:gd name="T44" fmla="*/ 7 w 91"/>
                  <a:gd name="T45" fmla="*/ 66 h 70"/>
                  <a:gd name="T46" fmla="*/ 6 w 91"/>
                  <a:gd name="T47" fmla="*/ 68 h 70"/>
                  <a:gd name="T48" fmla="*/ 10 w 91"/>
                  <a:gd name="T49" fmla="*/ 69 h 70"/>
                  <a:gd name="T50" fmla="*/ 15 w 91"/>
                  <a:gd name="T51" fmla="*/ 70 h 70"/>
                  <a:gd name="T52" fmla="*/ 17 w 91"/>
                  <a:gd name="T53" fmla="*/ 69 h 70"/>
                  <a:gd name="T54" fmla="*/ 18 w 91"/>
                  <a:gd name="T55" fmla="*/ 67 h 70"/>
                  <a:gd name="T56" fmla="*/ 20 w 91"/>
                  <a:gd name="T57" fmla="*/ 66 h 70"/>
                  <a:gd name="T58" fmla="*/ 24 w 91"/>
                  <a:gd name="T59" fmla="*/ 67 h 70"/>
                  <a:gd name="T60" fmla="*/ 30 w 91"/>
                  <a:gd name="T61" fmla="*/ 66 h 70"/>
                  <a:gd name="T62" fmla="*/ 34 w 91"/>
                  <a:gd name="T63" fmla="*/ 63 h 70"/>
                  <a:gd name="T64" fmla="*/ 35 w 91"/>
                  <a:gd name="T65" fmla="*/ 59 h 70"/>
                  <a:gd name="T66" fmla="*/ 37 w 91"/>
                  <a:gd name="T67" fmla="*/ 59 h 70"/>
                  <a:gd name="T68" fmla="*/ 39 w 91"/>
                  <a:gd name="T69" fmla="*/ 62 h 70"/>
                  <a:gd name="T70" fmla="*/ 42 w 91"/>
                  <a:gd name="T71" fmla="*/ 65 h 70"/>
                  <a:gd name="T72" fmla="*/ 47 w 91"/>
                  <a:gd name="T73" fmla="*/ 64 h 70"/>
                  <a:gd name="T74" fmla="*/ 50 w 91"/>
                  <a:gd name="T75" fmla="*/ 64 h 70"/>
                  <a:gd name="T76" fmla="*/ 54 w 91"/>
                  <a:gd name="T77" fmla="*/ 66 h 70"/>
                  <a:gd name="T78" fmla="*/ 57 w 91"/>
                  <a:gd name="T79" fmla="*/ 65 h 70"/>
                  <a:gd name="T80" fmla="*/ 61 w 91"/>
                  <a:gd name="T81" fmla="*/ 63 h 70"/>
                  <a:gd name="T82" fmla="*/ 58 w 91"/>
                  <a:gd name="T83" fmla="*/ 59 h 70"/>
                  <a:gd name="T84" fmla="*/ 60 w 91"/>
                  <a:gd name="T85" fmla="*/ 57 h 70"/>
                  <a:gd name="T86" fmla="*/ 59 w 91"/>
                  <a:gd name="T87" fmla="*/ 53 h 70"/>
                  <a:gd name="T88" fmla="*/ 57 w 91"/>
                  <a:gd name="T89" fmla="*/ 53 h 70"/>
                  <a:gd name="T90" fmla="*/ 62 w 91"/>
                  <a:gd name="T91" fmla="*/ 50 h 70"/>
                  <a:gd name="T92" fmla="*/ 65 w 91"/>
                  <a:gd name="T93" fmla="*/ 48 h 70"/>
                  <a:gd name="T94" fmla="*/ 69 w 91"/>
                  <a:gd name="T95" fmla="*/ 47 h 70"/>
                  <a:gd name="T96" fmla="*/ 69 w 91"/>
                  <a:gd name="T97" fmla="*/ 43 h 70"/>
                  <a:gd name="T98" fmla="*/ 69 w 91"/>
                  <a:gd name="T99" fmla="*/ 38 h 70"/>
                  <a:gd name="T100" fmla="*/ 65 w 91"/>
                  <a:gd name="T101" fmla="*/ 35 h 70"/>
                  <a:gd name="T102" fmla="*/ 66 w 91"/>
                  <a:gd name="T103" fmla="*/ 30 h 70"/>
                  <a:gd name="T104" fmla="*/ 70 w 91"/>
                  <a:gd name="T105" fmla="*/ 29 h 70"/>
                  <a:gd name="T106" fmla="*/ 75 w 91"/>
                  <a:gd name="T107" fmla="*/ 26 h 70"/>
                  <a:gd name="T108" fmla="*/ 79 w 91"/>
                  <a:gd name="T109" fmla="*/ 24 h 70"/>
                  <a:gd name="T110" fmla="*/ 80 w 91"/>
                  <a:gd name="T111" fmla="*/ 21 h 70"/>
                  <a:gd name="T112" fmla="*/ 84 w 91"/>
                  <a:gd name="T113" fmla="*/ 18 h 70"/>
                  <a:gd name="T114" fmla="*/ 85 w 91"/>
                  <a:gd name="T115" fmla="*/ 16 h 70"/>
                  <a:gd name="T116" fmla="*/ 91 w 91"/>
                  <a:gd name="T117" fmla="*/ 15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91" h="70">
                    <a:moveTo>
                      <a:pt x="86" y="7"/>
                    </a:moveTo>
                    <a:cubicBezTo>
                      <a:pt x="85" y="6"/>
                      <a:pt x="85" y="6"/>
                      <a:pt x="85" y="6"/>
                    </a:cubicBezTo>
                    <a:cubicBezTo>
                      <a:pt x="85" y="6"/>
                      <a:pt x="85" y="6"/>
                      <a:pt x="85" y="6"/>
                    </a:cubicBezTo>
                    <a:cubicBezTo>
                      <a:pt x="85" y="6"/>
                      <a:pt x="85" y="5"/>
                      <a:pt x="85" y="5"/>
                    </a:cubicBezTo>
                    <a:cubicBezTo>
                      <a:pt x="84" y="4"/>
                      <a:pt x="84" y="4"/>
                      <a:pt x="84" y="4"/>
                    </a:cubicBezTo>
                    <a:cubicBezTo>
                      <a:pt x="84" y="3"/>
                      <a:pt x="84" y="3"/>
                      <a:pt x="84" y="3"/>
                    </a:cubicBezTo>
                    <a:cubicBezTo>
                      <a:pt x="84" y="3"/>
                      <a:pt x="84" y="3"/>
                      <a:pt x="84" y="3"/>
                    </a:cubicBezTo>
                    <a:cubicBezTo>
                      <a:pt x="83" y="3"/>
                      <a:pt x="83" y="2"/>
                      <a:pt x="83" y="2"/>
                    </a:cubicBezTo>
                    <a:cubicBezTo>
                      <a:pt x="83" y="2"/>
                      <a:pt x="83" y="2"/>
                      <a:pt x="83" y="2"/>
                    </a:cubicBezTo>
                    <a:cubicBezTo>
                      <a:pt x="83" y="1"/>
                      <a:pt x="83" y="1"/>
                      <a:pt x="83" y="1"/>
                    </a:cubicBezTo>
                    <a:cubicBezTo>
                      <a:pt x="81" y="0"/>
                      <a:pt x="81" y="0"/>
                      <a:pt x="81" y="0"/>
                    </a:cubicBezTo>
                    <a:cubicBezTo>
                      <a:pt x="81" y="0"/>
                      <a:pt x="81" y="0"/>
                      <a:pt x="81" y="0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76" y="4"/>
                      <a:pt x="76" y="4"/>
                      <a:pt x="76" y="4"/>
                    </a:cubicBezTo>
                    <a:cubicBezTo>
                      <a:pt x="75" y="6"/>
                      <a:pt x="75" y="6"/>
                      <a:pt x="75" y="6"/>
                    </a:cubicBezTo>
                    <a:cubicBezTo>
                      <a:pt x="77" y="14"/>
                      <a:pt x="77" y="14"/>
                      <a:pt x="77" y="14"/>
                    </a:cubicBezTo>
                    <a:cubicBezTo>
                      <a:pt x="69" y="10"/>
                      <a:pt x="69" y="10"/>
                      <a:pt x="69" y="10"/>
                    </a:cubicBezTo>
                    <a:cubicBezTo>
                      <a:pt x="66" y="11"/>
                      <a:pt x="66" y="11"/>
                      <a:pt x="66" y="11"/>
                    </a:cubicBezTo>
                    <a:cubicBezTo>
                      <a:pt x="63" y="12"/>
                      <a:pt x="63" y="12"/>
                      <a:pt x="63" y="12"/>
                    </a:cubicBezTo>
                    <a:cubicBezTo>
                      <a:pt x="59" y="16"/>
                      <a:pt x="59" y="16"/>
                      <a:pt x="59" y="16"/>
                    </a:cubicBezTo>
                    <a:cubicBezTo>
                      <a:pt x="53" y="14"/>
                      <a:pt x="53" y="14"/>
                      <a:pt x="53" y="14"/>
                    </a:cubicBezTo>
                    <a:cubicBezTo>
                      <a:pt x="44" y="15"/>
                      <a:pt x="44" y="15"/>
                      <a:pt x="44" y="15"/>
                    </a:cubicBezTo>
                    <a:cubicBezTo>
                      <a:pt x="42" y="16"/>
                      <a:pt x="42" y="16"/>
                      <a:pt x="42" y="16"/>
                    </a:cubicBezTo>
                    <a:cubicBezTo>
                      <a:pt x="40" y="21"/>
                      <a:pt x="40" y="21"/>
                      <a:pt x="40" y="21"/>
                    </a:cubicBezTo>
                    <a:cubicBezTo>
                      <a:pt x="37" y="22"/>
                      <a:pt x="37" y="22"/>
                      <a:pt x="37" y="22"/>
                    </a:cubicBezTo>
                    <a:cubicBezTo>
                      <a:pt x="35" y="25"/>
                      <a:pt x="35" y="25"/>
                      <a:pt x="35" y="25"/>
                    </a:cubicBezTo>
                    <a:cubicBezTo>
                      <a:pt x="32" y="27"/>
                      <a:pt x="32" y="27"/>
                      <a:pt x="32" y="27"/>
                    </a:cubicBezTo>
                    <a:cubicBezTo>
                      <a:pt x="31" y="27"/>
                      <a:pt x="31" y="27"/>
                      <a:pt x="31" y="27"/>
                    </a:cubicBezTo>
                    <a:cubicBezTo>
                      <a:pt x="22" y="26"/>
                      <a:pt x="22" y="26"/>
                      <a:pt x="22" y="26"/>
                    </a:cubicBezTo>
                    <a:cubicBezTo>
                      <a:pt x="14" y="25"/>
                      <a:pt x="14" y="25"/>
                      <a:pt x="14" y="25"/>
                    </a:cubicBezTo>
                    <a:cubicBezTo>
                      <a:pt x="8" y="24"/>
                      <a:pt x="8" y="24"/>
                      <a:pt x="8" y="24"/>
                    </a:cubicBezTo>
                    <a:cubicBezTo>
                      <a:pt x="8" y="26"/>
                      <a:pt x="7" y="27"/>
                      <a:pt x="7" y="27"/>
                    </a:cubicBezTo>
                    <a:cubicBezTo>
                      <a:pt x="7" y="28"/>
                      <a:pt x="6" y="28"/>
                      <a:pt x="5" y="28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4" y="28"/>
                      <a:pt x="4" y="28"/>
                      <a:pt x="4" y="28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3" y="30"/>
                      <a:pt x="2" y="31"/>
                      <a:pt x="1" y="32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1" y="34"/>
                      <a:pt x="1" y="34"/>
                      <a:pt x="1" y="34"/>
                    </a:cubicBezTo>
                    <a:cubicBezTo>
                      <a:pt x="3" y="35"/>
                      <a:pt x="3" y="35"/>
                      <a:pt x="3" y="35"/>
                    </a:cubicBezTo>
                    <a:cubicBezTo>
                      <a:pt x="4" y="35"/>
                      <a:pt x="4" y="35"/>
                      <a:pt x="4" y="35"/>
                    </a:cubicBezTo>
                    <a:cubicBezTo>
                      <a:pt x="5" y="35"/>
                      <a:pt x="5" y="35"/>
                      <a:pt x="5" y="35"/>
                    </a:cubicBezTo>
                    <a:cubicBezTo>
                      <a:pt x="8" y="37"/>
                      <a:pt x="8" y="37"/>
                      <a:pt x="8" y="37"/>
                    </a:cubicBezTo>
                    <a:cubicBezTo>
                      <a:pt x="7" y="40"/>
                      <a:pt x="7" y="40"/>
                      <a:pt x="7" y="40"/>
                    </a:cubicBezTo>
                    <a:cubicBezTo>
                      <a:pt x="7" y="41"/>
                      <a:pt x="7" y="41"/>
                      <a:pt x="7" y="41"/>
                    </a:cubicBezTo>
                    <a:cubicBezTo>
                      <a:pt x="7" y="41"/>
                      <a:pt x="4" y="43"/>
                      <a:pt x="4" y="44"/>
                    </a:cubicBezTo>
                    <a:cubicBezTo>
                      <a:pt x="4" y="44"/>
                      <a:pt x="4" y="44"/>
                      <a:pt x="4" y="44"/>
                    </a:cubicBezTo>
                    <a:cubicBezTo>
                      <a:pt x="4" y="44"/>
                      <a:pt x="4" y="44"/>
                      <a:pt x="5" y="44"/>
                    </a:cubicBezTo>
                    <a:cubicBezTo>
                      <a:pt x="5" y="44"/>
                      <a:pt x="6" y="44"/>
                      <a:pt x="7" y="45"/>
                    </a:cubicBezTo>
                    <a:cubicBezTo>
                      <a:pt x="7" y="45"/>
                      <a:pt x="8" y="46"/>
                      <a:pt x="8" y="46"/>
                    </a:cubicBezTo>
                    <a:cubicBezTo>
                      <a:pt x="8" y="47"/>
                      <a:pt x="8" y="48"/>
                      <a:pt x="8" y="49"/>
                    </a:cubicBezTo>
                    <a:cubicBezTo>
                      <a:pt x="8" y="50"/>
                      <a:pt x="8" y="50"/>
                      <a:pt x="7" y="51"/>
                    </a:cubicBezTo>
                    <a:cubicBezTo>
                      <a:pt x="7" y="52"/>
                      <a:pt x="7" y="52"/>
                      <a:pt x="7" y="52"/>
                    </a:cubicBezTo>
                    <a:cubicBezTo>
                      <a:pt x="7" y="52"/>
                      <a:pt x="10" y="54"/>
                      <a:pt x="10" y="54"/>
                    </a:cubicBezTo>
                    <a:cubicBezTo>
                      <a:pt x="7" y="56"/>
                      <a:pt x="7" y="56"/>
                      <a:pt x="7" y="56"/>
                    </a:cubicBezTo>
                    <a:cubicBezTo>
                      <a:pt x="7" y="56"/>
                      <a:pt x="7" y="56"/>
                      <a:pt x="7" y="56"/>
                    </a:cubicBezTo>
                    <a:cubicBezTo>
                      <a:pt x="7" y="59"/>
                      <a:pt x="9" y="59"/>
                      <a:pt x="11" y="61"/>
                    </a:cubicBezTo>
                    <a:cubicBezTo>
                      <a:pt x="12" y="62"/>
                      <a:pt x="15" y="62"/>
                      <a:pt x="14" y="62"/>
                    </a:cubicBezTo>
                    <a:cubicBezTo>
                      <a:pt x="14" y="63"/>
                      <a:pt x="14" y="63"/>
                      <a:pt x="13" y="63"/>
                    </a:cubicBezTo>
                    <a:cubicBezTo>
                      <a:pt x="13" y="63"/>
                      <a:pt x="13" y="63"/>
                      <a:pt x="12" y="63"/>
                    </a:cubicBezTo>
                    <a:cubicBezTo>
                      <a:pt x="12" y="63"/>
                      <a:pt x="11" y="63"/>
                      <a:pt x="11" y="63"/>
                    </a:cubicBezTo>
                    <a:cubicBezTo>
                      <a:pt x="10" y="63"/>
                      <a:pt x="10" y="64"/>
                      <a:pt x="10" y="64"/>
                    </a:cubicBezTo>
                    <a:cubicBezTo>
                      <a:pt x="10" y="64"/>
                      <a:pt x="10" y="64"/>
                      <a:pt x="10" y="64"/>
                    </a:cubicBezTo>
                    <a:cubicBezTo>
                      <a:pt x="11" y="64"/>
                      <a:pt x="10" y="64"/>
                      <a:pt x="11" y="65"/>
                    </a:cubicBezTo>
                    <a:cubicBezTo>
                      <a:pt x="11" y="66"/>
                      <a:pt x="10" y="65"/>
                      <a:pt x="10" y="65"/>
                    </a:cubicBezTo>
                    <a:cubicBezTo>
                      <a:pt x="9" y="65"/>
                      <a:pt x="9" y="65"/>
                      <a:pt x="9" y="66"/>
                    </a:cubicBezTo>
                    <a:cubicBezTo>
                      <a:pt x="9" y="66"/>
                      <a:pt x="8" y="66"/>
                      <a:pt x="7" y="66"/>
                    </a:cubicBezTo>
                    <a:cubicBezTo>
                      <a:pt x="7" y="66"/>
                      <a:pt x="6" y="66"/>
                      <a:pt x="5" y="66"/>
                    </a:cubicBezTo>
                    <a:cubicBezTo>
                      <a:pt x="5" y="66"/>
                      <a:pt x="6" y="67"/>
                      <a:pt x="6" y="67"/>
                    </a:cubicBezTo>
                    <a:cubicBezTo>
                      <a:pt x="6" y="67"/>
                      <a:pt x="6" y="68"/>
                      <a:pt x="6" y="68"/>
                    </a:cubicBezTo>
                    <a:cubicBezTo>
                      <a:pt x="6" y="69"/>
                      <a:pt x="7" y="69"/>
                      <a:pt x="7" y="69"/>
                    </a:cubicBezTo>
                    <a:cubicBezTo>
                      <a:pt x="7" y="69"/>
                      <a:pt x="8" y="69"/>
                      <a:pt x="9" y="69"/>
                    </a:cubicBezTo>
                    <a:cubicBezTo>
                      <a:pt x="9" y="69"/>
                      <a:pt x="10" y="69"/>
                      <a:pt x="10" y="69"/>
                    </a:cubicBezTo>
                    <a:cubicBezTo>
                      <a:pt x="10" y="69"/>
                      <a:pt x="12" y="69"/>
                      <a:pt x="12" y="69"/>
                    </a:cubicBezTo>
                    <a:cubicBezTo>
                      <a:pt x="13" y="69"/>
                      <a:pt x="14" y="70"/>
                      <a:pt x="14" y="70"/>
                    </a:cubicBezTo>
                    <a:cubicBezTo>
                      <a:pt x="14" y="70"/>
                      <a:pt x="15" y="70"/>
                      <a:pt x="15" y="70"/>
                    </a:cubicBezTo>
                    <a:cubicBezTo>
                      <a:pt x="16" y="70"/>
                      <a:pt x="16" y="70"/>
                      <a:pt x="16" y="70"/>
                    </a:cubicBezTo>
                    <a:cubicBezTo>
                      <a:pt x="16" y="70"/>
                      <a:pt x="16" y="69"/>
                      <a:pt x="16" y="69"/>
                    </a:cubicBezTo>
                    <a:cubicBezTo>
                      <a:pt x="16" y="69"/>
                      <a:pt x="17" y="69"/>
                      <a:pt x="17" y="69"/>
                    </a:cubicBezTo>
                    <a:cubicBezTo>
                      <a:pt x="18" y="69"/>
                      <a:pt x="18" y="68"/>
                      <a:pt x="18" y="68"/>
                    </a:cubicBezTo>
                    <a:cubicBezTo>
                      <a:pt x="19" y="68"/>
                      <a:pt x="19" y="68"/>
                      <a:pt x="19" y="67"/>
                    </a:cubicBezTo>
                    <a:cubicBezTo>
                      <a:pt x="19" y="67"/>
                      <a:pt x="18" y="67"/>
                      <a:pt x="18" y="67"/>
                    </a:cubicBezTo>
                    <a:cubicBezTo>
                      <a:pt x="18" y="66"/>
                      <a:pt x="18" y="66"/>
                      <a:pt x="18" y="66"/>
                    </a:cubicBezTo>
                    <a:cubicBezTo>
                      <a:pt x="18" y="66"/>
                      <a:pt x="19" y="66"/>
                      <a:pt x="19" y="66"/>
                    </a:cubicBezTo>
                    <a:cubicBezTo>
                      <a:pt x="19" y="66"/>
                      <a:pt x="20" y="66"/>
                      <a:pt x="20" y="66"/>
                    </a:cubicBezTo>
                    <a:cubicBezTo>
                      <a:pt x="21" y="66"/>
                      <a:pt x="21" y="67"/>
                      <a:pt x="22" y="67"/>
                    </a:cubicBezTo>
                    <a:cubicBezTo>
                      <a:pt x="22" y="67"/>
                      <a:pt x="23" y="67"/>
                      <a:pt x="23" y="67"/>
                    </a:cubicBezTo>
                    <a:cubicBezTo>
                      <a:pt x="23" y="67"/>
                      <a:pt x="24" y="67"/>
                      <a:pt x="24" y="67"/>
                    </a:cubicBezTo>
                    <a:cubicBezTo>
                      <a:pt x="26" y="66"/>
                      <a:pt x="26" y="66"/>
                      <a:pt x="26" y="66"/>
                    </a:cubicBezTo>
                    <a:cubicBezTo>
                      <a:pt x="28" y="66"/>
                      <a:pt x="28" y="66"/>
                      <a:pt x="28" y="66"/>
                    </a:cubicBezTo>
                    <a:cubicBezTo>
                      <a:pt x="30" y="66"/>
                      <a:pt x="30" y="66"/>
                      <a:pt x="30" y="66"/>
                    </a:cubicBezTo>
                    <a:cubicBezTo>
                      <a:pt x="30" y="66"/>
                      <a:pt x="31" y="65"/>
                      <a:pt x="32" y="65"/>
                    </a:cubicBezTo>
                    <a:cubicBezTo>
                      <a:pt x="32" y="64"/>
                      <a:pt x="32" y="64"/>
                      <a:pt x="33" y="64"/>
                    </a:cubicBezTo>
                    <a:cubicBezTo>
                      <a:pt x="33" y="64"/>
                      <a:pt x="34" y="63"/>
                      <a:pt x="34" y="63"/>
                    </a:cubicBezTo>
                    <a:cubicBezTo>
                      <a:pt x="34" y="62"/>
                      <a:pt x="34" y="62"/>
                      <a:pt x="33" y="62"/>
                    </a:cubicBezTo>
                    <a:cubicBezTo>
                      <a:pt x="33" y="61"/>
                      <a:pt x="34" y="61"/>
                      <a:pt x="34" y="60"/>
                    </a:cubicBezTo>
                    <a:cubicBezTo>
                      <a:pt x="34" y="60"/>
                      <a:pt x="35" y="59"/>
                      <a:pt x="35" y="59"/>
                    </a:cubicBezTo>
                    <a:cubicBezTo>
                      <a:pt x="35" y="59"/>
                      <a:pt x="35" y="58"/>
                      <a:pt x="36" y="58"/>
                    </a:cubicBezTo>
                    <a:cubicBezTo>
                      <a:pt x="36" y="57"/>
                      <a:pt x="36" y="57"/>
                      <a:pt x="36" y="57"/>
                    </a:cubicBezTo>
                    <a:cubicBezTo>
                      <a:pt x="37" y="59"/>
                      <a:pt x="37" y="59"/>
                      <a:pt x="37" y="59"/>
                    </a:cubicBezTo>
                    <a:cubicBezTo>
                      <a:pt x="37" y="59"/>
                      <a:pt x="38" y="60"/>
                      <a:pt x="38" y="60"/>
                    </a:cubicBezTo>
                    <a:cubicBezTo>
                      <a:pt x="38" y="61"/>
                      <a:pt x="39" y="61"/>
                      <a:pt x="39" y="61"/>
                    </a:cubicBezTo>
                    <a:cubicBezTo>
                      <a:pt x="40" y="61"/>
                      <a:pt x="39" y="61"/>
                      <a:pt x="39" y="62"/>
                    </a:cubicBezTo>
                    <a:cubicBezTo>
                      <a:pt x="39" y="63"/>
                      <a:pt x="39" y="63"/>
                      <a:pt x="40" y="63"/>
                    </a:cubicBezTo>
                    <a:cubicBezTo>
                      <a:pt x="40" y="63"/>
                      <a:pt x="40" y="63"/>
                      <a:pt x="41" y="63"/>
                    </a:cubicBezTo>
                    <a:cubicBezTo>
                      <a:pt x="41" y="63"/>
                      <a:pt x="42" y="64"/>
                      <a:pt x="42" y="65"/>
                    </a:cubicBezTo>
                    <a:cubicBezTo>
                      <a:pt x="43" y="65"/>
                      <a:pt x="44" y="66"/>
                      <a:pt x="45" y="66"/>
                    </a:cubicBezTo>
                    <a:cubicBezTo>
                      <a:pt x="46" y="66"/>
                      <a:pt x="45" y="66"/>
                      <a:pt x="46" y="65"/>
                    </a:cubicBezTo>
                    <a:cubicBezTo>
                      <a:pt x="47" y="65"/>
                      <a:pt x="47" y="64"/>
                      <a:pt x="47" y="64"/>
                    </a:cubicBezTo>
                    <a:cubicBezTo>
                      <a:pt x="47" y="63"/>
                      <a:pt x="47" y="63"/>
                      <a:pt x="47" y="63"/>
                    </a:cubicBezTo>
                    <a:cubicBezTo>
                      <a:pt x="48" y="64"/>
                      <a:pt x="48" y="64"/>
                      <a:pt x="48" y="64"/>
                    </a:cubicBezTo>
                    <a:cubicBezTo>
                      <a:pt x="50" y="64"/>
                      <a:pt x="50" y="64"/>
                      <a:pt x="50" y="64"/>
                    </a:cubicBezTo>
                    <a:cubicBezTo>
                      <a:pt x="50" y="64"/>
                      <a:pt x="51" y="64"/>
                      <a:pt x="51" y="64"/>
                    </a:cubicBezTo>
                    <a:cubicBezTo>
                      <a:pt x="51" y="64"/>
                      <a:pt x="52" y="65"/>
                      <a:pt x="52" y="65"/>
                    </a:cubicBezTo>
                    <a:cubicBezTo>
                      <a:pt x="52" y="65"/>
                      <a:pt x="53" y="65"/>
                      <a:pt x="54" y="66"/>
                    </a:cubicBezTo>
                    <a:cubicBezTo>
                      <a:pt x="56" y="66"/>
                      <a:pt x="55" y="66"/>
                      <a:pt x="55" y="66"/>
                    </a:cubicBezTo>
                    <a:cubicBezTo>
                      <a:pt x="55" y="66"/>
                      <a:pt x="56" y="66"/>
                      <a:pt x="56" y="66"/>
                    </a:cubicBezTo>
                    <a:cubicBezTo>
                      <a:pt x="56" y="66"/>
                      <a:pt x="57" y="65"/>
                      <a:pt x="57" y="65"/>
                    </a:cubicBezTo>
                    <a:cubicBezTo>
                      <a:pt x="57" y="64"/>
                      <a:pt x="59" y="65"/>
                      <a:pt x="59" y="65"/>
                    </a:cubicBezTo>
                    <a:cubicBezTo>
                      <a:pt x="59" y="65"/>
                      <a:pt x="61" y="64"/>
                      <a:pt x="61" y="64"/>
                    </a:cubicBezTo>
                    <a:cubicBezTo>
                      <a:pt x="61" y="64"/>
                      <a:pt x="61" y="63"/>
                      <a:pt x="61" y="63"/>
                    </a:cubicBezTo>
                    <a:cubicBezTo>
                      <a:pt x="60" y="62"/>
                      <a:pt x="60" y="62"/>
                      <a:pt x="60" y="62"/>
                    </a:cubicBezTo>
                    <a:cubicBezTo>
                      <a:pt x="60" y="62"/>
                      <a:pt x="58" y="61"/>
                      <a:pt x="58" y="61"/>
                    </a:cubicBezTo>
                    <a:cubicBezTo>
                      <a:pt x="58" y="60"/>
                      <a:pt x="58" y="59"/>
                      <a:pt x="58" y="59"/>
                    </a:cubicBezTo>
                    <a:cubicBezTo>
                      <a:pt x="58" y="59"/>
                      <a:pt x="58" y="58"/>
                      <a:pt x="58" y="58"/>
                    </a:cubicBezTo>
                    <a:cubicBezTo>
                      <a:pt x="58" y="58"/>
                      <a:pt x="58" y="58"/>
                      <a:pt x="59" y="57"/>
                    </a:cubicBezTo>
                    <a:cubicBezTo>
                      <a:pt x="59" y="57"/>
                      <a:pt x="59" y="57"/>
                      <a:pt x="60" y="57"/>
                    </a:cubicBezTo>
                    <a:cubicBezTo>
                      <a:pt x="60" y="56"/>
                      <a:pt x="61" y="56"/>
                      <a:pt x="61" y="56"/>
                    </a:cubicBezTo>
                    <a:cubicBezTo>
                      <a:pt x="60" y="54"/>
                      <a:pt x="60" y="54"/>
                      <a:pt x="60" y="54"/>
                    </a:cubicBezTo>
                    <a:cubicBezTo>
                      <a:pt x="60" y="54"/>
                      <a:pt x="59" y="54"/>
                      <a:pt x="59" y="53"/>
                    </a:cubicBezTo>
                    <a:cubicBezTo>
                      <a:pt x="59" y="53"/>
                      <a:pt x="59" y="54"/>
                      <a:pt x="59" y="54"/>
                    </a:cubicBezTo>
                    <a:cubicBezTo>
                      <a:pt x="59" y="54"/>
                      <a:pt x="58" y="54"/>
                      <a:pt x="58" y="54"/>
                    </a:cubicBezTo>
                    <a:cubicBezTo>
                      <a:pt x="57" y="53"/>
                      <a:pt x="57" y="53"/>
                      <a:pt x="57" y="53"/>
                    </a:cubicBezTo>
                    <a:cubicBezTo>
                      <a:pt x="58" y="52"/>
                      <a:pt x="58" y="52"/>
                      <a:pt x="58" y="52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62" y="50"/>
                      <a:pt x="62" y="50"/>
                      <a:pt x="62" y="50"/>
                    </a:cubicBezTo>
                    <a:cubicBezTo>
                      <a:pt x="62" y="48"/>
                      <a:pt x="62" y="48"/>
                      <a:pt x="62" y="48"/>
                    </a:cubicBezTo>
                    <a:cubicBezTo>
                      <a:pt x="63" y="49"/>
                      <a:pt x="63" y="49"/>
                      <a:pt x="63" y="49"/>
                    </a:cubicBezTo>
                    <a:cubicBezTo>
                      <a:pt x="65" y="48"/>
                      <a:pt x="65" y="48"/>
                      <a:pt x="65" y="48"/>
                    </a:cubicBezTo>
                    <a:cubicBezTo>
                      <a:pt x="65" y="48"/>
                      <a:pt x="66" y="48"/>
                      <a:pt x="66" y="48"/>
                    </a:cubicBezTo>
                    <a:cubicBezTo>
                      <a:pt x="66" y="48"/>
                      <a:pt x="67" y="48"/>
                      <a:pt x="68" y="48"/>
                    </a:cubicBezTo>
                    <a:cubicBezTo>
                      <a:pt x="68" y="48"/>
                      <a:pt x="69" y="47"/>
                      <a:pt x="69" y="47"/>
                    </a:cubicBezTo>
                    <a:cubicBezTo>
                      <a:pt x="70" y="46"/>
                      <a:pt x="69" y="46"/>
                      <a:pt x="69" y="46"/>
                    </a:cubicBezTo>
                    <a:cubicBezTo>
                      <a:pt x="68" y="44"/>
                      <a:pt x="68" y="44"/>
                      <a:pt x="68" y="44"/>
                    </a:cubicBezTo>
                    <a:cubicBezTo>
                      <a:pt x="69" y="43"/>
                      <a:pt x="69" y="43"/>
                      <a:pt x="69" y="43"/>
                    </a:cubicBezTo>
                    <a:cubicBezTo>
                      <a:pt x="68" y="41"/>
                      <a:pt x="68" y="41"/>
                      <a:pt x="68" y="41"/>
                    </a:cubicBezTo>
                    <a:cubicBezTo>
                      <a:pt x="68" y="41"/>
                      <a:pt x="69" y="39"/>
                      <a:pt x="69" y="39"/>
                    </a:cubicBezTo>
                    <a:cubicBezTo>
                      <a:pt x="69" y="39"/>
                      <a:pt x="69" y="38"/>
                      <a:pt x="69" y="38"/>
                    </a:cubicBezTo>
                    <a:cubicBezTo>
                      <a:pt x="68" y="37"/>
                      <a:pt x="68" y="37"/>
                      <a:pt x="68" y="37"/>
                    </a:cubicBezTo>
                    <a:cubicBezTo>
                      <a:pt x="68" y="37"/>
                      <a:pt x="67" y="37"/>
                      <a:pt x="67" y="36"/>
                    </a:cubicBezTo>
                    <a:cubicBezTo>
                      <a:pt x="67" y="36"/>
                      <a:pt x="65" y="35"/>
                      <a:pt x="65" y="35"/>
                    </a:cubicBezTo>
                    <a:cubicBezTo>
                      <a:pt x="65" y="35"/>
                      <a:pt x="65" y="33"/>
                      <a:pt x="65" y="33"/>
                    </a:cubicBezTo>
                    <a:cubicBezTo>
                      <a:pt x="65" y="33"/>
                      <a:pt x="66" y="32"/>
                      <a:pt x="66" y="32"/>
                    </a:cubicBezTo>
                    <a:cubicBezTo>
                      <a:pt x="66" y="30"/>
                      <a:pt x="66" y="30"/>
                      <a:pt x="66" y="30"/>
                    </a:cubicBezTo>
                    <a:cubicBezTo>
                      <a:pt x="66" y="30"/>
                      <a:pt x="68" y="30"/>
                      <a:pt x="68" y="30"/>
                    </a:cubicBezTo>
                    <a:cubicBezTo>
                      <a:pt x="68" y="30"/>
                      <a:pt x="70" y="30"/>
                      <a:pt x="70" y="30"/>
                    </a:cubicBezTo>
                    <a:cubicBezTo>
                      <a:pt x="70" y="29"/>
                      <a:pt x="70" y="29"/>
                      <a:pt x="70" y="29"/>
                    </a:cubicBezTo>
                    <a:cubicBezTo>
                      <a:pt x="72" y="27"/>
                      <a:pt x="72" y="27"/>
                      <a:pt x="72" y="27"/>
                    </a:cubicBezTo>
                    <a:cubicBezTo>
                      <a:pt x="74" y="27"/>
                      <a:pt x="74" y="27"/>
                      <a:pt x="74" y="27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76" y="26"/>
                      <a:pt x="76" y="26"/>
                      <a:pt x="76" y="26"/>
                    </a:cubicBezTo>
                    <a:cubicBezTo>
                      <a:pt x="78" y="25"/>
                      <a:pt x="78" y="25"/>
                      <a:pt x="78" y="25"/>
                    </a:cubicBezTo>
                    <a:cubicBezTo>
                      <a:pt x="79" y="24"/>
                      <a:pt x="79" y="24"/>
                      <a:pt x="79" y="24"/>
                    </a:cubicBezTo>
                    <a:cubicBezTo>
                      <a:pt x="79" y="24"/>
                      <a:pt x="79" y="22"/>
                      <a:pt x="79" y="22"/>
                    </a:cubicBezTo>
                    <a:cubicBezTo>
                      <a:pt x="79" y="22"/>
                      <a:pt x="79" y="22"/>
                      <a:pt x="79" y="22"/>
                    </a:cubicBezTo>
                    <a:cubicBezTo>
                      <a:pt x="80" y="21"/>
                      <a:pt x="80" y="21"/>
                      <a:pt x="80" y="21"/>
                    </a:cubicBezTo>
                    <a:cubicBezTo>
                      <a:pt x="81" y="20"/>
                      <a:pt x="81" y="20"/>
                      <a:pt x="81" y="20"/>
                    </a:cubicBezTo>
                    <a:cubicBezTo>
                      <a:pt x="82" y="21"/>
                      <a:pt x="82" y="21"/>
                      <a:pt x="82" y="21"/>
                    </a:cubicBezTo>
                    <a:cubicBezTo>
                      <a:pt x="86" y="22"/>
                      <a:pt x="86" y="22"/>
                      <a:pt x="84" y="18"/>
                    </a:cubicBezTo>
                    <a:cubicBezTo>
                      <a:pt x="84" y="17"/>
                      <a:pt x="84" y="17"/>
                      <a:pt x="84" y="17"/>
                    </a:cubicBezTo>
                    <a:cubicBezTo>
                      <a:pt x="85" y="17"/>
                      <a:pt x="85" y="17"/>
                      <a:pt x="85" y="17"/>
                    </a:cubicBezTo>
                    <a:cubicBezTo>
                      <a:pt x="85" y="17"/>
                      <a:pt x="85" y="16"/>
                      <a:pt x="85" y="16"/>
                    </a:cubicBezTo>
                    <a:cubicBezTo>
                      <a:pt x="86" y="15"/>
                      <a:pt x="87" y="15"/>
                      <a:pt x="87" y="15"/>
                    </a:cubicBezTo>
                    <a:cubicBezTo>
                      <a:pt x="87" y="15"/>
                      <a:pt x="89" y="15"/>
                      <a:pt x="89" y="15"/>
                    </a:cubicBezTo>
                    <a:cubicBezTo>
                      <a:pt x="89" y="15"/>
                      <a:pt x="90" y="15"/>
                      <a:pt x="91" y="15"/>
                    </a:cubicBezTo>
                    <a:cubicBezTo>
                      <a:pt x="86" y="9"/>
                      <a:pt x="86" y="9"/>
                      <a:pt x="86" y="9"/>
                    </a:cubicBezTo>
                    <a:lnTo>
                      <a:pt x="86" y="7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5" name="Freeform 129"/>
              <p:cNvSpPr>
                <a:spLocks/>
              </p:cNvSpPr>
              <p:nvPr/>
            </p:nvSpPr>
            <p:spPr bwMode="auto">
              <a:xfrm>
                <a:off x="2674" y="2317"/>
                <a:ext cx="444" cy="229"/>
              </a:xfrm>
              <a:custGeom>
                <a:avLst/>
                <a:gdLst>
                  <a:gd name="T0" fmla="*/ 219 w 221"/>
                  <a:gd name="T1" fmla="*/ 34 h 114"/>
                  <a:gd name="T2" fmla="*/ 214 w 221"/>
                  <a:gd name="T3" fmla="*/ 29 h 114"/>
                  <a:gd name="T4" fmla="*/ 211 w 221"/>
                  <a:gd name="T5" fmla="*/ 22 h 114"/>
                  <a:gd name="T6" fmla="*/ 213 w 221"/>
                  <a:gd name="T7" fmla="*/ 14 h 114"/>
                  <a:gd name="T8" fmla="*/ 201 w 221"/>
                  <a:gd name="T9" fmla="*/ 6 h 114"/>
                  <a:gd name="T10" fmla="*/ 178 w 221"/>
                  <a:gd name="T11" fmla="*/ 5 h 114"/>
                  <a:gd name="T12" fmla="*/ 162 w 221"/>
                  <a:gd name="T13" fmla="*/ 3 h 114"/>
                  <a:gd name="T14" fmla="*/ 153 w 221"/>
                  <a:gd name="T15" fmla="*/ 11 h 114"/>
                  <a:gd name="T16" fmla="*/ 140 w 221"/>
                  <a:gd name="T17" fmla="*/ 18 h 114"/>
                  <a:gd name="T18" fmla="*/ 125 w 221"/>
                  <a:gd name="T19" fmla="*/ 16 h 114"/>
                  <a:gd name="T20" fmla="*/ 123 w 221"/>
                  <a:gd name="T21" fmla="*/ 23 h 114"/>
                  <a:gd name="T22" fmla="*/ 115 w 221"/>
                  <a:gd name="T23" fmla="*/ 25 h 114"/>
                  <a:gd name="T24" fmla="*/ 108 w 221"/>
                  <a:gd name="T25" fmla="*/ 36 h 114"/>
                  <a:gd name="T26" fmla="*/ 102 w 221"/>
                  <a:gd name="T27" fmla="*/ 39 h 114"/>
                  <a:gd name="T28" fmla="*/ 94 w 221"/>
                  <a:gd name="T29" fmla="*/ 44 h 114"/>
                  <a:gd name="T30" fmla="*/ 99 w 221"/>
                  <a:gd name="T31" fmla="*/ 59 h 114"/>
                  <a:gd name="T32" fmla="*/ 105 w 221"/>
                  <a:gd name="T33" fmla="*/ 61 h 114"/>
                  <a:gd name="T34" fmla="*/ 102 w 221"/>
                  <a:gd name="T35" fmla="*/ 74 h 114"/>
                  <a:gd name="T36" fmla="*/ 93 w 221"/>
                  <a:gd name="T37" fmla="*/ 65 h 114"/>
                  <a:gd name="T38" fmla="*/ 87 w 221"/>
                  <a:gd name="T39" fmla="*/ 67 h 114"/>
                  <a:gd name="T40" fmla="*/ 79 w 221"/>
                  <a:gd name="T41" fmla="*/ 64 h 114"/>
                  <a:gd name="T42" fmla="*/ 76 w 221"/>
                  <a:gd name="T43" fmla="*/ 69 h 114"/>
                  <a:gd name="T44" fmla="*/ 65 w 221"/>
                  <a:gd name="T45" fmla="*/ 71 h 114"/>
                  <a:gd name="T46" fmla="*/ 55 w 221"/>
                  <a:gd name="T47" fmla="*/ 74 h 114"/>
                  <a:gd name="T48" fmla="*/ 47 w 221"/>
                  <a:gd name="T49" fmla="*/ 77 h 114"/>
                  <a:gd name="T50" fmla="*/ 41 w 221"/>
                  <a:gd name="T51" fmla="*/ 79 h 114"/>
                  <a:gd name="T52" fmla="*/ 34 w 221"/>
                  <a:gd name="T53" fmla="*/ 73 h 114"/>
                  <a:gd name="T54" fmla="*/ 27 w 221"/>
                  <a:gd name="T55" fmla="*/ 73 h 114"/>
                  <a:gd name="T56" fmla="*/ 27 w 221"/>
                  <a:gd name="T57" fmla="*/ 77 h 114"/>
                  <a:gd name="T58" fmla="*/ 24 w 221"/>
                  <a:gd name="T59" fmla="*/ 83 h 114"/>
                  <a:gd name="T60" fmla="*/ 15 w 221"/>
                  <a:gd name="T61" fmla="*/ 81 h 114"/>
                  <a:gd name="T62" fmla="*/ 9 w 221"/>
                  <a:gd name="T63" fmla="*/ 73 h 114"/>
                  <a:gd name="T64" fmla="*/ 5 w 221"/>
                  <a:gd name="T65" fmla="*/ 75 h 114"/>
                  <a:gd name="T66" fmla="*/ 2 w 221"/>
                  <a:gd name="T67" fmla="*/ 82 h 114"/>
                  <a:gd name="T68" fmla="*/ 0 w 221"/>
                  <a:gd name="T69" fmla="*/ 87 h 114"/>
                  <a:gd name="T70" fmla="*/ 1 w 221"/>
                  <a:gd name="T71" fmla="*/ 90 h 114"/>
                  <a:gd name="T72" fmla="*/ 12 w 221"/>
                  <a:gd name="T73" fmla="*/ 96 h 114"/>
                  <a:gd name="T74" fmla="*/ 17 w 221"/>
                  <a:gd name="T75" fmla="*/ 98 h 114"/>
                  <a:gd name="T76" fmla="*/ 22 w 221"/>
                  <a:gd name="T77" fmla="*/ 95 h 114"/>
                  <a:gd name="T78" fmla="*/ 23 w 221"/>
                  <a:gd name="T79" fmla="*/ 93 h 114"/>
                  <a:gd name="T80" fmla="*/ 29 w 221"/>
                  <a:gd name="T81" fmla="*/ 94 h 114"/>
                  <a:gd name="T82" fmla="*/ 32 w 221"/>
                  <a:gd name="T83" fmla="*/ 100 h 114"/>
                  <a:gd name="T84" fmla="*/ 43 w 221"/>
                  <a:gd name="T85" fmla="*/ 96 h 114"/>
                  <a:gd name="T86" fmla="*/ 65 w 221"/>
                  <a:gd name="T87" fmla="*/ 90 h 114"/>
                  <a:gd name="T88" fmla="*/ 80 w 221"/>
                  <a:gd name="T89" fmla="*/ 93 h 114"/>
                  <a:gd name="T90" fmla="*/ 86 w 221"/>
                  <a:gd name="T91" fmla="*/ 104 h 114"/>
                  <a:gd name="T92" fmla="*/ 121 w 221"/>
                  <a:gd name="T93" fmla="*/ 109 h 114"/>
                  <a:gd name="T94" fmla="*/ 149 w 221"/>
                  <a:gd name="T95" fmla="*/ 114 h 114"/>
                  <a:gd name="T96" fmla="*/ 158 w 221"/>
                  <a:gd name="T97" fmla="*/ 108 h 114"/>
                  <a:gd name="T98" fmla="*/ 177 w 221"/>
                  <a:gd name="T99" fmla="*/ 103 h 114"/>
                  <a:gd name="T100" fmla="*/ 192 w 221"/>
                  <a:gd name="T101" fmla="*/ 96 h 114"/>
                  <a:gd name="T102" fmla="*/ 204 w 221"/>
                  <a:gd name="T103" fmla="*/ 80 h 114"/>
                  <a:gd name="T104" fmla="*/ 206 w 221"/>
                  <a:gd name="T105" fmla="*/ 66 h 114"/>
                  <a:gd name="T106" fmla="*/ 204 w 221"/>
                  <a:gd name="T107" fmla="*/ 53 h 114"/>
                  <a:gd name="T108" fmla="*/ 219 w 221"/>
                  <a:gd name="T109" fmla="*/ 52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21" h="114">
                    <a:moveTo>
                      <a:pt x="219" y="49"/>
                    </a:moveTo>
                    <a:cubicBezTo>
                      <a:pt x="219" y="47"/>
                      <a:pt x="219" y="45"/>
                      <a:pt x="219" y="45"/>
                    </a:cubicBezTo>
                    <a:cubicBezTo>
                      <a:pt x="219" y="41"/>
                      <a:pt x="219" y="41"/>
                      <a:pt x="219" y="41"/>
                    </a:cubicBezTo>
                    <a:cubicBezTo>
                      <a:pt x="219" y="41"/>
                      <a:pt x="219" y="35"/>
                      <a:pt x="219" y="35"/>
                    </a:cubicBezTo>
                    <a:cubicBezTo>
                      <a:pt x="219" y="35"/>
                      <a:pt x="219" y="35"/>
                      <a:pt x="219" y="34"/>
                    </a:cubicBezTo>
                    <a:cubicBezTo>
                      <a:pt x="218" y="34"/>
                      <a:pt x="217" y="34"/>
                      <a:pt x="217" y="34"/>
                    </a:cubicBezTo>
                    <a:cubicBezTo>
                      <a:pt x="217" y="34"/>
                      <a:pt x="215" y="33"/>
                      <a:pt x="215" y="33"/>
                    </a:cubicBezTo>
                    <a:cubicBezTo>
                      <a:pt x="215" y="33"/>
                      <a:pt x="215" y="32"/>
                      <a:pt x="215" y="31"/>
                    </a:cubicBezTo>
                    <a:cubicBezTo>
                      <a:pt x="214" y="30"/>
                      <a:pt x="214" y="29"/>
                      <a:pt x="214" y="29"/>
                    </a:cubicBezTo>
                    <a:cubicBezTo>
                      <a:pt x="214" y="29"/>
                      <a:pt x="214" y="29"/>
                      <a:pt x="214" y="29"/>
                    </a:cubicBezTo>
                    <a:cubicBezTo>
                      <a:pt x="213" y="29"/>
                      <a:pt x="212" y="28"/>
                      <a:pt x="212" y="28"/>
                    </a:cubicBezTo>
                    <a:cubicBezTo>
                      <a:pt x="212" y="28"/>
                      <a:pt x="213" y="26"/>
                      <a:pt x="212" y="26"/>
                    </a:cubicBezTo>
                    <a:cubicBezTo>
                      <a:pt x="212" y="26"/>
                      <a:pt x="211" y="26"/>
                      <a:pt x="211" y="26"/>
                    </a:cubicBezTo>
                    <a:cubicBezTo>
                      <a:pt x="211" y="26"/>
                      <a:pt x="211" y="23"/>
                      <a:pt x="211" y="23"/>
                    </a:cubicBezTo>
                    <a:cubicBezTo>
                      <a:pt x="211" y="22"/>
                      <a:pt x="211" y="22"/>
                      <a:pt x="211" y="22"/>
                    </a:cubicBezTo>
                    <a:cubicBezTo>
                      <a:pt x="212" y="20"/>
                      <a:pt x="212" y="20"/>
                      <a:pt x="212" y="20"/>
                    </a:cubicBezTo>
                    <a:cubicBezTo>
                      <a:pt x="212" y="20"/>
                      <a:pt x="212" y="19"/>
                      <a:pt x="212" y="19"/>
                    </a:cubicBezTo>
                    <a:cubicBezTo>
                      <a:pt x="212" y="18"/>
                      <a:pt x="213" y="17"/>
                      <a:pt x="213" y="17"/>
                    </a:cubicBezTo>
                    <a:cubicBezTo>
                      <a:pt x="212" y="16"/>
                      <a:pt x="212" y="16"/>
                      <a:pt x="212" y="16"/>
                    </a:cubicBezTo>
                    <a:cubicBezTo>
                      <a:pt x="213" y="14"/>
                      <a:pt x="213" y="14"/>
                      <a:pt x="213" y="14"/>
                    </a:cubicBezTo>
                    <a:cubicBezTo>
                      <a:pt x="213" y="14"/>
                      <a:pt x="213" y="14"/>
                      <a:pt x="213" y="14"/>
                    </a:cubicBezTo>
                    <a:cubicBezTo>
                      <a:pt x="212" y="13"/>
                      <a:pt x="212" y="13"/>
                      <a:pt x="212" y="13"/>
                    </a:cubicBezTo>
                    <a:cubicBezTo>
                      <a:pt x="210" y="8"/>
                      <a:pt x="210" y="8"/>
                      <a:pt x="210" y="8"/>
                    </a:cubicBezTo>
                    <a:cubicBezTo>
                      <a:pt x="210" y="8"/>
                      <a:pt x="207" y="9"/>
                      <a:pt x="205" y="9"/>
                    </a:cubicBezTo>
                    <a:cubicBezTo>
                      <a:pt x="203" y="8"/>
                      <a:pt x="201" y="6"/>
                      <a:pt x="201" y="6"/>
                    </a:cubicBezTo>
                    <a:cubicBezTo>
                      <a:pt x="200" y="6"/>
                      <a:pt x="197" y="6"/>
                      <a:pt x="197" y="6"/>
                    </a:cubicBezTo>
                    <a:cubicBezTo>
                      <a:pt x="196" y="9"/>
                      <a:pt x="196" y="9"/>
                      <a:pt x="196" y="9"/>
                    </a:cubicBezTo>
                    <a:cubicBezTo>
                      <a:pt x="187" y="9"/>
                      <a:pt x="187" y="9"/>
                      <a:pt x="187" y="9"/>
                    </a:cubicBezTo>
                    <a:cubicBezTo>
                      <a:pt x="184" y="7"/>
                      <a:pt x="184" y="7"/>
                      <a:pt x="184" y="7"/>
                    </a:cubicBezTo>
                    <a:cubicBezTo>
                      <a:pt x="178" y="5"/>
                      <a:pt x="178" y="5"/>
                      <a:pt x="178" y="5"/>
                    </a:cubicBezTo>
                    <a:cubicBezTo>
                      <a:pt x="177" y="4"/>
                      <a:pt x="177" y="4"/>
                      <a:pt x="177" y="4"/>
                    </a:cubicBezTo>
                    <a:cubicBezTo>
                      <a:pt x="177" y="4"/>
                      <a:pt x="174" y="4"/>
                      <a:pt x="173" y="4"/>
                    </a:cubicBezTo>
                    <a:cubicBezTo>
                      <a:pt x="172" y="4"/>
                      <a:pt x="169" y="4"/>
                      <a:pt x="169" y="4"/>
                    </a:cubicBezTo>
                    <a:cubicBezTo>
                      <a:pt x="169" y="4"/>
                      <a:pt x="166" y="2"/>
                      <a:pt x="165" y="2"/>
                    </a:cubicBezTo>
                    <a:cubicBezTo>
                      <a:pt x="164" y="2"/>
                      <a:pt x="162" y="3"/>
                      <a:pt x="162" y="3"/>
                    </a:cubicBezTo>
                    <a:cubicBezTo>
                      <a:pt x="159" y="2"/>
                      <a:pt x="159" y="2"/>
                      <a:pt x="159" y="2"/>
                    </a:cubicBezTo>
                    <a:cubicBezTo>
                      <a:pt x="159" y="2"/>
                      <a:pt x="156" y="0"/>
                      <a:pt x="155" y="1"/>
                    </a:cubicBezTo>
                    <a:cubicBezTo>
                      <a:pt x="153" y="1"/>
                      <a:pt x="154" y="3"/>
                      <a:pt x="154" y="3"/>
                    </a:cubicBezTo>
                    <a:cubicBezTo>
                      <a:pt x="154" y="3"/>
                      <a:pt x="154" y="7"/>
                      <a:pt x="154" y="8"/>
                    </a:cubicBezTo>
                    <a:cubicBezTo>
                      <a:pt x="154" y="9"/>
                      <a:pt x="153" y="11"/>
                      <a:pt x="153" y="11"/>
                    </a:cubicBezTo>
                    <a:cubicBezTo>
                      <a:pt x="150" y="12"/>
                      <a:pt x="150" y="12"/>
                      <a:pt x="150" y="12"/>
                    </a:cubicBezTo>
                    <a:cubicBezTo>
                      <a:pt x="150" y="12"/>
                      <a:pt x="149" y="15"/>
                      <a:pt x="148" y="15"/>
                    </a:cubicBezTo>
                    <a:cubicBezTo>
                      <a:pt x="147" y="15"/>
                      <a:pt x="147" y="19"/>
                      <a:pt x="147" y="19"/>
                    </a:cubicBezTo>
                    <a:cubicBezTo>
                      <a:pt x="144" y="20"/>
                      <a:pt x="144" y="20"/>
                      <a:pt x="144" y="20"/>
                    </a:cubicBezTo>
                    <a:cubicBezTo>
                      <a:pt x="140" y="18"/>
                      <a:pt x="140" y="18"/>
                      <a:pt x="140" y="18"/>
                    </a:cubicBezTo>
                    <a:cubicBezTo>
                      <a:pt x="138" y="19"/>
                      <a:pt x="138" y="19"/>
                      <a:pt x="138" y="19"/>
                    </a:cubicBezTo>
                    <a:cubicBezTo>
                      <a:pt x="138" y="21"/>
                      <a:pt x="138" y="21"/>
                      <a:pt x="138" y="21"/>
                    </a:cubicBezTo>
                    <a:cubicBezTo>
                      <a:pt x="138" y="21"/>
                      <a:pt x="133" y="21"/>
                      <a:pt x="133" y="21"/>
                    </a:cubicBezTo>
                    <a:cubicBezTo>
                      <a:pt x="133" y="21"/>
                      <a:pt x="129" y="19"/>
                      <a:pt x="129" y="19"/>
                    </a:cubicBezTo>
                    <a:cubicBezTo>
                      <a:pt x="129" y="19"/>
                      <a:pt x="126" y="17"/>
                      <a:pt x="125" y="16"/>
                    </a:cubicBezTo>
                    <a:cubicBezTo>
                      <a:pt x="125" y="16"/>
                      <a:pt x="123" y="15"/>
                      <a:pt x="122" y="14"/>
                    </a:cubicBezTo>
                    <a:cubicBezTo>
                      <a:pt x="122" y="15"/>
                      <a:pt x="122" y="15"/>
                      <a:pt x="122" y="15"/>
                    </a:cubicBezTo>
                    <a:cubicBezTo>
                      <a:pt x="123" y="19"/>
                      <a:pt x="123" y="19"/>
                      <a:pt x="123" y="19"/>
                    </a:cubicBezTo>
                    <a:cubicBezTo>
                      <a:pt x="123" y="22"/>
                      <a:pt x="123" y="22"/>
                      <a:pt x="123" y="22"/>
                    </a:cubicBezTo>
                    <a:cubicBezTo>
                      <a:pt x="123" y="23"/>
                      <a:pt x="123" y="23"/>
                      <a:pt x="123" y="23"/>
                    </a:cubicBezTo>
                    <a:cubicBezTo>
                      <a:pt x="122" y="24"/>
                      <a:pt x="121" y="25"/>
                      <a:pt x="121" y="25"/>
                    </a:cubicBezTo>
                    <a:cubicBezTo>
                      <a:pt x="120" y="25"/>
                      <a:pt x="119" y="26"/>
                      <a:pt x="118" y="26"/>
                    </a:cubicBezTo>
                    <a:cubicBezTo>
                      <a:pt x="117" y="27"/>
                      <a:pt x="117" y="27"/>
                      <a:pt x="117" y="27"/>
                    </a:cubicBezTo>
                    <a:cubicBezTo>
                      <a:pt x="116" y="26"/>
                      <a:pt x="116" y="26"/>
                      <a:pt x="116" y="26"/>
                    </a:cubicBezTo>
                    <a:cubicBezTo>
                      <a:pt x="116" y="26"/>
                      <a:pt x="115" y="25"/>
                      <a:pt x="115" y="25"/>
                    </a:cubicBezTo>
                    <a:cubicBezTo>
                      <a:pt x="113" y="25"/>
                      <a:pt x="113" y="25"/>
                      <a:pt x="113" y="25"/>
                    </a:cubicBezTo>
                    <a:cubicBezTo>
                      <a:pt x="113" y="25"/>
                      <a:pt x="113" y="26"/>
                      <a:pt x="113" y="26"/>
                    </a:cubicBezTo>
                    <a:cubicBezTo>
                      <a:pt x="112" y="27"/>
                      <a:pt x="112" y="27"/>
                      <a:pt x="112" y="27"/>
                    </a:cubicBezTo>
                    <a:cubicBezTo>
                      <a:pt x="113" y="32"/>
                      <a:pt x="113" y="32"/>
                      <a:pt x="113" y="32"/>
                    </a:cubicBezTo>
                    <a:cubicBezTo>
                      <a:pt x="108" y="36"/>
                      <a:pt x="108" y="36"/>
                      <a:pt x="108" y="36"/>
                    </a:cubicBezTo>
                    <a:cubicBezTo>
                      <a:pt x="108" y="36"/>
                      <a:pt x="108" y="37"/>
                      <a:pt x="107" y="37"/>
                    </a:cubicBezTo>
                    <a:cubicBezTo>
                      <a:pt x="107" y="37"/>
                      <a:pt x="107" y="37"/>
                      <a:pt x="107" y="37"/>
                    </a:cubicBezTo>
                    <a:cubicBezTo>
                      <a:pt x="106" y="37"/>
                      <a:pt x="106" y="37"/>
                      <a:pt x="106" y="37"/>
                    </a:cubicBezTo>
                    <a:cubicBezTo>
                      <a:pt x="106" y="37"/>
                      <a:pt x="105" y="37"/>
                      <a:pt x="105" y="37"/>
                    </a:cubicBezTo>
                    <a:cubicBezTo>
                      <a:pt x="105" y="37"/>
                      <a:pt x="103" y="38"/>
                      <a:pt x="102" y="39"/>
                    </a:cubicBezTo>
                    <a:cubicBezTo>
                      <a:pt x="100" y="41"/>
                      <a:pt x="100" y="41"/>
                      <a:pt x="100" y="41"/>
                    </a:cubicBezTo>
                    <a:cubicBezTo>
                      <a:pt x="99" y="41"/>
                      <a:pt x="99" y="41"/>
                      <a:pt x="99" y="41"/>
                    </a:cubicBezTo>
                    <a:cubicBezTo>
                      <a:pt x="99" y="41"/>
                      <a:pt x="99" y="41"/>
                      <a:pt x="99" y="41"/>
                    </a:cubicBezTo>
                    <a:cubicBezTo>
                      <a:pt x="99" y="41"/>
                      <a:pt x="98" y="42"/>
                      <a:pt x="95" y="44"/>
                    </a:cubicBezTo>
                    <a:cubicBezTo>
                      <a:pt x="94" y="44"/>
                      <a:pt x="94" y="44"/>
                      <a:pt x="94" y="44"/>
                    </a:cubicBezTo>
                    <a:cubicBezTo>
                      <a:pt x="95" y="46"/>
                      <a:pt x="95" y="46"/>
                      <a:pt x="95" y="46"/>
                    </a:cubicBezTo>
                    <a:cubicBezTo>
                      <a:pt x="98" y="49"/>
                      <a:pt x="98" y="49"/>
                      <a:pt x="98" y="49"/>
                    </a:cubicBezTo>
                    <a:cubicBezTo>
                      <a:pt x="100" y="53"/>
                      <a:pt x="100" y="53"/>
                      <a:pt x="100" y="53"/>
                    </a:cubicBezTo>
                    <a:cubicBezTo>
                      <a:pt x="101" y="57"/>
                      <a:pt x="101" y="57"/>
                      <a:pt x="101" y="57"/>
                    </a:cubicBezTo>
                    <a:cubicBezTo>
                      <a:pt x="101" y="57"/>
                      <a:pt x="99" y="58"/>
                      <a:pt x="99" y="59"/>
                    </a:cubicBezTo>
                    <a:cubicBezTo>
                      <a:pt x="100" y="59"/>
                      <a:pt x="100" y="59"/>
                      <a:pt x="101" y="59"/>
                    </a:cubicBezTo>
                    <a:cubicBezTo>
                      <a:pt x="102" y="59"/>
                      <a:pt x="102" y="59"/>
                      <a:pt x="102" y="59"/>
                    </a:cubicBezTo>
                    <a:cubicBezTo>
                      <a:pt x="102" y="59"/>
                      <a:pt x="102" y="59"/>
                      <a:pt x="102" y="59"/>
                    </a:cubicBezTo>
                    <a:cubicBezTo>
                      <a:pt x="104" y="60"/>
                      <a:pt x="104" y="61"/>
                      <a:pt x="104" y="61"/>
                    </a:cubicBezTo>
                    <a:cubicBezTo>
                      <a:pt x="105" y="61"/>
                      <a:pt x="105" y="61"/>
                      <a:pt x="105" y="61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65"/>
                      <a:pt x="104" y="67"/>
                      <a:pt x="104" y="69"/>
                    </a:cubicBezTo>
                    <a:cubicBezTo>
                      <a:pt x="105" y="71"/>
                      <a:pt x="104" y="72"/>
                      <a:pt x="104" y="73"/>
                    </a:cubicBezTo>
                    <a:cubicBezTo>
                      <a:pt x="103" y="74"/>
                      <a:pt x="103" y="74"/>
                      <a:pt x="103" y="74"/>
                    </a:cubicBezTo>
                    <a:cubicBezTo>
                      <a:pt x="102" y="74"/>
                      <a:pt x="102" y="74"/>
                      <a:pt x="102" y="74"/>
                    </a:cubicBezTo>
                    <a:cubicBezTo>
                      <a:pt x="101" y="74"/>
                      <a:pt x="101" y="74"/>
                      <a:pt x="100" y="73"/>
                    </a:cubicBezTo>
                    <a:cubicBezTo>
                      <a:pt x="96" y="72"/>
                      <a:pt x="96" y="72"/>
                      <a:pt x="96" y="72"/>
                    </a:cubicBezTo>
                    <a:cubicBezTo>
                      <a:pt x="95" y="71"/>
                      <a:pt x="94" y="70"/>
                      <a:pt x="94" y="70"/>
                    </a:cubicBezTo>
                    <a:cubicBezTo>
                      <a:pt x="93" y="69"/>
                      <a:pt x="92" y="67"/>
                      <a:pt x="93" y="65"/>
                    </a:cubicBezTo>
                    <a:cubicBezTo>
                      <a:pt x="93" y="65"/>
                      <a:pt x="93" y="65"/>
                      <a:pt x="93" y="65"/>
                    </a:cubicBezTo>
                    <a:cubicBezTo>
                      <a:pt x="93" y="65"/>
                      <a:pt x="92" y="65"/>
                      <a:pt x="92" y="65"/>
                    </a:cubicBezTo>
                    <a:cubicBezTo>
                      <a:pt x="92" y="65"/>
                      <a:pt x="92" y="65"/>
                      <a:pt x="92" y="65"/>
                    </a:cubicBezTo>
                    <a:cubicBezTo>
                      <a:pt x="91" y="65"/>
                      <a:pt x="91" y="65"/>
                      <a:pt x="90" y="65"/>
                    </a:cubicBezTo>
                    <a:cubicBezTo>
                      <a:pt x="90" y="65"/>
                      <a:pt x="89" y="66"/>
                      <a:pt x="89" y="66"/>
                    </a:cubicBezTo>
                    <a:cubicBezTo>
                      <a:pt x="89" y="67"/>
                      <a:pt x="88" y="67"/>
                      <a:pt x="87" y="67"/>
                    </a:cubicBezTo>
                    <a:cubicBezTo>
                      <a:pt x="86" y="67"/>
                      <a:pt x="86" y="67"/>
                      <a:pt x="85" y="67"/>
                    </a:cubicBezTo>
                    <a:cubicBezTo>
                      <a:pt x="84" y="66"/>
                      <a:pt x="83" y="66"/>
                      <a:pt x="83" y="65"/>
                    </a:cubicBezTo>
                    <a:cubicBezTo>
                      <a:pt x="83" y="65"/>
                      <a:pt x="82" y="65"/>
                      <a:pt x="82" y="65"/>
                    </a:cubicBezTo>
                    <a:cubicBezTo>
                      <a:pt x="81" y="64"/>
                      <a:pt x="80" y="64"/>
                      <a:pt x="80" y="64"/>
                    </a:cubicBezTo>
                    <a:cubicBezTo>
                      <a:pt x="80" y="64"/>
                      <a:pt x="79" y="64"/>
                      <a:pt x="79" y="64"/>
                    </a:cubicBezTo>
                    <a:cubicBezTo>
                      <a:pt x="79" y="64"/>
                      <a:pt x="79" y="65"/>
                      <a:pt x="79" y="65"/>
                    </a:cubicBezTo>
                    <a:cubicBezTo>
                      <a:pt x="79" y="65"/>
                      <a:pt x="80" y="67"/>
                      <a:pt x="79" y="68"/>
                    </a:cubicBezTo>
                    <a:cubicBezTo>
                      <a:pt x="78" y="68"/>
                      <a:pt x="78" y="68"/>
                      <a:pt x="78" y="68"/>
                    </a:cubicBezTo>
                    <a:cubicBezTo>
                      <a:pt x="78" y="69"/>
                      <a:pt x="78" y="69"/>
                      <a:pt x="78" y="69"/>
                    </a:cubicBezTo>
                    <a:cubicBezTo>
                      <a:pt x="77" y="69"/>
                      <a:pt x="77" y="69"/>
                      <a:pt x="76" y="69"/>
                    </a:cubicBezTo>
                    <a:cubicBezTo>
                      <a:pt x="76" y="69"/>
                      <a:pt x="76" y="69"/>
                      <a:pt x="76" y="69"/>
                    </a:cubicBezTo>
                    <a:cubicBezTo>
                      <a:pt x="75" y="69"/>
                      <a:pt x="75" y="69"/>
                      <a:pt x="75" y="69"/>
                    </a:cubicBezTo>
                    <a:cubicBezTo>
                      <a:pt x="72" y="69"/>
                      <a:pt x="72" y="69"/>
                      <a:pt x="72" y="69"/>
                    </a:cubicBezTo>
                    <a:cubicBezTo>
                      <a:pt x="72" y="69"/>
                      <a:pt x="70" y="69"/>
                      <a:pt x="70" y="69"/>
                    </a:cubicBezTo>
                    <a:cubicBezTo>
                      <a:pt x="69" y="71"/>
                      <a:pt x="67" y="71"/>
                      <a:pt x="65" y="71"/>
                    </a:cubicBezTo>
                    <a:cubicBezTo>
                      <a:pt x="62" y="71"/>
                      <a:pt x="62" y="71"/>
                      <a:pt x="62" y="71"/>
                    </a:cubicBezTo>
                    <a:cubicBezTo>
                      <a:pt x="62" y="71"/>
                      <a:pt x="61" y="72"/>
                      <a:pt x="61" y="72"/>
                    </a:cubicBezTo>
                    <a:cubicBezTo>
                      <a:pt x="60" y="73"/>
                      <a:pt x="58" y="73"/>
                      <a:pt x="56" y="73"/>
                    </a:cubicBezTo>
                    <a:cubicBezTo>
                      <a:pt x="56" y="73"/>
                      <a:pt x="56" y="73"/>
                      <a:pt x="56" y="73"/>
                    </a:cubicBezTo>
                    <a:cubicBezTo>
                      <a:pt x="55" y="74"/>
                      <a:pt x="55" y="74"/>
                      <a:pt x="55" y="74"/>
                    </a:cubicBezTo>
                    <a:cubicBezTo>
                      <a:pt x="54" y="75"/>
                      <a:pt x="54" y="75"/>
                      <a:pt x="53" y="76"/>
                    </a:cubicBezTo>
                    <a:cubicBezTo>
                      <a:pt x="52" y="77"/>
                      <a:pt x="51" y="78"/>
                      <a:pt x="50" y="78"/>
                    </a:cubicBezTo>
                    <a:cubicBezTo>
                      <a:pt x="50" y="78"/>
                      <a:pt x="49" y="78"/>
                      <a:pt x="49" y="78"/>
                    </a:cubicBezTo>
                    <a:cubicBezTo>
                      <a:pt x="49" y="78"/>
                      <a:pt x="48" y="78"/>
                      <a:pt x="47" y="78"/>
                    </a:cubicBezTo>
                    <a:cubicBezTo>
                      <a:pt x="47" y="78"/>
                      <a:pt x="47" y="77"/>
                      <a:pt x="47" y="77"/>
                    </a:cubicBezTo>
                    <a:cubicBezTo>
                      <a:pt x="47" y="78"/>
                      <a:pt x="47" y="78"/>
                      <a:pt x="47" y="78"/>
                    </a:cubicBezTo>
                    <a:cubicBezTo>
                      <a:pt x="46" y="78"/>
                      <a:pt x="46" y="78"/>
                      <a:pt x="46" y="78"/>
                    </a:cubicBezTo>
                    <a:cubicBezTo>
                      <a:pt x="45" y="79"/>
                      <a:pt x="44" y="80"/>
                      <a:pt x="43" y="80"/>
                    </a:cubicBezTo>
                    <a:cubicBezTo>
                      <a:pt x="43" y="80"/>
                      <a:pt x="42" y="79"/>
                      <a:pt x="42" y="79"/>
                    </a:cubicBezTo>
                    <a:cubicBezTo>
                      <a:pt x="41" y="79"/>
                      <a:pt x="41" y="79"/>
                      <a:pt x="41" y="79"/>
                    </a:cubicBezTo>
                    <a:cubicBezTo>
                      <a:pt x="41" y="79"/>
                      <a:pt x="41" y="79"/>
                      <a:pt x="41" y="79"/>
                    </a:cubicBezTo>
                    <a:cubicBezTo>
                      <a:pt x="39" y="79"/>
                      <a:pt x="38" y="77"/>
                      <a:pt x="38" y="75"/>
                    </a:cubicBezTo>
                    <a:cubicBezTo>
                      <a:pt x="38" y="74"/>
                      <a:pt x="38" y="74"/>
                      <a:pt x="38" y="74"/>
                    </a:cubicBezTo>
                    <a:cubicBezTo>
                      <a:pt x="38" y="74"/>
                      <a:pt x="38" y="74"/>
                      <a:pt x="38" y="74"/>
                    </a:cubicBezTo>
                    <a:cubicBezTo>
                      <a:pt x="36" y="74"/>
                      <a:pt x="35" y="73"/>
                      <a:pt x="34" y="73"/>
                    </a:cubicBezTo>
                    <a:cubicBezTo>
                      <a:pt x="34" y="73"/>
                      <a:pt x="33" y="73"/>
                      <a:pt x="33" y="73"/>
                    </a:cubicBezTo>
                    <a:cubicBezTo>
                      <a:pt x="30" y="73"/>
                      <a:pt x="30" y="73"/>
                      <a:pt x="30" y="73"/>
                    </a:cubicBezTo>
                    <a:cubicBezTo>
                      <a:pt x="29" y="73"/>
                      <a:pt x="29" y="73"/>
                      <a:pt x="28" y="73"/>
                    </a:cubicBezTo>
                    <a:cubicBezTo>
                      <a:pt x="28" y="73"/>
                      <a:pt x="27" y="73"/>
                      <a:pt x="27" y="73"/>
                    </a:cubicBezTo>
                    <a:cubicBezTo>
                      <a:pt x="27" y="73"/>
                      <a:pt x="27" y="73"/>
                      <a:pt x="27" y="73"/>
                    </a:cubicBezTo>
                    <a:cubicBezTo>
                      <a:pt x="27" y="73"/>
                      <a:pt x="27" y="73"/>
                      <a:pt x="27" y="73"/>
                    </a:cubicBezTo>
                    <a:cubicBezTo>
                      <a:pt x="27" y="74"/>
                      <a:pt x="27" y="74"/>
                      <a:pt x="28" y="75"/>
                    </a:cubicBezTo>
                    <a:cubicBezTo>
                      <a:pt x="28" y="75"/>
                      <a:pt x="28" y="75"/>
                      <a:pt x="28" y="75"/>
                    </a:cubicBezTo>
                    <a:cubicBezTo>
                      <a:pt x="28" y="75"/>
                      <a:pt x="28" y="75"/>
                      <a:pt x="28" y="75"/>
                    </a:cubicBezTo>
                    <a:cubicBezTo>
                      <a:pt x="28" y="76"/>
                      <a:pt x="27" y="76"/>
                      <a:pt x="27" y="77"/>
                    </a:cubicBezTo>
                    <a:cubicBezTo>
                      <a:pt x="27" y="77"/>
                      <a:pt x="27" y="77"/>
                      <a:pt x="27" y="77"/>
                    </a:cubicBezTo>
                    <a:cubicBezTo>
                      <a:pt x="27" y="78"/>
                      <a:pt x="27" y="79"/>
                      <a:pt x="26" y="80"/>
                    </a:cubicBezTo>
                    <a:cubicBezTo>
                      <a:pt x="26" y="80"/>
                      <a:pt x="26" y="80"/>
                      <a:pt x="26" y="80"/>
                    </a:cubicBezTo>
                    <a:cubicBezTo>
                      <a:pt x="25" y="81"/>
                      <a:pt x="25" y="81"/>
                      <a:pt x="25" y="82"/>
                    </a:cubicBezTo>
                    <a:cubicBezTo>
                      <a:pt x="24" y="83"/>
                      <a:pt x="24" y="83"/>
                      <a:pt x="24" y="83"/>
                    </a:cubicBezTo>
                    <a:cubicBezTo>
                      <a:pt x="24" y="84"/>
                      <a:pt x="23" y="86"/>
                      <a:pt x="21" y="86"/>
                    </a:cubicBezTo>
                    <a:cubicBezTo>
                      <a:pt x="20" y="86"/>
                      <a:pt x="19" y="85"/>
                      <a:pt x="19" y="85"/>
                    </a:cubicBezTo>
                    <a:cubicBezTo>
                      <a:pt x="18" y="85"/>
                      <a:pt x="18" y="85"/>
                      <a:pt x="18" y="85"/>
                    </a:cubicBezTo>
                    <a:cubicBezTo>
                      <a:pt x="17" y="84"/>
                      <a:pt x="16" y="84"/>
                      <a:pt x="15" y="83"/>
                    </a:cubicBezTo>
                    <a:cubicBezTo>
                      <a:pt x="15" y="82"/>
                      <a:pt x="15" y="82"/>
                      <a:pt x="15" y="81"/>
                    </a:cubicBezTo>
                    <a:cubicBezTo>
                      <a:pt x="15" y="81"/>
                      <a:pt x="14" y="81"/>
                      <a:pt x="13" y="80"/>
                    </a:cubicBezTo>
                    <a:cubicBezTo>
                      <a:pt x="12" y="79"/>
                      <a:pt x="12" y="77"/>
                      <a:pt x="13" y="76"/>
                    </a:cubicBezTo>
                    <a:cubicBezTo>
                      <a:pt x="13" y="75"/>
                      <a:pt x="12" y="75"/>
                      <a:pt x="12" y="75"/>
                    </a:cubicBezTo>
                    <a:cubicBezTo>
                      <a:pt x="11" y="75"/>
                      <a:pt x="10" y="74"/>
                      <a:pt x="10" y="74"/>
                    </a:cubicBezTo>
                    <a:cubicBezTo>
                      <a:pt x="9" y="74"/>
                      <a:pt x="9" y="73"/>
                      <a:pt x="9" y="73"/>
                    </a:cubicBezTo>
                    <a:cubicBezTo>
                      <a:pt x="8" y="72"/>
                      <a:pt x="7" y="72"/>
                      <a:pt x="7" y="71"/>
                    </a:cubicBezTo>
                    <a:cubicBezTo>
                      <a:pt x="6" y="72"/>
                      <a:pt x="6" y="72"/>
                      <a:pt x="6" y="72"/>
                    </a:cubicBezTo>
                    <a:cubicBezTo>
                      <a:pt x="6" y="72"/>
                      <a:pt x="6" y="72"/>
                      <a:pt x="5" y="73"/>
                    </a:cubicBezTo>
                    <a:cubicBezTo>
                      <a:pt x="5" y="73"/>
                      <a:pt x="5" y="73"/>
                      <a:pt x="5" y="73"/>
                    </a:cubicBezTo>
                    <a:cubicBezTo>
                      <a:pt x="5" y="74"/>
                      <a:pt x="5" y="75"/>
                      <a:pt x="5" y="75"/>
                    </a:cubicBezTo>
                    <a:cubicBezTo>
                      <a:pt x="5" y="76"/>
                      <a:pt x="5" y="76"/>
                      <a:pt x="5" y="76"/>
                    </a:cubicBezTo>
                    <a:cubicBezTo>
                      <a:pt x="5" y="77"/>
                      <a:pt x="5" y="78"/>
                      <a:pt x="4" y="79"/>
                    </a:cubicBezTo>
                    <a:cubicBezTo>
                      <a:pt x="4" y="80"/>
                      <a:pt x="4" y="80"/>
                      <a:pt x="4" y="80"/>
                    </a:cubicBezTo>
                    <a:cubicBezTo>
                      <a:pt x="3" y="80"/>
                      <a:pt x="3" y="80"/>
                      <a:pt x="3" y="80"/>
                    </a:cubicBezTo>
                    <a:cubicBezTo>
                      <a:pt x="3" y="81"/>
                      <a:pt x="3" y="81"/>
                      <a:pt x="2" y="82"/>
                    </a:cubicBezTo>
                    <a:cubicBezTo>
                      <a:pt x="2" y="82"/>
                      <a:pt x="2" y="83"/>
                      <a:pt x="2" y="83"/>
                    </a:cubicBezTo>
                    <a:cubicBezTo>
                      <a:pt x="2" y="83"/>
                      <a:pt x="2" y="83"/>
                      <a:pt x="2" y="83"/>
                    </a:cubicBezTo>
                    <a:cubicBezTo>
                      <a:pt x="0" y="85"/>
                      <a:pt x="0" y="85"/>
                      <a:pt x="0" y="85"/>
                    </a:cubicBezTo>
                    <a:cubicBezTo>
                      <a:pt x="0" y="86"/>
                      <a:pt x="0" y="86"/>
                      <a:pt x="0" y="86"/>
                    </a:cubicBezTo>
                    <a:cubicBezTo>
                      <a:pt x="0" y="87"/>
                      <a:pt x="0" y="87"/>
                      <a:pt x="0" y="87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88"/>
                      <a:pt x="0" y="88"/>
                      <a:pt x="0" y="88"/>
                    </a:cubicBezTo>
                    <a:cubicBezTo>
                      <a:pt x="0" y="88"/>
                      <a:pt x="0" y="89"/>
                      <a:pt x="0" y="89"/>
                    </a:cubicBezTo>
                    <a:cubicBezTo>
                      <a:pt x="1" y="90"/>
                      <a:pt x="1" y="90"/>
                      <a:pt x="1" y="90"/>
                    </a:cubicBezTo>
                    <a:cubicBezTo>
                      <a:pt x="1" y="90"/>
                      <a:pt x="1" y="90"/>
                      <a:pt x="1" y="90"/>
                    </a:cubicBezTo>
                    <a:cubicBezTo>
                      <a:pt x="3" y="89"/>
                      <a:pt x="3" y="89"/>
                      <a:pt x="3" y="89"/>
                    </a:cubicBezTo>
                    <a:cubicBezTo>
                      <a:pt x="7" y="90"/>
                      <a:pt x="7" y="90"/>
                      <a:pt x="7" y="90"/>
                    </a:cubicBezTo>
                    <a:cubicBezTo>
                      <a:pt x="10" y="91"/>
                      <a:pt x="10" y="91"/>
                      <a:pt x="10" y="91"/>
                    </a:cubicBezTo>
                    <a:cubicBezTo>
                      <a:pt x="12" y="94"/>
                      <a:pt x="12" y="94"/>
                      <a:pt x="12" y="94"/>
                    </a:cubicBezTo>
                    <a:cubicBezTo>
                      <a:pt x="12" y="96"/>
                      <a:pt x="12" y="96"/>
                      <a:pt x="12" y="96"/>
                    </a:cubicBezTo>
                    <a:cubicBezTo>
                      <a:pt x="13" y="96"/>
                      <a:pt x="13" y="96"/>
                      <a:pt x="13" y="96"/>
                    </a:cubicBezTo>
                    <a:cubicBezTo>
                      <a:pt x="14" y="96"/>
                      <a:pt x="14" y="96"/>
                      <a:pt x="14" y="96"/>
                    </a:cubicBezTo>
                    <a:cubicBezTo>
                      <a:pt x="16" y="97"/>
                      <a:pt x="16" y="97"/>
                      <a:pt x="16" y="97"/>
                    </a:cubicBezTo>
                    <a:cubicBezTo>
                      <a:pt x="17" y="98"/>
                      <a:pt x="17" y="98"/>
                      <a:pt x="17" y="98"/>
                    </a:cubicBezTo>
                    <a:cubicBezTo>
                      <a:pt x="17" y="98"/>
                      <a:pt x="17" y="98"/>
                      <a:pt x="17" y="98"/>
                    </a:cubicBezTo>
                    <a:cubicBezTo>
                      <a:pt x="18" y="98"/>
                      <a:pt x="18" y="98"/>
                      <a:pt x="18" y="98"/>
                    </a:cubicBezTo>
                    <a:cubicBezTo>
                      <a:pt x="18" y="98"/>
                      <a:pt x="19" y="98"/>
                      <a:pt x="19" y="98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20" y="95"/>
                      <a:pt x="20" y="95"/>
                      <a:pt x="20" y="95"/>
                    </a:cubicBezTo>
                    <a:cubicBezTo>
                      <a:pt x="22" y="95"/>
                      <a:pt x="22" y="95"/>
                      <a:pt x="22" y="95"/>
                    </a:cubicBezTo>
                    <a:cubicBezTo>
                      <a:pt x="22" y="95"/>
                      <a:pt x="22" y="95"/>
                      <a:pt x="22" y="95"/>
                    </a:cubicBezTo>
                    <a:cubicBezTo>
                      <a:pt x="22" y="95"/>
                      <a:pt x="22" y="95"/>
                      <a:pt x="22" y="95"/>
                    </a:cubicBezTo>
                    <a:cubicBezTo>
                      <a:pt x="22" y="95"/>
                      <a:pt x="22" y="94"/>
                      <a:pt x="22" y="94"/>
                    </a:cubicBezTo>
                    <a:cubicBezTo>
                      <a:pt x="23" y="94"/>
                      <a:pt x="23" y="94"/>
                      <a:pt x="23" y="94"/>
                    </a:cubicBezTo>
                    <a:cubicBezTo>
                      <a:pt x="23" y="93"/>
                      <a:pt x="23" y="93"/>
                      <a:pt x="23" y="93"/>
                    </a:cubicBezTo>
                    <a:cubicBezTo>
                      <a:pt x="24" y="92"/>
                      <a:pt x="25" y="92"/>
                      <a:pt x="25" y="92"/>
                    </a:cubicBezTo>
                    <a:cubicBezTo>
                      <a:pt x="25" y="92"/>
                      <a:pt x="25" y="92"/>
                      <a:pt x="25" y="92"/>
                    </a:cubicBezTo>
                    <a:cubicBezTo>
                      <a:pt x="26" y="92"/>
                      <a:pt x="26" y="92"/>
                      <a:pt x="26" y="92"/>
                    </a:cubicBezTo>
                    <a:cubicBezTo>
                      <a:pt x="26" y="92"/>
                      <a:pt x="27" y="92"/>
                      <a:pt x="28" y="93"/>
                    </a:cubicBezTo>
                    <a:cubicBezTo>
                      <a:pt x="29" y="94"/>
                      <a:pt x="29" y="94"/>
                      <a:pt x="29" y="94"/>
                    </a:cubicBezTo>
                    <a:cubicBezTo>
                      <a:pt x="30" y="95"/>
                      <a:pt x="31" y="96"/>
                      <a:pt x="30" y="98"/>
                    </a:cubicBezTo>
                    <a:cubicBezTo>
                      <a:pt x="30" y="98"/>
                      <a:pt x="30" y="98"/>
                      <a:pt x="30" y="98"/>
                    </a:cubicBezTo>
                    <a:cubicBezTo>
                      <a:pt x="30" y="98"/>
                      <a:pt x="30" y="99"/>
                      <a:pt x="30" y="99"/>
                    </a:cubicBezTo>
                    <a:cubicBezTo>
                      <a:pt x="30" y="99"/>
                      <a:pt x="30" y="99"/>
                      <a:pt x="30" y="99"/>
                    </a:cubicBezTo>
                    <a:cubicBezTo>
                      <a:pt x="32" y="100"/>
                      <a:pt x="32" y="100"/>
                      <a:pt x="32" y="100"/>
                    </a:cubicBezTo>
                    <a:cubicBezTo>
                      <a:pt x="34" y="98"/>
                      <a:pt x="34" y="98"/>
                      <a:pt x="34" y="98"/>
                    </a:cubicBezTo>
                    <a:cubicBezTo>
                      <a:pt x="39" y="101"/>
                      <a:pt x="39" y="101"/>
                      <a:pt x="39" y="101"/>
                    </a:cubicBezTo>
                    <a:cubicBezTo>
                      <a:pt x="42" y="102"/>
                      <a:pt x="42" y="102"/>
                      <a:pt x="42" y="102"/>
                    </a:cubicBezTo>
                    <a:cubicBezTo>
                      <a:pt x="43" y="100"/>
                      <a:pt x="43" y="100"/>
                      <a:pt x="43" y="100"/>
                    </a:cubicBezTo>
                    <a:cubicBezTo>
                      <a:pt x="43" y="96"/>
                      <a:pt x="43" y="96"/>
                      <a:pt x="43" y="96"/>
                    </a:cubicBezTo>
                    <a:cubicBezTo>
                      <a:pt x="49" y="93"/>
                      <a:pt x="49" y="93"/>
                      <a:pt x="49" y="93"/>
                    </a:cubicBezTo>
                    <a:cubicBezTo>
                      <a:pt x="51" y="91"/>
                      <a:pt x="51" y="91"/>
                      <a:pt x="51" y="91"/>
                    </a:cubicBezTo>
                    <a:cubicBezTo>
                      <a:pt x="65" y="90"/>
                      <a:pt x="65" y="90"/>
                      <a:pt x="65" y="90"/>
                    </a:cubicBezTo>
                    <a:cubicBezTo>
                      <a:pt x="65" y="90"/>
                      <a:pt x="65" y="90"/>
                      <a:pt x="65" y="90"/>
                    </a:cubicBezTo>
                    <a:cubicBezTo>
                      <a:pt x="65" y="90"/>
                      <a:pt x="65" y="90"/>
                      <a:pt x="65" y="90"/>
                    </a:cubicBezTo>
                    <a:cubicBezTo>
                      <a:pt x="66" y="89"/>
                      <a:pt x="72" y="88"/>
                      <a:pt x="72" y="88"/>
                    </a:cubicBezTo>
                    <a:cubicBezTo>
                      <a:pt x="73" y="88"/>
                      <a:pt x="75" y="87"/>
                      <a:pt x="77" y="87"/>
                    </a:cubicBezTo>
                    <a:cubicBezTo>
                      <a:pt x="78" y="86"/>
                      <a:pt x="78" y="86"/>
                      <a:pt x="78" y="86"/>
                    </a:cubicBezTo>
                    <a:cubicBezTo>
                      <a:pt x="81" y="90"/>
                      <a:pt x="81" y="90"/>
                      <a:pt x="81" y="90"/>
                    </a:cubicBezTo>
                    <a:cubicBezTo>
                      <a:pt x="80" y="93"/>
                      <a:pt x="80" y="93"/>
                      <a:pt x="80" y="93"/>
                    </a:cubicBezTo>
                    <a:cubicBezTo>
                      <a:pt x="81" y="95"/>
                      <a:pt x="81" y="95"/>
                      <a:pt x="81" y="95"/>
                    </a:cubicBezTo>
                    <a:cubicBezTo>
                      <a:pt x="83" y="99"/>
                      <a:pt x="83" y="99"/>
                      <a:pt x="83" y="99"/>
                    </a:cubicBezTo>
                    <a:cubicBezTo>
                      <a:pt x="83" y="100"/>
                      <a:pt x="83" y="100"/>
                      <a:pt x="83" y="100"/>
                    </a:cubicBezTo>
                    <a:cubicBezTo>
                      <a:pt x="84" y="101"/>
                      <a:pt x="85" y="102"/>
                      <a:pt x="85" y="102"/>
                    </a:cubicBezTo>
                    <a:cubicBezTo>
                      <a:pt x="85" y="103"/>
                      <a:pt x="86" y="103"/>
                      <a:pt x="86" y="104"/>
                    </a:cubicBezTo>
                    <a:cubicBezTo>
                      <a:pt x="97" y="105"/>
                      <a:pt x="97" y="105"/>
                      <a:pt x="97" y="105"/>
                    </a:cubicBezTo>
                    <a:cubicBezTo>
                      <a:pt x="105" y="107"/>
                      <a:pt x="105" y="107"/>
                      <a:pt x="105" y="107"/>
                    </a:cubicBezTo>
                    <a:cubicBezTo>
                      <a:pt x="106" y="108"/>
                      <a:pt x="111" y="109"/>
                      <a:pt x="113" y="109"/>
                    </a:cubicBezTo>
                    <a:cubicBezTo>
                      <a:pt x="113" y="109"/>
                      <a:pt x="115" y="109"/>
                      <a:pt x="115" y="109"/>
                    </a:cubicBezTo>
                    <a:cubicBezTo>
                      <a:pt x="117" y="109"/>
                      <a:pt x="120" y="109"/>
                      <a:pt x="121" y="109"/>
                    </a:cubicBezTo>
                    <a:cubicBezTo>
                      <a:pt x="127" y="109"/>
                      <a:pt x="127" y="109"/>
                      <a:pt x="127" y="109"/>
                    </a:cubicBezTo>
                    <a:cubicBezTo>
                      <a:pt x="127" y="111"/>
                      <a:pt x="127" y="111"/>
                      <a:pt x="127" y="111"/>
                    </a:cubicBezTo>
                    <a:cubicBezTo>
                      <a:pt x="134" y="113"/>
                      <a:pt x="134" y="113"/>
                      <a:pt x="134" y="113"/>
                    </a:cubicBezTo>
                    <a:cubicBezTo>
                      <a:pt x="142" y="114"/>
                      <a:pt x="142" y="114"/>
                      <a:pt x="142" y="114"/>
                    </a:cubicBezTo>
                    <a:cubicBezTo>
                      <a:pt x="149" y="114"/>
                      <a:pt x="149" y="114"/>
                      <a:pt x="149" y="114"/>
                    </a:cubicBezTo>
                    <a:cubicBezTo>
                      <a:pt x="150" y="114"/>
                      <a:pt x="150" y="114"/>
                      <a:pt x="150" y="114"/>
                    </a:cubicBezTo>
                    <a:cubicBezTo>
                      <a:pt x="153" y="113"/>
                      <a:pt x="153" y="113"/>
                      <a:pt x="153" y="113"/>
                    </a:cubicBezTo>
                    <a:cubicBezTo>
                      <a:pt x="155" y="110"/>
                      <a:pt x="155" y="110"/>
                      <a:pt x="155" y="110"/>
                    </a:cubicBezTo>
                    <a:cubicBezTo>
                      <a:pt x="157" y="110"/>
                      <a:pt x="157" y="110"/>
                      <a:pt x="157" y="110"/>
                    </a:cubicBezTo>
                    <a:cubicBezTo>
                      <a:pt x="158" y="108"/>
                      <a:pt x="158" y="108"/>
                      <a:pt x="158" y="108"/>
                    </a:cubicBezTo>
                    <a:cubicBezTo>
                      <a:pt x="160" y="105"/>
                      <a:pt x="160" y="105"/>
                      <a:pt x="160" y="105"/>
                    </a:cubicBezTo>
                    <a:cubicBezTo>
                      <a:pt x="163" y="103"/>
                      <a:pt x="163" y="103"/>
                      <a:pt x="163" y="103"/>
                    </a:cubicBezTo>
                    <a:cubicBezTo>
                      <a:pt x="167" y="103"/>
                      <a:pt x="167" y="103"/>
                      <a:pt x="167" y="103"/>
                    </a:cubicBezTo>
                    <a:cubicBezTo>
                      <a:pt x="173" y="102"/>
                      <a:pt x="173" y="102"/>
                      <a:pt x="173" y="102"/>
                    </a:cubicBezTo>
                    <a:cubicBezTo>
                      <a:pt x="177" y="103"/>
                      <a:pt x="177" y="103"/>
                      <a:pt x="177" y="103"/>
                    </a:cubicBezTo>
                    <a:cubicBezTo>
                      <a:pt x="181" y="99"/>
                      <a:pt x="181" y="99"/>
                      <a:pt x="181" y="99"/>
                    </a:cubicBezTo>
                    <a:cubicBezTo>
                      <a:pt x="184" y="99"/>
                      <a:pt x="184" y="99"/>
                      <a:pt x="184" y="99"/>
                    </a:cubicBezTo>
                    <a:cubicBezTo>
                      <a:pt x="188" y="98"/>
                      <a:pt x="188" y="98"/>
                      <a:pt x="188" y="98"/>
                    </a:cubicBezTo>
                    <a:cubicBezTo>
                      <a:pt x="193" y="101"/>
                      <a:pt x="193" y="101"/>
                      <a:pt x="193" y="101"/>
                    </a:cubicBezTo>
                    <a:cubicBezTo>
                      <a:pt x="192" y="96"/>
                      <a:pt x="192" y="96"/>
                      <a:pt x="192" y="96"/>
                    </a:cubicBezTo>
                    <a:cubicBezTo>
                      <a:pt x="193" y="92"/>
                      <a:pt x="193" y="92"/>
                      <a:pt x="193" y="92"/>
                    </a:cubicBezTo>
                    <a:cubicBezTo>
                      <a:pt x="197" y="90"/>
                      <a:pt x="197" y="90"/>
                      <a:pt x="197" y="90"/>
                    </a:cubicBezTo>
                    <a:cubicBezTo>
                      <a:pt x="199" y="84"/>
                      <a:pt x="199" y="84"/>
                      <a:pt x="199" y="84"/>
                    </a:cubicBezTo>
                    <a:cubicBezTo>
                      <a:pt x="202" y="84"/>
                      <a:pt x="202" y="84"/>
                      <a:pt x="202" y="84"/>
                    </a:cubicBezTo>
                    <a:cubicBezTo>
                      <a:pt x="204" y="80"/>
                      <a:pt x="204" y="80"/>
                      <a:pt x="204" y="80"/>
                    </a:cubicBezTo>
                    <a:cubicBezTo>
                      <a:pt x="204" y="75"/>
                      <a:pt x="204" y="75"/>
                      <a:pt x="204" y="75"/>
                    </a:cubicBezTo>
                    <a:cubicBezTo>
                      <a:pt x="203" y="73"/>
                      <a:pt x="203" y="73"/>
                      <a:pt x="203" y="73"/>
                    </a:cubicBezTo>
                    <a:cubicBezTo>
                      <a:pt x="201" y="69"/>
                      <a:pt x="201" y="69"/>
                      <a:pt x="201" y="69"/>
                    </a:cubicBezTo>
                    <a:cubicBezTo>
                      <a:pt x="201" y="69"/>
                      <a:pt x="202" y="68"/>
                      <a:pt x="203" y="68"/>
                    </a:cubicBezTo>
                    <a:cubicBezTo>
                      <a:pt x="204" y="68"/>
                      <a:pt x="206" y="66"/>
                      <a:pt x="206" y="66"/>
                    </a:cubicBezTo>
                    <a:cubicBezTo>
                      <a:pt x="211" y="63"/>
                      <a:pt x="211" y="63"/>
                      <a:pt x="211" y="63"/>
                    </a:cubicBezTo>
                    <a:cubicBezTo>
                      <a:pt x="207" y="56"/>
                      <a:pt x="207" y="56"/>
                      <a:pt x="207" y="56"/>
                    </a:cubicBezTo>
                    <a:cubicBezTo>
                      <a:pt x="205" y="57"/>
                      <a:pt x="205" y="57"/>
                      <a:pt x="205" y="57"/>
                    </a:cubicBezTo>
                    <a:cubicBezTo>
                      <a:pt x="200" y="55"/>
                      <a:pt x="200" y="55"/>
                      <a:pt x="200" y="55"/>
                    </a:cubicBezTo>
                    <a:cubicBezTo>
                      <a:pt x="204" y="53"/>
                      <a:pt x="204" y="53"/>
                      <a:pt x="204" y="53"/>
                    </a:cubicBezTo>
                    <a:cubicBezTo>
                      <a:pt x="205" y="50"/>
                      <a:pt x="205" y="50"/>
                      <a:pt x="205" y="50"/>
                    </a:cubicBezTo>
                    <a:cubicBezTo>
                      <a:pt x="211" y="53"/>
                      <a:pt x="211" y="53"/>
                      <a:pt x="211" y="53"/>
                    </a:cubicBezTo>
                    <a:cubicBezTo>
                      <a:pt x="211" y="53"/>
                      <a:pt x="214" y="54"/>
                      <a:pt x="213" y="53"/>
                    </a:cubicBezTo>
                    <a:cubicBezTo>
                      <a:pt x="213" y="51"/>
                      <a:pt x="214" y="52"/>
                      <a:pt x="214" y="53"/>
                    </a:cubicBezTo>
                    <a:cubicBezTo>
                      <a:pt x="215" y="54"/>
                      <a:pt x="217" y="52"/>
                      <a:pt x="219" y="52"/>
                    </a:cubicBezTo>
                    <a:cubicBezTo>
                      <a:pt x="221" y="52"/>
                      <a:pt x="219" y="50"/>
                      <a:pt x="219" y="49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6" name="Freeform 130"/>
              <p:cNvSpPr>
                <a:spLocks/>
              </p:cNvSpPr>
              <p:nvPr/>
            </p:nvSpPr>
            <p:spPr bwMode="auto">
              <a:xfrm>
                <a:off x="2480" y="1819"/>
                <a:ext cx="495" cy="667"/>
              </a:xfrm>
              <a:custGeom>
                <a:avLst/>
                <a:gdLst>
                  <a:gd name="T0" fmla="*/ 233 w 247"/>
                  <a:gd name="T1" fmla="*/ 133 h 332"/>
                  <a:gd name="T2" fmla="*/ 230 w 247"/>
                  <a:gd name="T3" fmla="*/ 100 h 332"/>
                  <a:gd name="T4" fmla="*/ 219 w 247"/>
                  <a:gd name="T5" fmla="*/ 59 h 332"/>
                  <a:gd name="T6" fmla="*/ 211 w 247"/>
                  <a:gd name="T7" fmla="*/ 41 h 332"/>
                  <a:gd name="T8" fmla="*/ 190 w 247"/>
                  <a:gd name="T9" fmla="*/ 29 h 332"/>
                  <a:gd name="T10" fmla="*/ 195 w 247"/>
                  <a:gd name="T11" fmla="*/ 17 h 332"/>
                  <a:gd name="T12" fmla="*/ 189 w 247"/>
                  <a:gd name="T13" fmla="*/ 13 h 332"/>
                  <a:gd name="T14" fmla="*/ 184 w 247"/>
                  <a:gd name="T15" fmla="*/ 15 h 332"/>
                  <a:gd name="T16" fmla="*/ 170 w 247"/>
                  <a:gd name="T17" fmla="*/ 23 h 332"/>
                  <a:gd name="T18" fmla="*/ 166 w 247"/>
                  <a:gd name="T19" fmla="*/ 24 h 332"/>
                  <a:gd name="T20" fmla="*/ 143 w 247"/>
                  <a:gd name="T21" fmla="*/ 40 h 332"/>
                  <a:gd name="T22" fmla="*/ 126 w 247"/>
                  <a:gd name="T23" fmla="*/ 40 h 332"/>
                  <a:gd name="T24" fmla="*/ 134 w 247"/>
                  <a:gd name="T25" fmla="*/ 25 h 332"/>
                  <a:gd name="T26" fmla="*/ 133 w 247"/>
                  <a:gd name="T27" fmla="*/ 24 h 332"/>
                  <a:gd name="T28" fmla="*/ 114 w 247"/>
                  <a:gd name="T29" fmla="*/ 23 h 332"/>
                  <a:gd name="T30" fmla="*/ 106 w 247"/>
                  <a:gd name="T31" fmla="*/ 8 h 332"/>
                  <a:gd name="T32" fmla="*/ 86 w 247"/>
                  <a:gd name="T33" fmla="*/ 4 h 332"/>
                  <a:gd name="T34" fmla="*/ 75 w 247"/>
                  <a:gd name="T35" fmla="*/ 12 h 332"/>
                  <a:gd name="T36" fmla="*/ 81 w 247"/>
                  <a:gd name="T37" fmla="*/ 19 h 332"/>
                  <a:gd name="T38" fmla="*/ 78 w 247"/>
                  <a:gd name="T39" fmla="*/ 33 h 332"/>
                  <a:gd name="T40" fmla="*/ 85 w 247"/>
                  <a:gd name="T41" fmla="*/ 44 h 332"/>
                  <a:gd name="T42" fmla="*/ 69 w 247"/>
                  <a:gd name="T43" fmla="*/ 52 h 332"/>
                  <a:gd name="T44" fmla="*/ 62 w 247"/>
                  <a:gd name="T45" fmla="*/ 63 h 332"/>
                  <a:gd name="T46" fmla="*/ 52 w 247"/>
                  <a:gd name="T47" fmla="*/ 49 h 332"/>
                  <a:gd name="T48" fmla="*/ 33 w 247"/>
                  <a:gd name="T49" fmla="*/ 54 h 332"/>
                  <a:gd name="T50" fmla="*/ 33 w 247"/>
                  <a:gd name="T51" fmla="*/ 70 h 332"/>
                  <a:gd name="T52" fmla="*/ 36 w 247"/>
                  <a:gd name="T53" fmla="*/ 86 h 332"/>
                  <a:gd name="T54" fmla="*/ 23 w 247"/>
                  <a:gd name="T55" fmla="*/ 104 h 332"/>
                  <a:gd name="T56" fmla="*/ 31 w 247"/>
                  <a:gd name="T57" fmla="*/ 119 h 332"/>
                  <a:gd name="T58" fmla="*/ 25 w 247"/>
                  <a:gd name="T59" fmla="*/ 126 h 332"/>
                  <a:gd name="T60" fmla="*/ 6 w 247"/>
                  <a:gd name="T61" fmla="*/ 133 h 332"/>
                  <a:gd name="T62" fmla="*/ 7 w 247"/>
                  <a:gd name="T63" fmla="*/ 143 h 332"/>
                  <a:gd name="T64" fmla="*/ 4 w 247"/>
                  <a:gd name="T65" fmla="*/ 158 h 332"/>
                  <a:gd name="T66" fmla="*/ 2 w 247"/>
                  <a:gd name="T67" fmla="*/ 169 h 332"/>
                  <a:gd name="T68" fmla="*/ 3 w 247"/>
                  <a:gd name="T69" fmla="*/ 178 h 332"/>
                  <a:gd name="T70" fmla="*/ 10 w 247"/>
                  <a:gd name="T71" fmla="*/ 189 h 332"/>
                  <a:gd name="T72" fmla="*/ 4 w 247"/>
                  <a:gd name="T73" fmla="*/ 201 h 332"/>
                  <a:gd name="T74" fmla="*/ 11 w 247"/>
                  <a:gd name="T75" fmla="*/ 217 h 332"/>
                  <a:gd name="T76" fmla="*/ 15 w 247"/>
                  <a:gd name="T77" fmla="*/ 241 h 332"/>
                  <a:gd name="T78" fmla="*/ 43 w 247"/>
                  <a:gd name="T79" fmla="*/ 252 h 332"/>
                  <a:gd name="T80" fmla="*/ 45 w 247"/>
                  <a:gd name="T81" fmla="*/ 277 h 332"/>
                  <a:gd name="T82" fmla="*/ 38 w 247"/>
                  <a:gd name="T83" fmla="*/ 311 h 332"/>
                  <a:gd name="T84" fmla="*/ 51 w 247"/>
                  <a:gd name="T85" fmla="*/ 316 h 332"/>
                  <a:gd name="T86" fmla="*/ 60 w 247"/>
                  <a:gd name="T87" fmla="*/ 313 h 332"/>
                  <a:gd name="T88" fmla="*/ 74 w 247"/>
                  <a:gd name="T89" fmla="*/ 307 h 332"/>
                  <a:gd name="T90" fmla="*/ 87 w 247"/>
                  <a:gd name="T91" fmla="*/ 311 h 332"/>
                  <a:gd name="T92" fmla="*/ 99 w 247"/>
                  <a:gd name="T93" fmla="*/ 318 h 332"/>
                  <a:gd name="T94" fmla="*/ 113 w 247"/>
                  <a:gd name="T95" fmla="*/ 327 h 332"/>
                  <a:gd name="T96" fmla="*/ 122 w 247"/>
                  <a:gd name="T97" fmla="*/ 321 h 332"/>
                  <a:gd name="T98" fmla="*/ 141 w 247"/>
                  <a:gd name="T99" fmla="*/ 325 h 332"/>
                  <a:gd name="T100" fmla="*/ 165 w 247"/>
                  <a:gd name="T101" fmla="*/ 316 h 332"/>
                  <a:gd name="T102" fmla="*/ 185 w 247"/>
                  <a:gd name="T103" fmla="*/ 313 h 332"/>
                  <a:gd name="T104" fmla="*/ 199 w 247"/>
                  <a:gd name="T105" fmla="*/ 313 h 332"/>
                  <a:gd name="T106" fmla="*/ 190 w 247"/>
                  <a:gd name="T107" fmla="*/ 296 h 332"/>
                  <a:gd name="T108" fmla="*/ 203 w 247"/>
                  <a:gd name="T109" fmla="*/ 283 h 332"/>
                  <a:gd name="T110" fmla="*/ 218 w 247"/>
                  <a:gd name="T111" fmla="*/ 270 h 332"/>
                  <a:gd name="T112" fmla="*/ 206 w 247"/>
                  <a:gd name="T113" fmla="*/ 254 h 332"/>
                  <a:gd name="T114" fmla="*/ 183 w 247"/>
                  <a:gd name="T115" fmla="*/ 234 h 332"/>
                  <a:gd name="T116" fmla="*/ 167 w 247"/>
                  <a:gd name="T117" fmla="*/ 200 h 332"/>
                  <a:gd name="T118" fmla="*/ 190 w 247"/>
                  <a:gd name="T119" fmla="*/ 193 h 332"/>
                  <a:gd name="T120" fmla="*/ 216 w 247"/>
                  <a:gd name="T121" fmla="*/ 172 h 332"/>
                  <a:gd name="T122" fmla="*/ 236 w 247"/>
                  <a:gd name="T123" fmla="*/ 171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47" h="332">
                    <a:moveTo>
                      <a:pt x="247" y="154"/>
                    </a:moveTo>
                    <a:cubicBezTo>
                      <a:pt x="247" y="154"/>
                      <a:pt x="245" y="151"/>
                      <a:pt x="244" y="151"/>
                    </a:cubicBezTo>
                    <a:cubicBezTo>
                      <a:pt x="244" y="151"/>
                      <a:pt x="242" y="148"/>
                      <a:pt x="242" y="147"/>
                    </a:cubicBezTo>
                    <a:cubicBezTo>
                      <a:pt x="242" y="147"/>
                      <a:pt x="242" y="145"/>
                      <a:pt x="242" y="145"/>
                    </a:cubicBezTo>
                    <a:cubicBezTo>
                      <a:pt x="242" y="145"/>
                      <a:pt x="240" y="144"/>
                      <a:pt x="239" y="144"/>
                    </a:cubicBezTo>
                    <a:cubicBezTo>
                      <a:pt x="239" y="143"/>
                      <a:pt x="236" y="143"/>
                      <a:pt x="236" y="143"/>
                    </a:cubicBezTo>
                    <a:cubicBezTo>
                      <a:pt x="236" y="140"/>
                      <a:pt x="236" y="140"/>
                      <a:pt x="236" y="140"/>
                    </a:cubicBezTo>
                    <a:cubicBezTo>
                      <a:pt x="237" y="136"/>
                      <a:pt x="237" y="136"/>
                      <a:pt x="237" y="136"/>
                    </a:cubicBezTo>
                    <a:cubicBezTo>
                      <a:pt x="233" y="133"/>
                      <a:pt x="233" y="133"/>
                      <a:pt x="233" y="133"/>
                    </a:cubicBezTo>
                    <a:cubicBezTo>
                      <a:pt x="232" y="130"/>
                      <a:pt x="232" y="130"/>
                      <a:pt x="232" y="130"/>
                    </a:cubicBezTo>
                    <a:cubicBezTo>
                      <a:pt x="232" y="130"/>
                      <a:pt x="233" y="128"/>
                      <a:pt x="233" y="127"/>
                    </a:cubicBezTo>
                    <a:cubicBezTo>
                      <a:pt x="234" y="126"/>
                      <a:pt x="235" y="123"/>
                      <a:pt x="235" y="123"/>
                    </a:cubicBezTo>
                    <a:cubicBezTo>
                      <a:pt x="233" y="120"/>
                      <a:pt x="233" y="120"/>
                      <a:pt x="233" y="120"/>
                    </a:cubicBezTo>
                    <a:cubicBezTo>
                      <a:pt x="233" y="120"/>
                      <a:pt x="232" y="119"/>
                      <a:pt x="233" y="118"/>
                    </a:cubicBezTo>
                    <a:cubicBezTo>
                      <a:pt x="233" y="118"/>
                      <a:pt x="232" y="113"/>
                      <a:pt x="232" y="113"/>
                    </a:cubicBezTo>
                    <a:cubicBezTo>
                      <a:pt x="232" y="113"/>
                      <a:pt x="232" y="109"/>
                      <a:pt x="230" y="109"/>
                    </a:cubicBezTo>
                    <a:cubicBezTo>
                      <a:pt x="229" y="109"/>
                      <a:pt x="228" y="106"/>
                      <a:pt x="228" y="106"/>
                    </a:cubicBezTo>
                    <a:cubicBezTo>
                      <a:pt x="230" y="100"/>
                      <a:pt x="230" y="100"/>
                      <a:pt x="230" y="100"/>
                    </a:cubicBezTo>
                    <a:cubicBezTo>
                      <a:pt x="230" y="100"/>
                      <a:pt x="231" y="96"/>
                      <a:pt x="228" y="95"/>
                    </a:cubicBezTo>
                    <a:cubicBezTo>
                      <a:pt x="225" y="94"/>
                      <a:pt x="221" y="92"/>
                      <a:pt x="220" y="91"/>
                    </a:cubicBezTo>
                    <a:cubicBezTo>
                      <a:pt x="220" y="90"/>
                      <a:pt x="218" y="88"/>
                      <a:pt x="217" y="87"/>
                    </a:cubicBezTo>
                    <a:cubicBezTo>
                      <a:pt x="216" y="87"/>
                      <a:pt x="216" y="87"/>
                      <a:pt x="216" y="87"/>
                    </a:cubicBezTo>
                    <a:cubicBezTo>
                      <a:pt x="217" y="80"/>
                      <a:pt x="217" y="80"/>
                      <a:pt x="217" y="80"/>
                    </a:cubicBezTo>
                    <a:cubicBezTo>
                      <a:pt x="221" y="77"/>
                      <a:pt x="221" y="77"/>
                      <a:pt x="221" y="77"/>
                    </a:cubicBezTo>
                    <a:cubicBezTo>
                      <a:pt x="221" y="70"/>
                      <a:pt x="221" y="70"/>
                      <a:pt x="221" y="70"/>
                    </a:cubicBezTo>
                    <a:cubicBezTo>
                      <a:pt x="221" y="63"/>
                      <a:pt x="221" y="63"/>
                      <a:pt x="221" y="63"/>
                    </a:cubicBezTo>
                    <a:cubicBezTo>
                      <a:pt x="221" y="63"/>
                      <a:pt x="222" y="61"/>
                      <a:pt x="219" y="59"/>
                    </a:cubicBezTo>
                    <a:cubicBezTo>
                      <a:pt x="217" y="56"/>
                      <a:pt x="217" y="53"/>
                      <a:pt x="217" y="52"/>
                    </a:cubicBezTo>
                    <a:cubicBezTo>
                      <a:pt x="217" y="52"/>
                      <a:pt x="216" y="49"/>
                      <a:pt x="216" y="48"/>
                    </a:cubicBezTo>
                    <a:cubicBezTo>
                      <a:pt x="216" y="47"/>
                      <a:pt x="215" y="47"/>
                      <a:pt x="215" y="46"/>
                    </a:cubicBezTo>
                    <a:cubicBezTo>
                      <a:pt x="212" y="46"/>
                      <a:pt x="208" y="47"/>
                      <a:pt x="208" y="47"/>
                    </a:cubicBezTo>
                    <a:cubicBezTo>
                      <a:pt x="208" y="47"/>
                      <a:pt x="207" y="46"/>
                      <a:pt x="206" y="46"/>
                    </a:cubicBezTo>
                    <a:cubicBezTo>
                      <a:pt x="206" y="46"/>
                      <a:pt x="204" y="44"/>
                      <a:pt x="204" y="44"/>
                    </a:cubicBezTo>
                    <a:cubicBezTo>
                      <a:pt x="206" y="44"/>
                      <a:pt x="206" y="44"/>
                      <a:pt x="206" y="44"/>
                    </a:cubicBezTo>
                    <a:cubicBezTo>
                      <a:pt x="209" y="43"/>
                      <a:pt x="209" y="43"/>
                      <a:pt x="209" y="43"/>
                    </a:cubicBezTo>
                    <a:cubicBezTo>
                      <a:pt x="211" y="41"/>
                      <a:pt x="211" y="41"/>
                      <a:pt x="211" y="41"/>
                    </a:cubicBezTo>
                    <a:cubicBezTo>
                      <a:pt x="212" y="40"/>
                      <a:pt x="212" y="40"/>
                      <a:pt x="212" y="40"/>
                    </a:cubicBezTo>
                    <a:cubicBezTo>
                      <a:pt x="211" y="36"/>
                      <a:pt x="211" y="36"/>
                      <a:pt x="211" y="36"/>
                    </a:cubicBezTo>
                    <a:cubicBezTo>
                      <a:pt x="210" y="36"/>
                      <a:pt x="210" y="36"/>
                      <a:pt x="210" y="36"/>
                    </a:cubicBezTo>
                    <a:cubicBezTo>
                      <a:pt x="210" y="36"/>
                      <a:pt x="206" y="34"/>
                      <a:pt x="206" y="33"/>
                    </a:cubicBezTo>
                    <a:cubicBezTo>
                      <a:pt x="206" y="33"/>
                      <a:pt x="205" y="31"/>
                      <a:pt x="205" y="31"/>
                    </a:cubicBezTo>
                    <a:cubicBezTo>
                      <a:pt x="203" y="31"/>
                      <a:pt x="203" y="31"/>
                      <a:pt x="203" y="31"/>
                    </a:cubicBezTo>
                    <a:cubicBezTo>
                      <a:pt x="203" y="31"/>
                      <a:pt x="197" y="31"/>
                      <a:pt x="197" y="31"/>
                    </a:cubicBezTo>
                    <a:cubicBezTo>
                      <a:pt x="197" y="32"/>
                      <a:pt x="193" y="31"/>
                      <a:pt x="193" y="31"/>
                    </a:cubicBezTo>
                    <a:cubicBezTo>
                      <a:pt x="193" y="31"/>
                      <a:pt x="191" y="30"/>
                      <a:pt x="190" y="29"/>
                    </a:cubicBezTo>
                    <a:cubicBezTo>
                      <a:pt x="190" y="28"/>
                      <a:pt x="190" y="27"/>
                      <a:pt x="190" y="26"/>
                    </a:cubicBezTo>
                    <a:cubicBezTo>
                      <a:pt x="190" y="25"/>
                      <a:pt x="190" y="26"/>
                      <a:pt x="192" y="25"/>
                    </a:cubicBezTo>
                    <a:cubicBezTo>
                      <a:pt x="193" y="24"/>
                      <a:pt x="194" y="24"/>
                      <a:pt x="195" y="24"/>
                    </a:cubicBezTo>
                    <a:cubicBezTo>
                      <a:pt x="195" y="23"/>
                      <a:pt x="195" y="23"/>
                      <a:pt x="195" y="23"/>
                    </a:cubicBezTo>
                    <a:cubicBezTo>
                      <a:pt x="195" y="23"/>
                      <a:pt x="199" y="23"/>
                      <a:pt x="199" y="23"/>
                    </a:cubicBezTo>
                    <a:cubicBezTo>
                      <a:pt x="199" y="23"/>
                      <a:pt x="199" y="21"/>
                      <a:pt x="199" y="21"/>
                    </a:cubicBezTo>
                    <a:cubicBezTo>
                      <a:pt x="197" y="20"/>
                      <a:pt x="197" y="20"/>
                      <a:pt x="197" y="20"/>
                    </a:cubicBezTo>
                    <a:cubicBezTo>
                      <a:pt x="197" y="20"/>
                      <a:pt x="195" y="18"/>
                      <a:pt x="195" y="18"/>
                    </a:cubicBezTo>
                    <a:cubicBezTo>
                      <a:pt x="195" y="17"/>
                      <a:pt x="195" y="17"/>
                      <a:pt x="195" y="17"/>
                    </a:cubicBezTo>
                    <a:cubicBezTo>
                      <a:pt x="195" y="17"/>
                      <a:pt x="197" y="15"/>
                      <a:pt x="197" y="15"/>
                    </a:cubicBezTo>
                    <a:cubicBezTo>
                      <a:pt x="198" y="14"/>
                      <a:pt x="197" y="13"/>
                      <a:pt x="197" y="13"/>
                    </a:cubicBezTo>
                    <a:cubicBezTo>
                      <a:pt x="197" y="13"/>
                      <a:pt x="196" y="12"/>
                      <a:pt x="195" y="12"/>
                    </a:cubicBezTo>
                    <a:cubicBezTo>
                      <a:pt x="195" y="12"/>
                      <a:pt x="194" y="14"/>
                      <a:pt x="194" y="14"/>
                    </a:cubicBezTo>
                    <a:cubicBezTo>
                      <a:pt x="193" y="14"/>
                      <a:pt x="193" y="16"/>
                      <a:pt x="193" y="16"/>
                    </a:cubicBezTo>
                    <a:cubicBezTo>
                      <a:pt x="193" y="16"/>
                      <a:pt x="191" y="17"/>
                      <a:pt x="191" y="17"/>
                    </a:cubicBezTo>
                    <a:cubicBezTo>
                      <a:pt x="190" y="16"/>
                      <a:pt x="191" y="16"/>
                      <a:pt x="191" y="15"/>
                    </a:cubicBezTo>
                    <a:cubicBezTo>
                      <a:pt x="191" y="15"/>
                      <a:pt x="190" y="14"/>
                      <a:pt x="190" y="14"/>
                    </a:cubicBezTo>
                    <a:cubicBezTo>
                      <a:pt x="190" y="14"/>
                      <a:pt x="189" y="13"/>
                      <a:pt x="189" y="13"/>
                    </a:cubicBezTo>
                    <a:cubicBezTo>
                      <a:pt x="189" y="12"/>
                      <a:pt x="190" y="12"/>
                      <a:pt x="191" y="12"/>
                    </a:cubicBezTo>
                    <a:cubicBezTo>
                      <a:pt x="191" y="11"/>
                      <a:pt x="191" y="10"/>
                      <a:pt x="191" y="10"/>
                    </a:cubicBezTo>
                    <a:cubicBezTo>
                      <a:pt x="191" y="10"/>
                      <a:pt x="191" y="9"/>
                      <a:pt x="190" y="9"/>
                    </a:cubicBezTo>
                    <a:cubicBezTo>
                      <a:pt x="190" y="8"/>
                      <a:pt x="189" y="9"/>
                      <a:pt x="189" y="9"/>
                    </a:cubicBezTo>
                    <a:cubicBezTo>
                      <a:pt x="189" y="9"/>
                      <a:pt x="187" y="11"/>
                      <a:pt x="187" y="11"/>
                    </a:cubicBezTo>
                    <a:cubicBezTo>
                      <a:pt x="187" y="11"/>
                      <a:pt x="186" y="12"/>
                      <a:pt x="186" y="12"/>
                    </a:cubicBezTo>
                    <a:cubicBezTo>
                      <a:pt x="186" y="12"/>
                      <a:pt x="186" y="14"/>
                      <a:pt x="186" y="14"/>
                    </a:cubicBezTo>
                    <a:cubicBezTo>
                      <a:pt x="186" y="14"/>
                      <a:pt x="184" y="15"/>
                      <a:pt x="184" y="15"/>
                    </a:cubicBezTo>
                    <a:cubicBezTo>
                      <a:pt x="184" y="15"/>
                      <a:pt x="184" y="15"/>
                      <a:pt x="184" y="15"/>
                    </a:cubicBezTo>
                    <a:cubicBezTo>
                      <a:pt x="184" y="15"/>
                      <a:pt x="183" y="17"/>
                      <a:pt x="183" y="17"/>
                    </a:cubicBezTo>
                    <a:cubicBezTo>
                      <a:pt x="183" y="17"/>
                      <a:pt x="183" y="19"/>
                      <a:pt x="183" y="19"/>
                    </a:cubicBezTo>
                    <a:cubicBezTo>
                      <a:pt x="183" y="19"/>
                      <a:pt x="182" y="20"/>
                      <a:pt x="181" y="21"/>
                    </a:cubicBezTo>
                    <a:cubicBezTo>
                      <a:pt x="180" y="21"/>
                      <a:pt x="180" y="22"/>
                      <a:pt x="180" y="22"/>
                    </a:cubicBezTo>
                    <a:cubicBezTo>
                      <a:pt x="180" y="23"/>
                      <a:pt x="180" y="23"/>
                      <a:pt x="180" y="23"/>
                    </a:cubicBezTo>
                    <a:cubicBezTo>
                      <a:pt x="177" y="24"/>
                      <a:pt x="177" y="24"/>
                      <a:pt x="177" y="24"/>
                    </a:cubicBezTo>
                    <a:cubicBezTo>
                      <a:pt x="177" y="24"/>
                      <a:pt x="175" y="23"/>
                      <a:pt x="175" y="23"/>
                    </a:cubicBezTo>
                    <a:cubicBezTo>
                      <a:pt x="175" y="23"/>
                      <a:pt x="173" y="23"/>
                      <a:pt x="173" y="23"/>
                    </a:cubicBezTo>
                    <a:cubicBezTo>
                      <a:pt x="173" y="23"/>
                      <a:pt x="170" y="23"/>
                      <a:pt x="170" y="23"/>
                    </a:cubicBezTo>
                    <a:cubicBezTo>
                      <a:pt x="170" y="23"/>
                      <a:pt x="169" y="24"/>
                      <a:pt x="169" y="24"/>
                    </a:cubicBezTo>
                    <a:cubicBezTo>
                      <a:pt x="168" y="26"/>
                      <a:pt x="168" y="26"/>
                      <a:pt x="168" y="26"/>
                    </a:cubicBezTo>
                    <a:cubicBezTo>
                      <a:pt x="168" y="26"/>
                      <a:pt x="168" y="24"/>
                      <a:pt x="168" y="24"/>
                    </a:cubicBezTo>
                    <a:cubicBezTo>
                      <a:pt x="169" y="23"/>
                      <a:pt x="170" y="22"/>
                      <a:pt x="170" y="22"/>
                    </a:cubicBezTo>
                    <a:cubicBezTo>
                      <a:pt x="171" y="22"/>
                      <a:pt x="171" y="21"/>
                      <a:pt x="171" y="20"/>
                    </a:cubicBezTo>
                    <a:cubicBezTo>
                      <a:pt x="171" y="20"/>
                      <a:pt x="170" y="19"/>
                      <a:pt x="170" y="19"/>
                    </a:cubicBezTo>
                    <a:cubicBezTo>
                      <a:pt x="168" y="20"/>
                      <a:pt x="168" y="20"/>
                      <a:pt x="168" y="20"/>
                    </a:cubicBezTo>
                    <a:cubicBezTo>
                      <a:pt x="168" y="20"/>
                      <a:pt x="167" y="22"/>
                      <a:pt x="167" y="23"/>
                    </a:cubicBezTo>
                    <a:cubicBezTo>
                      <a:pt x="167" y="24"/>
                      <a:pt x="166" y="24"/>
                      <a:pt x="166" y="24"/>
                    </a:cubicBezTo>
                    <a:cubicBezTo>
                      <a:pt x="164" y="26"/>
                      <a:pt x="164" y="26"/>
                      <a:pt x="164" y="26"/>
                    </a:cubicBezTo>
                    <a:cubicBezTo>
                      <a:pt x="163" y="28"/>
                      <a:pt x="163" y="28"/>
                      <a:pt x="163" y="28"/>
                    </a:cubicBezTo>
                    <a:cubicBezTo>
                      <a:pt x="163" y="28"/>
                      <a:pt x="160" y="31"/>
                      <a:pt x="159" y="31"/>
                    </a:cubicBezTo>
                    <a:cubicBezTo>
                      <a:pt x="159" y="32"/>
                      <a:pt x="156" y="33"/>
                      <a:pt x="156" y="33"/>
                    </a:cubicBezTo>
                    <a:cubicBezTo>
                      <a:pt x="156" y="33"/>
                      <a:pt x="151" y="33"/>
                      <a:pt x="150" y="33"/>
                    </a:cubicBezTo>
                    <a:cubicBezTo>
                      <a:pt x="149" y="33"/>
                      <a:pt x="148" y="35"/>
                      <a:pt x="148" y="35"/>
                    </a:cubicBezTo>
                    <a:cubicBezTo>
                      <a:pt x="148" y="35"/>
                      <a:pt x="147" y="36"/>
                      <a:pt x="147" y="37"/>
                    </a:cubicBezTo>
                    <a:cubicBezTo>
                      <a:pt x="146" y="37"/>
                      <a:pt x="145" y="38"/>
                      <a:pt x="145" y="38"/>
                    </a:cubicBezTo>
                    <a:cubicBezTo>
                      <a:pt x="144" y="39"/>
                      <a:pt x="143" y="40"/>
                      <a:pt x="143" y="40"/>
                    </a:cubicBezTo>
                    <a:cubicBezTo>
                      <a:pt x="143" y="40"/>
                      <a:pt x="142" y="42"/>
                      <a:pt x="142" y="42"/>
                    </a:cubicBezTo>
                    <a:cubicBezTo>
                      <a:pt x="142" y="43"/>
                      <a:pt x="139" y="42"/>
                      <a:pt x="139" y="42"/>
                    </a:cubicBezTo>
                    <a:cubicBezTo>
                      <a:pt x="138" y="41"/>
                      <a:pt x="138" y="41"/>
                      <a:pt x="138" y="41"/>
                    </a:cubicBezTo>
                    <a:cubicBezTo>
                      <a:pt x="135" y="40"/>
                      <a:pt x="135" y="40"/>
                      <a:pt x="135" y="40"/>
                    </a:cubicBezTo>
                    <a:cubicBezTo>
                      <a:pt x="132" y="40"/>
                      <a:pt x="132" y="40"/>
                      <a:pt x="132" y="40"/>
                    </a:cubicBezTo>
                    <a:cubicBezTo>
                      <a:pt x="131" y="41"/>
                      <a:pt x="131" y="41"/>
                      <a:pt x="131" y="41"/>
                    </a:cubicBezTo>
                    <a:cubicBezTo>
                      <a:pt x="130" y="42"/>
                      <a:pt x="130" y="42"/>
                      <a:pt x="130" y="42"/>
                    </a:cubicBezTo>
                    <a:cubicBezTo>
                      <a:pt x="128" y="42"/>
                      <a:pt x="128" y="42"/>
                      <a:pt x="128" y="42"/>
                    </a:cubicBezTo>
                    <a:cubicBezTo>
                      <a:pt x="126" y="40"/>
                      <a:pt x="126" y="40"/>
                      <a:pt x="126" y="40"/>
                    </a:cubicBezTo>
                    <a:cubicBezTo>
                      <a:pt x="125" y="38"/>
                      <a:pt x="125" y="38"/>
                      <a:pt x="125" y="38"/>
                    </a:cubicBezTo>
                    <a:cubicBezTo>
                      <a:pt x="126" y="37"/>
                      <a:pt x="126" y="37"/>
                      <a:pt x="126" y="37"/>
                    </a:cubicBezTo>
                    <a:cubicBezTo>
                      <a:pt x="129" y="37"/>
                      <a:pt x="129" y="37"/>
                      <a:pt x="129" y="37"/>
                    </a:cubicBezTo>
                    <a:cubicBezTo>
                      <a:pt x="131" y="35"/>
                      <a:pt x="131" y="35"/>
                      <a:pt x="131" y="35"/>
                    </a:cubicBezTo>
                    <a:cubicBezTo>
                      <a:pt x="131" y="34"/>
                      <a:pt x="131" y="34"/>
                      <a:pt x="131" y="34"/>
                    </a:cubicBezTo>
                    <a:cubicBezTo>
                      <a:pt x="131" y="34"/>
                      <a:pt x="133" y="33"/>
                      <a:pt x="133" y="33"/>
                    </a:cubicBezTo>
                    <a:cubicBezTo>
                      <a:pt x="134" y="33"/>
                      <a:pt x="134" y="31"/>
                      <a:pt x="134" y="31"/>
                    </a:cubicBezTo>
                    <a:cubicBezTo>
                      <a:pt x="134" y="28"/>
                      <a:pt x="134" y="28"/>
                      <a:pt x="134" y="28"/>
                    </a:cubicBezTo>
                    <a:cubicBezTo>
                      <a:pt x="134" y="25"/>
                      <a:pt x="134" y="25"/>
                      <a:pt x="134" y="25"/>
                    </a:cubicBezTo>
                    <a:cubicBezTo>
                      <a:pt x="135" y="23"/>
                      <a:pt x="135" y="23"/>
                      <a:pt x="135" y="23"/>
                    </a:cubicBezTo>
                    <a:cubicBezTo>
                      <a:pt x="138" y="22"/>
                      <a:pt x="138" y="22"/>
                      <a:pt x="138" y="22"/>
                    </a:cubicBezTo>
                    <a:cubicBezTo>
                      <a:pt x="138" y="20"/>
                      <a:pt x="138" y="20"/>
                      <a:pt x="138" y="20"/>
                    </a:cubicBezTo>
                    <a:cubicBezTo>
                      <a:pt x="137" y="17"/>
                      <a:pt x="137" y="17"/>
                      <a:pt x="137" y="17"/>
                    </a:cubicBezTo>
                    <a:cubicBezTo>
                      <a:pt x="137" y="17"/>
                      <a:pt x="133" y="17"/>
                      <a:pt x="133" y="17"/>
                    </a:cubicBezTo>
                    <a:cubicBezTo>
                      <a:pt x="132" y="17"/>
                      <a:pt x="131" y="18"/>
                      <a:pt x="131" y="18"/>
                    </a:cubicBezTo>
                    <a:cubicBezTo>
                      <a:pt x="131" y="21"/>
                      <a:pt x="131" y="21"/>
                      <a:pt x="131" y="21"/>
                    </a:cubicBezTo>
                    <a:cubicBezTo>
                      <a:pt x="133" y="23"/>
                      <a:pt x="133" y="23"/>
                      <a:pt x="133" y="23"/>
                    </a:cubicBezTo>
                    <a:cubicBezTo>
                      <a:pt x="133" y="24"/>
                      <a:pt x="133" y="24"/>
                      <a:pt x="133" y="24"/>
                    </a:cubicBezTo>
                    <a:cubicBezTo>
                      <a:pt x="131" y="25"/>
                      <a:pt x="131" y="25"/>
                      <a:pt x="131" y="25"/>
                    </a:cubicBezTo>
                    <a:cubicBezTo>
                      <a:pt x="129" y="24"/>
                      <a:pt x="129" y="24"/>
                      <a:pt x="129" y="24"/>
                    </a:cubicBezTo>
                    <a:cubicBezTo>
                      <a:pt x="128" y="26"/>
                      <a:pt x="128" y="26"/>
                      <a:pt x="128" y="26"/>
                    </a:cubicBezTo>
                    <a:cubicBezTo>
                      <a:pt x="127" y="28"/>
                      <a:pt x="127" y="28"/>
                      <a:pt x="127" y="28"/>
                    </a:cubicBezTo>
                    <a:cubicBezTo>
                      <a:pt x="123" y="27"/>
                      <a:pt x="123" y="27"/>
                      <a:pt x="123" y="27"/>
                    </a:cubicBezTo>
                    <a:cubicBezTo>
                      <a:pt x="120" y="25"/>
                      <a:pt x="120" y="25"/>
                      <a:pt x="120" y="25"/>
                    </a:cubicBezTo>
                    <a:cubicBezTo>
                      <a:pt x="118" y="23"/>
                      <a:pt x="118" y="23"/>
                      <a:pt x="118" y="23"/>
                    </a:cubicBezTo>
                    <a:cubicBezTo>
                      <a:pt x="115" y="23"/>
                      <a:pt x="115" y="23"/>
                      <a:pt x="115" y="23"/>
                    </a:cubicBezTo>
                    <a:cubicBezTo>
                      <a:pt x="114" y="23"/>
                      <a:pt x="114" y="23"/>
                      <a:pt x="114" y="23"/>
                    </a:cubicBezTo>
                    <a:cubicBezTo>
                      <a:pt x="111" y="23"/>
                      <a:pt x="111" y="23"/>
                      <a:pt x="111" y="23"/>
                    </a:cubicBezTo>
                    <a:cubicBezTo>
                      <a:pt x="110" y="22"/>
                      <a:pt x="110" y="22"/>
                      <a:pt x="110" y="22"/>
                    </a:cubicBezTo>
                    <a:cubicBezTo>
                      <a:pt x="109" y="21"/>
                      <a:pt x="109" y="21"/>
                      <a:pt x="109" y="21"/>
                    </a:cubicBezTo>
                    <a:cubicBezTo>
                      <a:pt x="107" y="21"/>
                      <a:pt x="107" y="21"/>
                      <a:pt x="107" y="21"/>
                    </a:cubicBezTo>
                    <a:cubicBezTo>
                      <a:pt x="105" y="20"/>
                      <a:pt x="105" y="20"/>
                      <a:pt x="105" y="20"/>
                    </a:cubicBezTo>
                    <a:cubicBezTo>
                      <a:pt x="105" y="18"/>
                      <a:pt x="105" y="18"/>
                      <a:pt x="105" y="18"/>
                    </a:cubicBezTo>
                    <a:cubicBezTo>
                      <a:pt x="105" y="18"/>
                      <a:pt x="106" y="15"/>
                      <a:pt x="106" y="14"/>
                    </a:cubicBezTo>
                    <a:cubicBezTo>
                      <a:pt x="107" y="14"/>
                      <a:pt x="107" y="12"/>
                      <a:pt x="107" y="12"/>
                    </a:cubicBezTo>
                    <a:cubicBezTo>
                      <a:pt x="106" y="8"/>
                      <a:pt x="106" y="8"/>
                      <a:pt x="106" y="8"/>
                    </a:cubicBezTo>
                    <a:cubicBezTo>
                      <a:pt x="99" y="1"/>
                      <a:pt x="99" y="1"/>
                      <a:pt x="99" y="1"/>
                    </a:cubicBezTo>
                    <a:cubicBezTo>
                      <a:pt x="99" y="3"/>
                      <a:pt x="99" y="3"/>
                      <a:pt x="99" y="3"/>
                    </a:cubicBezTo>
                    <a:cubicBezTo>
                      <a:pt x="97" y="4"/>
                      <a:pt x="97" y="4"/>
                      <a:pt x="97" y="4"/>
                    </a:cubicBezTo>
                    <a:cubicBezTo>
                      <a:pt x="96" y="2"/>
                      <a:pt x="96" y="2"/>
                      <a:pt x="96" y="2"/>
                    </a:cubicBezTo>
                    <a:cubicBezTo>
                      <a:pt x="96" y="2"/>
                      <a:pt x="95" y="1"/>
                      <a:pt x="95" y="2"/>
                    </a:cubicBezTo>
                    <a:cubicBezTo>
                      <a:pt x="94" y="2"/>
                      <a:pt x="91" y="4"/>
                      <a:pt x="91" y="4"/>
                    </a:cubicBezTo>
                    <a:cubicBezTo>
                      <a:pt x="91" y="4"/>
                      <a:pt x="90" y="4"/>
                      <a:pt x="89" y="4"/>
                    </a:cubicBezTo>
                    <a:cubicBezTo>
                      <a:pt x="89" y="4"/>
                      <a:pt x="88" y="5"/>
                      <a:pt x="88" y="5"/>
                    </a:cubicBezTo>
                    <a:cubicBezTo>
                      <a:pt x="86" y="4"/>
                      <a:pt x="86" y="4"/>
                      <a:pt x="86" y="4"/>
                    </a:cubicBezTo>
                    <a:cubicBezTo>
                      <a:pt x="83" y="2"/>
                      <a:pt x="83" y="2"/>
                      <a:pt x="83" y="2"/>
                    </a:cubicBezTo>
                    <a:cubicBezTo>
                      <a:pt x="83" y="2"/>
                      <a:pt x="81" y="2"/>
                      <a:pt x="80" y="2"/>
                    </a:cubicBezTo>
                    <a:cubicBezTo>
                      <a:pt x="79" y="2"/>
                      <a:pt x="76" y="0"/>
                      <a:pt x="76" y="0"/>
                    </a:cubicBezTo>
                    <a:cubicBezTo>
                      <a:pt x="74" y="0"/>
                      <a:pt x="74" y="0"/>
                      <a:pt x="74" y="0"/>
                    </a:cubicBezTo>
                    <a:cubicBezTo>
                      <a:pt x="71" y="1"/>
                      <a:pt x="71" y="1"/>
                      <a:pt x="71" y="1"/>
                    </a:cubicBezTo>
                    <a:cubicBezTo>
                      <a:pt x="72" y="7"/>
                      <a:pt x="72" y="7"/>
                      <a:pt x="72" y="7"/>
                    </a:cubicBezTo>
                    <a:cubicBezTo>
                      <a:pt x="73" y="9"/>
                      <a:pt x="73" y="9"/>
                      <a:pt x="73" y="9"/>
                    </a:cubicBezTo>
                    <a:cubicBezTo>
                      <a:pt x="74" y="11"/>
                      <a:pt x="74" y="11"/>
                      <a:pt x="74" y="11"/>
                    </a:cubicBezTo>
                    <a:cubicBezTo>
                      <a:pt x="75" y="12"/>
                      <a:pt x="75" y="12"/>
                      <a:pt x="75" y="12"/>
                    </a:cubicBezTo>
                    <a:cubicBezTo>
                      <a:pt x="77" y="14"/>
                      <a:pt x="77" y="14"/>
                      <a:pt x="77" y="14"/>
                    </a:cubicBezTo>
                    <a:cubicBezTo>
                      <a:pt x="79" y="17"/>
                      <a:pt x="79" y="17"/>
                      <a:pt x="79" y="17"/>
                    </a:cubicBezTo>
                    <a:cubicBezTo>
                      <a:pt x="80" y="19"/>
                      <a:pt x="80" y="19"/>
                      <a:pt x="80" y="19"/>
                    </a:cubicBezTo>
                    <a:cubicBezTo>
                      <a:pt x="79" y="19"/>
                      <a:pt x="79" y="19"/>
                      <a:pt x="79" y="19"/>
                    </a:cubicBezTo>
                    <a:cubicBezTo>
                      <a:pt x="77" y="19"/>
                      <a:pt x="77" y="19"/>
                      <a:pt x="77" y="19"/>
                    </a:cubicBezTo>
                    <a:cubicBezTo>
                      <a:pt x="77" y="21"/>
                      <a:pt x="77" y="21"/>
                      <a:pt x="77" y="21"/>
                    </a:cubicBezTo>
                    <a:cubicBezTo>
                      <a:pt x="77" y="21"/>
                      <a:pt x="78" y="21"/>
                      <a:pt x="78" y="21"/>
                    </a:cubicBezTo>
                    <a:cubicBezTo>
                      <a:pt x="79" y="21"/>
                      <a:pt x="80" y="20"/>
                      <a:pt x="80" y="20"/>
                    </a:cubicBezTo>
                    <a:cubicBezTo>
                      <a:pt x="81" y="19"/>
                      <a:pt x="81" y="19"/>
                      <a:pt x="81" y="19"/>
                    </a:cubicBezTo>
                    <a:cubicBezTo>
                      <a:pt x="82" y="21"/>
                      <a:pt x="82" y="21"/>
                      <a:pt x="82" y="21"/>
                    </a:cubicBezTo>
                    <a:cubicBezTo>
                      <a:pt x="76" y="23"/>
                      <a:pt x="76" y="23"/>
                      <a:pt x="76" y="23"/>
                    </a:cubicBezTo>
                    <a:cubicBezTo>
                      <a:pt x="72" y="24"/>
                      <a:pt x="72" y="24"/>
                      <a:pt x="72" y="24"/>
                    </a:cubicBezTo>
                    <a:cubicBezTo>
                      <a:pt x="71" y="27"/>
                      <a:pt x="71" y="27"/>
                      <a:pt x="71" y="27"/>
                    </a:cubicBezTo>
                    <a:cubicBezTo>
                      <a:pt x="73" y="29"/>
                      <a:pt x="73" y="29"/>
                      <a:pt x="73" y="29"/>
                    </a:cubicBezTo>
                    <a:cubicBezTo>
                      <a:pt x="75" y="29"/>
                      <a:pt x="75" y="29"/>
                      <a:pt x="75" y="29"/>
                    </a:cubicBezTo>
                    <a:cubicBezTo>
                      <a:pt x="78" y="29"/>
                      <a:pt x="78" y="29"/>
                      <a:pt x="78" y="29"/>
                    </a:cubicBezTo>
                    <a:cubicBezTo>
                      <a:pt x="78" y="29"/>
                      <a:pt x="78" y="30"/>
                      <a:pt x="77" y="31"/>
                    </a:cubicBezTo>
                    <a:cubicBezTo>
                      <a:pt x="77" y="33"/>
                      <a:pt x="78" y="33"/>
                      <a:pt x="78" y="33"/>
                    </a:cubicBezTo>
                    <a:cubicBezTo>
                      <a:pt x="80" y="33"/>
                      <a:pt x="80" y="33"/>
                      <a:pt x="80" y="33"/>
                    </a:cubicBezTo>
                    <a:cubicBezTo>
                      <a:pt x="80" y="33"/>
                      <a:pt x="80" y="34"/>
                      <a:pt x="79" y="35"/>
                    </a:cubicBezTo>
                    <a:cubicBezTo>
                      <a:pt x="78" y="35"/>
                      <a:pt x="78" y="38"/>
                      <a:pt x="78" y="38"/>
                    </a:cubicBezTo>
                    <a:cubicBezTo>
                      <a:pt x="81" y="40"/>
                      <a:pt x="81" y="40"/>
                      <a:pt x="81" y="40"/>
                    </a:cubicBezTo>
                    <a:cubicBezTo>
                      <a:pt x="80" y="41"/>
                      <a:pt x="80" y="41"/>
                      <a:pt x="80" y="41"/>
                    </a:cubicBezTo>
                    <a:cubicBezTo>
                      <a:pt x="79" y="43"/>
                      <a:pt x="79" y="43"/>
                      <a:pt x="79" y="43"/>
                    </a:cubicBezTo>
                    <a:cubicBezTo>
                      <a:pt x="79" y="43"/>
                      <a:pt x="81" y="45"/>
                      <a:pt x="81" y="46"/>
                    </a:cubicBezTo>
                    <a:cubicBezTo>
                      <a:pt x="81" y="46"/>
                      <a:pt x="84" y="46"/>
                      <a:pt x="84" y="46"/>
                    </a:cubicBezTo>
                    <a:cubicBezTo>
                      <a:pt x="84" y="46"/>
                      <a:pt x="85" y="44"/>
                      <a:pt x="85" y="44"/>
                    </a:cubicBezTo>
                    <a:cubicBezTo>
                      <a:pt x="85" y="44"/>
                      <a:pt x="87" y="45"/>
                      <a:pt x="87" y="45"/>
                    </a:cubicBezTo>
                    <a:cubicBezTo>
                      <a:pt x="88" y="45"/>
                      <a:pt x="89" y="47"/>
                      <a:pt x="89" y="47"/>
                    </a:cubicBezTo>
                    <a:cubicBezTo>
                      <a:pt x="86" y="47"/>
                      <a:pt x="86" y="47"/>
                      <a:pt x="86" y="47"/>
                    </a:cubicBezTo>
                    <a:cubicBezTo>
                      <a:pt x="84" y="48"/>
                      <a:pt x="84" y="48"/>
                      <a:pt x="84" y="48"/>
                    </a:cubicBezTo>
                    <a:cubicBezTo>
                      <a:pt x="79" y="48"/>
                      <a:pt x="79" y="48"/>
                      <a:pt x="79" y="48"/>
                    </a:cubicBezTo>
                    <a:cubicBezTo>
                      <a:pt x="75" y="48"/>
                      <a:pt x="75" y="48"/>
                      <a:pt x="75" y="48"/>
                    </a:cubicBezTo>
                    <a:cubicBezTo>
                      <a:pt x="73" y="47"/>
                      <a:pt x="73" y="47"/>
                      <a:pt x="73" y="47"/>
                    </a:cubicBezTo>
                    <a:cubicBezTo>
                      <a:pt x="70" y="49"/>
                      <a:pt x="70" y="49"/>
                      <a:pt x="70" y="49"/>
                    </a:cubicBezTo>
                    <a:cubicBezTo>
                      <a:pt x="69" y="52"/>
                      <a:pt x="69" y="52"/>
                      <a:pt x="69" y="52"/>
                    </a:cubicBezTo>
                    <a:cubicBezTo>
                      <a:pt x="68" y="56"/>
                      <a:pt x="68" y="56"/>
                      <a:pt x="68" y="56"/>
                    </a:cubicBezTo>
                    <a:cubicBezTo>
                      <a:pt x="68" y="56"/>
                      <a:pt x="70" y="60"/>
                      <a:pt x="71" y="60"/>
                    </a:cubicBezTo>
                    <a:cubicBezTo>
                      <a:pt x="71" y="60"/>
                      <a:pt x="68" y="61"/>
                      <a:pt x="68" y="61"/>
                    </a:cubicBezTo>
                    <a:cubicBezTo>
                      <a:pt x="66" y="60"/>
                      <a:pt x="66" y="60"/>
                      <a:pt x="66" y="60"/>
                    </a:cubicBezTo>
                    <a:cubicBezTo>
                      <a:pt x="66" y="60"/>
                      <a:pt x="64" y="58"/>
                      <a:pt x="63" y="58"/>
                    </a:cubicBezTo>
                    <a:cubicBezTo>
                      <a:pt x="62" y="57"/>
                      <a:pt x="61" y="58"/>
                      <a:pt x="61" y="58"/>
                    </a:cubicBezTo>
                    <a:cubicBezTo>
                      <a:pt x="60" y="61"/>
                      <a:pt x="60" y="61"/>
                      <a:pt x="60" y="61"/>
                    </a:cubicBezTo>
                    <a:cubicBezTo>
                      <a:pt x="61" y="61"/>
                      <a:pt x="61" y="61"/>
                      <a:pt x="61" y="61"/>
                    </a:cubicBezTo>
                    <a:cubicBezTo>
                      <a:pt x="62" y="63"/>
                      <a:pt x="62" y="63"/>
                      <a:pt x="62" y="63"/>
                    </a:cubicBezTo>
                    <a:cubicBezTo>
                      <a:pt x="62" y="65"/>
                      <a:pt x="62" y="65"/>
                      <a:pt x="62" y="65"/>
                    </a:cubicBezTo>
                    <a:cubicBezTo>
                      <a:pt x="60" y="66"/>
                      <a:pt x="60" y="66"/>
                      <a:pt x="60" y="66"/>
                    </a:cubicBezTo>
                    <a:cubicBezTo>
                      <a:pt x="60" y="66"/>
                      <a:pt x="59" y="65"/>
                      <a:pt x="59" y="64"/>
                    </a:cubicBezTo>
                    <a:cubicBezTo>
                      <a:pt x="59" y="64"/>
                      <a:pt x="58" y="61"/>
                      <a:pt x="58" y="61"/>
                    </a:cubicBezTo>
                    <a:cubicBezTo>
                      <a:pt x="58" y="60"/>
                      <a:pt x="58" y="58"/>
                      <a:pt x="58" y="58"/>
                    </a:cubicBezTo>
                    <a:cubicBezTo>
                      <a:pt x="58" y="58"/>
                      <a:pt x="57" y="56"/>
                      <a:pt x="57" y="56"/>
                    </a:cubicBezTo>
                    <a:cubicBezTo>
                      <a:pt x="58" y="55"/>
                      <a:pt x="56" y="54"/>
                      <a:pt x="56" y="53"/>
                    </a:cubicBezTo>
                    <a:cubicBezTo>
                      <a:pt x="56" y="53"/>
                      <a:pt x="54" y="51"/>
                      <a:pt x="54" y="51"/>
                    </a:cubicBezTo>
                    <a:cubicBezTo>
                      <a:pt x="52" y="49"/>
                      <a:pt x="52" y="49"/>
                      <a:pt x="52" y="49"/>
                    </a:cubicBezTo>
                    <a:cubicBezTo>
                      <a:pt x="49" y="51"/>
                      <a:pt x="49" y="51"/>
                      <a:pt x="49" y="51"/>
                    </a:cubicBezTo>
                    <a:cubicBezTo>
                      <a:pt x="44" y="50"/>
                      <a:pt x="44" y="50"/>
                      <a:pt x="44" y="50"/>
                    </a:cubicBezTo>
                    <a:cubicBezTo>
                      <a:pt x="41" y="52"/>
                      <a:pt x="41" y="52"/>
                      <a:pt x="41" y="52"/>
                    </a:cubicBezTo>
                    <a:cubicBezTo>
                      <a:pt x="41" y="53"/>
                      <a:pt x="41" y="53"/>
                      <a:pt x="41" y="53"/>
                    </a:cubicBezTo>
                    <a:cubicBezTo>
                      <a:pt x="37" y="54"/>
                      <a:pt x="37" y="54"/>
                      <a:pt x="37" y="54"/>
                    </a:cubicBezTo>
                    <a:cubicBezTo>
                      <a:pt x="37" y="54"/>
                      <a:pt x="36" y="54"/>
                      <a:pt x="36" y="54"/>
                    </a:cubicBezTo>
                    <a:cubicBezTo>
                      <a:pt x="35" y="54"/>
                      <a:pt x="35" y="54"/>
                      <a:pt x="34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2" y="54"/>
                      <a:pt x="32" y="54"/>
                      <a:pt x="32" y="54"/>
                    </a:cubicBezTo>
                    <a:cubicBezTo>
                      <a:pt x="32" y="54"/>
                      <a:pt x="32" y="54"/>
                      <a:pt x="32" y="54"/>
                    </a:cubicBezTo>
                    <a:cubicBezTo>
                      <a:pt x="30" y="56"/>
                      <a:pt x="30" y="56"/>
                      <a:pt x="30" y="56"/>
                    </a:cubicBezTo>
                    <a:cubicBezTo>
                      <a:pt x="32" y="59"/>
                      <a:pt x="32" y="59"/>
                      <a:pt x="32" y="59"/>
                    </a:cubicBezTo>
                    <a:cubicBezTo>
                      <a:pt x="32" y="62"/>
                      <a:pt x="32" y="62"/>
                      <a:pt x="32" y="62"/>
                    </a:cubicBezTo>
                    <a:cubicBezTo>
                      <a:pt x="32" y="62"/>
                      <a:pt x="30" y="64"/>
                      <a:pt x="29" y="64"/>
                    </a:cubicBezTo>
                    <a:cubicBezTo>
                      <a:pt x="29" y="64"/>
                      <a:pt x="29" y="65"/>
                      <a:pt x="28" y="67"/>
                    </a:cubicBezTo>
                    <a:cubicBezTo>
                      <a:pt x="29" y="68"/>
                      <a:pt x="29" y="68"/>
                      <a:pt x="29" y="68"/>
                    </a:cubicBezTo>
                    <a:cubicBezTo>
                      <a:pt x="33" y="70"/>
                      <a:pt x="33" y="70"/>
                      <a:pt x="33" y="70"/>
                    </a:cubicBezTo>
                    <a:cubicBezTo>
                      <a:pt x="33" y="70"/>
                      <a:pt x="33" y="72"/>
                      <a:pt x="33" y="72"/>
                    </a:cubicBezTo>
                    <a:cubicBezTo>
                      <a:pt x="34" y="72"/>
                      <a:pt x="36" y="73"/>
                      <a:pt x="36" y="73"/>
                    </a:cubicBezTo>
                    <a:cubicBezTo>
                      <a:pt x="36" y="75"/>
                      <a:pt x="36" y="75"/>
                      <a:pt x="36" y="75"/>
                    </a:cubicBezTo>
                    <a:cubicBezTo>
                      <a:pt x="36" y="76"/>
                      <a:pt x="36" y="76"/>
                      <a:pt x="36" y="76"/>
                    </a:cubicBezTo>
                    <a:cubicBezTo>
                      <a:pt x="36" y="76"/>
                      <a:pt x="36" y="76"/>
                      <a:pt x="36" y="77"/>
                    </a:cubicBezTo>
                    <a:cubicBezTo>
                      <a:pt x="36" y="77"/>
                      <a:pt x="36" y="79"/>
                      <a:pt x="36" y="79"/>
                    </a:cubicBezTo>
                    <a:cubicBezTo>
                      <a:pt x="36" y="80"/>
                      <a:pt x="36" y="85"/>
                      <a:pt x="36" y="85"/>
                    </a:cubicBezTo>
                    <a:cubicBezTo>
                      <a:pt x="36" y="86"/>
                      <a:pt x="36" y="86"/>
                      <a:pt x="36" y="86"/>
                    </a:cubicBezTo>
                    <a:cubicBezTo>
                      <a:pt x="36" y="86"/>
                      <a:pt x="36" y="86"/>
                      <a:pt x="36" y="86"/>
                    </a:cubicBezTo>
                    <a:cubicBezTo>
                      <a:pt x="36" y="86"/>
                      <a:pt x="34" y="89"/>
                      <a:pt x="33" y="91"/>
                    </a:cubicBezTo>
                    <a:cubicBezTo>
                      <a:pt x="33" y="92"/>
                      <a:pt x="33" y="92"/>
                      <a:pt x="33" y="93"/>
                    </a:cubicBezTo>
                    <a:cubicBezTo>
                      <a:pt x="33" y="93"/>
                      <a:pt x="33" y="93"/>
                      <a:pt x="33" y="93"/>
                    </a:cubicBezTo>
                    <a:cubicBezTo>
                      <a:pt x="32" y="98"/>
                      <a:pt x="32" y="98"/>
                      <a:pt x="32" y="98"/>
                    </a:cubicBezTo>
                    <a:cubicBezTo>
                      <a:pt x="32" y="99"/>
                      <a:pt x="31" y="103"/>
                      <a:pt x="29" y="103"/>
                    </a:cubicBezTo>
                    <a:cubicBezTo>
                      <a:pt x="28" y="103"/>
                      <a:pt x="28" y="103"/>
                      <a:pt x="28" y="103"/>
                    </a:cubicBezTo>
                    <a:cubicBezTo>
                      <a:pt x="28" y="103"/>
                      <a:pt x="28" y="103"/>
                      <a:pt x="28" y="103"/>
                    </a:cubicBezTo>
                    <a:cubicBezTo>
                      <a:pt x="28" y="103"/>
                      <a:pt x="27" y="103"/>
                      <a:pt x="27" y="102"/>
                    </a:cubicBezTo>
                    <a:cubicBezTo>
                      <a:pt x="23" y="104"/>
                      <a:pt x="23" y="104"/>
                      <a:pt x="23" y="104"/>
                    </a:cubicBezTo>
                    <a:cubicBezTo>
                      <a:pt x="23" y="105"/>
                      <a:pt x="23" y="105"/>
                      <a:pt x="23" y="105"/>
                    </a:cubicBezTo>
                    <a:cubicBezTo>
                      <a:pt x="23" y="105"/>
                      <a:pt x="24" y="105"/>
                      <a:pt x="24" y="105"/>
                    </a:cubicBezTo>
                    <a:cubicBezTo>
                      <a:pt x="25" y="105"/>
                      <a:pt x="25" y="105"/>
                      <a:pt x="25" y="105"/>
                    </a:cubicBezTo>
                    <a:cubicBezTo>
                      <a:pt x="27" y="106"/>
                      <a:pt x="27" y="106"/>
                      <a:pt x="27" y="106"/>
                    </a:cubicBezTo>
                    <a:cubicBezTo>
                      <a:pt x="28" y="106"/>
                      <a:pt x="28" y="106"/>
                      <a:pt x="28" y="106"/>
                    </a:cubicBezTo>
                    <a:cubicBezTo>
                      <a:pt x="32" y="111"/>
                      <a:pt x="32" y="111"/>
                      <a:pt x="32" y="111"/>
                    </a:cubicBezTo>
                    <a:cubicBezTo>
                      <a:pt x="31" y="114"/>
                      <a:pt x="31" y="114"/>
                      <a:pt x="31" y="114"/>
                    </a:cubicBezTo>
                    <a:cubicBezTo>
                      <a:pt x="31" y="114"/>
                      <a:pt x="31" y="115"/>
                      <a:pt x="31" y="116"/>
                    </a:cubicBezTo>
                    <a:cubicBezTo>
                      <a:pt x="32" y="117"/>
                      <a:pt x="32" y="118"/>
                      <a:pt x="31" y="119"/>
                    </a:cubicBezTo>
                    <a:cubicBezTo>
                      <a:pt x="31" y="119"/>
                      <a:pt x="31" y="119"/>
                      <a:pt x="31" y="119"/>
                    </a:cubicBezTo>
                    <a:cubicBezTo>
                      <a:pt x="30" y="119"/>
                      <a:pt x="30" y="119"/>
                      <a:pt x="30" y="119"/>
                    </a:cubicBezTo>
                    <a:cubicBezTo>
                      <a:pt x="29" y="119"/>
                      <a:pt x="29" y="120"/>
                      <a:pt x="29" y="120"/>
                    </a:cubicBezTo>
                    <a:cubicBezTo>
                      <a:pt x="29" y="120"/>
                      <a:pt x="29" y="120"/>
                      <a:pt x="29" y="120"/>
                    </a:cubicBezTo>
                    <a:cubicBezTo>
                      <a:pt x="28" y="121"/>
                      <a:pt x="28" y="121"/>
                      <a:pt x="28" y="121"/>
                    </a:cubicBezTo>
                    <a:cubicBezTo>
                      <a:pt x="28" y="121"/>
                      <a:pt x="27" y="122"/>
                      <a:pt x="25" y="123"/>
                    </a:cubicBezTo>
                    <a:cubicBezTo>
                      <a:pt x="25" y="123"/>
                      <a:pt x="24" y="124"/>
                      <a:pt x="22" y="124"/>
                    </a:cubicBezTo>
                    <a:cubicBezTo>
                      <a:pt x="22" y="124"/>
                      <a:pt x="22" y="124"/>
                      <a:pt x="22" y="124"/>
                    </a:cubicBezTo>
                    <a:cubicBezTo>
                      <a:pt x="25" y="126"/>
                      <a:pt x="25" y="126"/>
                      <a:pt x="25" y="126"/>
                    </a:cubicBezTo>
                    <a:cubicBezTo>
                      <a:pt x="24" y="130"/>
                      <a:pt x="24" y="130"/>
                      <a:pt x="24" y="130"/>
                    </a:cubicBezTo>
                    <a:cubicBezTo>
                      <a:pt x="21" y="131"/>
                      <a:pt x="21" y="131"/>
                      <a:pt x="21" y="131"/>
                    </a:cubicBezTo>
                    <a:cubicBezTo>
                      <a:pt x="20" y="133"/>
                      <a:pt x="20" y="133"/>
                      <a:pt x="20" y="133"/>
                    </a:cubicBezTo>
                    <a:cubicBezTo>
                      <a:pt x="17" y="133"/>
                      <a:pt x="17" y="133"/>
                      <a:pt x="17" y="133"/>
                    </a:cubicBezTo>
                    <a:cubicBezTo>
                      <a:pt x="14" y="134"/>
                      <a:pt x="14" y="134"/>
                      <a:pt x="14" y="134"/>
                    </a:cubicBezTo>
                    <a:cubicBezTo>
                      <a:pt x="13" y="134"/>
                      <a:pt x="13" y="134"/>
                      <a:pt x="13" y="134"/>
                    </a:cubicBezTo>
                    <a:cubicBezTo>
                      <a:pt x="12" y="137"/>
                      <a:pt x="12" y="137"/>
                      <a:pt x="12" y="137"/>
                    </a:cubicBezTo>
                    <a:cubicBezTo>
                      <a:pt x="8" y="134"/>
                      <a:pt x="8" y="134"/>
                      <a:pt x="8" y="134"/>
                    </a:cubicBezTo>
                    <a:cubicBezTo>
                      <a:pt x="6" y="133"/>
                      <a:pt x="6" y="133"/>
                      <a:pt x="6" y="133"/>
                    </a:cubicBezTo>
                    <a:cubicBezTo>
                      <a:pt x="4" y="134"/>
                      <a:pt x="4" y="134"/>
                      <a:pt x="4" y="134"/>
                    </a:cubicBezTo>
                    <a:cubicBezTo>
                      <a:pt x="3" y="134"/>
                      <a:pt x="3" y="134"/>
                      <a:pt x="3" y="134"/>
                    </a:cubicBezTo>
                    <a:cubicBezTo>
                      <a:pt x="3" y="134"/>
                      <a:pt x="3" y="134"/>
                      <a:pt x="3" y="134"/>
                    </a:cubicBezTo>
                    <a:cubicBezTo>
                      <a:pt x="3" y="135"/>
                      <a:pt x="4" y="135"/>
                      <a:pt x="4" y="135"/>
                    </a:cubicBezTo>
                    <a:cubicBezTo>
                      <a:pt x="5" y="136"/>
                      <a:pt x="5" y="136"/>
                      <a:pt x="5" y="136"/>
                    </a:cubicBezTo>
                    <a:cubicBezTo>
                      <a:pt x="4" y="138"/>
                      <a:pt x="4" y="138"/>
                      <a:pt x="4" y="138"/>
                    </a:cubicBezTo>
                    <a:cubicBezTo>
                      <a:pt x="6" y="140"/>
                      <a:pt x="6" y="140"/>
                      <a:pt x="6" y="140"/>
                    </a:cubicBezTo>
                    <a:cubicBezTo>
                      <a:pt x="6" y="141"/>
                      <a:pt x="6" y="141"/>
                      <a:pt x="6" y="141"/>
                    </a:cubicBezTo>
                    <a:cubicBezTo>
                      <a:pt x="7" y="143"/>
                      <a:pt x="7" y="143"/>
                      <a:pt x="7" y="143"/>
                    </a:cubicBezTo>
                    <a:cubicBezTo>
                      <a:pt x="7" y="145"/>
                      <a:pt x="7" y="145"/>
                      <a:pt x="7" y="145"/>
                    </a:cubicBezTo>
                    <a:cubicBezTo>
                      <a:pt x="9" y="148"/>
                      <a:pt x="9" y="148"/>
                      <a:pt x="9" y="148"/>
                    </a:cubicBezTo>
                    <a:cubicBezTo>
                      <a:pt x="8" y="151"/>
                      <a:pt x="8" y="151"/>
                      <a:pt x="8" y="151"/>
                    </a:cubicBezTo>
                    <a:cubicBezTo>
                      <a:pt x="8" y="152"/>
                      <a:pt x="8" y="153"/>
                      <a:pt x="8" y="154"/>
                    </a:cubicBezTo>
                    <a:cubicBezTo>
                      <a:pt x="8" y="154"/>
                      <a:pt x="8" y="154"/>
                      <a:pt x="8" y="154"/>
                    </a:cubicBezTo>
                    <a:cubicBezTo>
                      <a:pt x="7" y="154"/>
                      <a:pt x="7" y="154"/>
                      <a:pt x="7" y="154"/>
                    </a:cubicBezTo>
                    <a:cubicBezTo>
                      <a:pt x="7" y="155"/>
                      <a:pt x="6" y="156"/>
                      <a:pt x="6" y="156"/>
                    </a:cubicBezTo>
                    <a:cubicBezTo>
                      <a:pt x="4" y="158"/>
                      <a:pt x="4" y="158"/>
                      <a:pt x="4" y="158"/>
                    </a:cubicBezTo>
                    <a:cubicBezTo>
                      <a:pt x="4" y="158"/>
                      <a:pt x="4" y="158"/>
                      <a:pt x="4" y="158"/>
                    </a:cubicBezTo>
                    <a:cubicBezTo>
                      <a:pt x="6" y="159"/>
                      <a:pt x="8" y="160"/>
                      <a:pt x="7" y="162"/>
                    </a:cubicBezTo>
                    <a:cubicBezTo>
                      <a:pt x="7" y="163"/>
                      <a:pt x="7" y="163"/>
                      <a:pt x="7" y="163"/>
                    </a:cubicBezTo>
                    <a:cubicBezTo>
                      <a:pt x="7" y="163"/>
                      <a:pt x="7" y="163"/>
                      <a:pt x="7" y="163"/>
                    </a:cubicBezTo>
                    <a:cubicBezTo>
                      <a:pt x="5" y="164"/>
                      <a:pt x="4" y="164"/>
                      <a:pt x="2" y="164"/>
                    </a:cubicBezTo>
                    <a:cubicBezTo>
                      <a:pt x="1" y="164"/>
                      <a:pt x="1" y="164"/>
                      <a:pt x="1" y="164"/>
                    </a:cubicBezTo>
                    <a:cubicBezTo>
                      <a:pt x="1" y="165"/>
                      <a:pt x="1" y="165"/>
                      <a:pt x="1" y="165"/>
                    </a:cubicBezTo>
                    <a:cubicBezTo>
                      <a:pt x="0" y="166"/>
                      <a:pt x="0" y="166"/>
                      <a:pt x="0" y="166"/>
                    </a:cubicBezTo>
                    <a:cubicBezTo>
                      <a:pt x="0" y="166"/>
                      <a:pt x="2" y="167"/>
                      <a:pt x="2" y="167"/>
                    </a:cubicBezTo>
                    <a:cubicBezTo>
                      <a:pt x="2" y="167"/>
                      <a:pt x="2" y="169"/>
                      <a:pt x="2" y="169"/>
                    </a:cubicBezTo>
                    <a:cubicBezTo>
                      <a:pt x="3" y="169"/>
                      <a:pt x="3" y="170"/>
                      <a:pt x="3" y="170"/>
                    </a:cubicBezTo>
                    <a:cubicBezTo>
                      <a:pt x="4" y="170"/>
                      <a:pt x="4" y="170"/>
                      <a:pt x="4" y="170"/>
                    </a:cubicBezTo>
                    <a:cubicBezTo>
                      <a:pt x="4" y="171"/>
                      <a:pt x="4" y="171"/>
                      <a:pt x="4" y="171"/>
                    </a:cubicBezTo>
                    <a:cubicBezTo>
                      <a:pt x="4" y="171"/>
                      <a:pt x="4" y="173"/>
                      <a:pt x="3" y="174"/>
                    </a:cubicBezTo>
                    <a:cubicBezTo>
                      <a:pt x="3" y="175"/>
                      <a:pt x="3" y="176"/>
                      <a:pt x="1" y="177"/>
                    </a:cubicBezTo>
                    <a:cubicBezTo>
                      <a:pt x="1" y="177"/>
                      <a:pt x="1" y="177"/>
                      <a:pt x="1" y="177"/>
                    </a:cubicBezTo>
                    <a:cubicBezTo>
                      <a:pt x="1" y="177"/>
                      <a:pt x="1" y="177"/>
                      <a:pt x="1" y="177"/>
                    </a:cubicBezTo>
                    <a:cubicBezTo>
                      <a:pt x="2" y="177"/>
                      <a:pt x="2" y="178"/>
                      <a:pt x="3" y="178"/>
                    </a:cubicBezTo>
                    <a:cubicBezTo>
                      <a:pt x="3" y="178"/>
                      <a:pt x="3" y="178"/>
                      <a:pt x="3" y="178"/>
                    </a:cubicBezTo>
                    <a:cubicBezTo>
                      <a:pt x="4" y="180"/>
                      <a:pt x="4" y="180"/>
                      <a:pt x="4" y="180"/>
                    </a:cubicBezTo>
                    <a:cubicBezTo>
                      <a:pt x="4" y="180"/>
                      <a:pt x="4" y="180"/>
                      <a:pt x="4" y="180"/>
                    </a:cubicBezTo>
                    <a:cubicBezTo>
                      <a:pt x="4" y="180"/>
                      <a:pt x="6" y="181"/>
                      <a:pt x="6" y="181"/>
                    </a:cubicBezTo>
                    <a:cubicBezTo>
                      <a:pt x="7" y="182"/>
                      <a:pt x="7" y="182"/>
                      <a:pt x="7" y="182"/>
                    </a:cubicBezTo>
                    <a:cubicBezTo>
                      <a:pt x="7" y="183"/>
                      <a:pt x="7" y="183"/>
                      <a:pt x="7" y="183"/>
                    </a:cubicBezTo>
                    <a:cubicBezTo>
                      <a:pt x="7" y="183"/>
                      <a:pt x="7" y="185"/>
                      <a:pt x="6" y="186"/>
                    </a:cubicBezTo>
                    <a:cubicBezTo>
                      <a:pt x="7" y="187"/>
                      <a:pt x="7" y="187"/>
                      <a:pt x="7" y="187"/>
                    </a:cubicBezTo>
                    <a:cubicBezTo>
                      <a:pt x="7" y="187"/>
                      <a:pt x="8" y="187"/>
                      <a:pt x="10" y="188"/>
                    </a:cubicBezTo>
                    <a:cubicBezTo>
                      <a:pt x="10" y="189"/>
                      <a:pt x="10" y="189"/>
                      <a:pt x="10" y="189"/>
                    </a:cubicBezTo>
                    <a:cubicBezTo>
                      <a:pt x="10" y="189"/>
                      <a:pt x="10" y="189"/>
                      <a:pt x="10" y="189"/>
                    </a:cubicBezTo>
                    <a:cubicBezTo>
                      <a:pt x="10" y="189"/>
                      <a:pt x="11" y="191"/>
                      <a:pt x="11" y="192"/>
                    </a:cubicBezTo>
                    <a:cubicBezTo>
                      <a:pt x="11" y="193"/>
                      <a:pt x="10" y="194"/>
                      <a:pt x="10" y="195"/>
                    </a:cubicBezTo>
                    <a:cubicBezTo>
                      <a:pt x="10" y="196"/>
                      <a:pt x="10" y="196"/>
                      <a:pt x="10" y="196"/>
                    </a:cubicBezTo>
                    <a:cubicBezTo>
                      <a:pt x="10" y="197"/>
                      <a:pt x="10" y="198"/>
                      <a:pt x="8" y="199"/>
                    </a:cubicBezTo>
                    <a:cubicBezTo>
                      <a:pt x="8" y="199"/>
                      <a:pt x="7" y="200"/>
                      <a:pt x="7" y="200"/>
                    </a:cubicBezTo>
                    <a:cubicBezTo>
                      <a:pt x="7" y="201"/>
                      <a:pt x="6" y="201"/>
                      <a:pt x="5" y="201"/>
                    </a:cubicBezTo>
                    <a:cubicBezTo>
                      <a:pt x="5" y="201"/>
                      <a:pt x="5" y="201"/>
                      <a:pt x="5" y="201"/>
                    </a:cubicBezTo>
                    <a:cubicBezTo>
                      <a:pt x="5" y="201"/>
                      <a:pt x="5" y="201"/>
                      <a:pt x="4" y="201"/>
                    </a:cubicBezTo>
                    <a:cubicBezTo>
                      <a:pt x="4" y="203"/>
                      <a:pt x="4" y="203"/>
                      <a:pt x="4" y="203"/>
                    </a:cubicBezTo>
                    <a:cubicBezTo>
                      <a:pt x="3" y="204"/>
                      <a:pt x="3" y="204"/>
                      <a:pt x="3" y="204"/>
                    </a:cubicBezTo>
                    <a:cubicBezTo>
                      <a:pt x="3" y="204"/>
                      <a:pt x="3" y="204"/>
                      <a:pt x="3" y="204"/>
                    </a:cubicBezTo>
                    <a:cubicBezTo>
                      <a:pt x="2" y="207"/>
                      <a:pt x="2" y="207"/>
                      <a:pt x="2" y="207"/>
                    </a:cubicBezTo>
                    <a:cubicBezTo>
                      <a:pt x="3" y="210"/>
                      <a:pt x="3" y="210"/>
                      <a:pt x="3" y="210"/>
                    </a:cubicBezTo>
                    <a:cubicBezTo>
                      <a:pt x="5" y="215"/>
                      <a:pt x="5" y="215"/>
                      <a:pt x="5" y="215"/>
                    </a:cubicBezTo>
                    <a:cubicBezTo>
                      <a:pt x="5" y="215"/>
                      <a:pt x="6" y="215"/>
                      <a:pt x="6" y="216"/>
                    </a:cubicBezTo>
                    <a:cubicBezTo>
                      <a:pt x="7" y="216"/>
                      <a:pt x="7" y="216"/>
                      <a:pt x="8" y="217"/>
                    </a:cubicBezTo>
                    <a:cubicBezTo>
                      <a:pt x="8" y="217"/>
                      <a:pt x="9" y="217"/>
                      <a:pt x="11" y="217"/>
                    </a:cubicBezTo>
                    <a:cubicBezTo>
                      <a:pt x="12" y="218"/>
                      <a:pt x="12" y="218"/>
                      <a:pt x="12" y="218"/>
                    </a:cubicBezTo>
                    <a:cubicBezTo>
                      <a:pt x="13" y="222"/>
                      <a:pt x="13" y="222"/>
                      <a:pt x="13" y="222"/>
                    </a:cubicBezTo>
                    <a:cubicBezTo>
                      <a:pt x="12" y="226"/>
                      <a:pt x="12" y="226"/>
                      <a:pt x="12" y="226"/>
                    </a:cubicBezTo>
                    <a:cubicBezTo>
                      <a:pt x="10" y="228"/>
                      <a:pt x="10" y="228"/>
                      <a:pt x="10" y="228"/>
                    </a:cubicBezTo>
                    <a:cubicBezTo>
                      <a:pt x="8" y="230"/>
                      <a:pt x="8" y="230"/>
                      <a:pt x="8" y="230"/>
                    </a:cubicBezTo>
                    <a:cubicBezTo>
                      <a:pt x="9" y="232"/>
                      <a:pt x="9" y="232"/>
                      <a:pt x="9" y="232"/>
                    </a:cubicBezTo>
                    <a:cubicBezTo>
                      <a:pt x="9" y="232"/>
                      <a:pt x="9" y="232"/>
                      <a:pt x="9" y="232"/>
                    </a:cubicBezTo>
                    <a:cubicBezTo>
                      <a:pt x="14" y="237"/>
                      <a:pt x="14" y="237"/>
                      <a:pt x="14" y="237"/>
                    </a:cubicBezTo>
                    <a:cubicBezTo>
                      <a:pt x="15" y="241"/>
                      <a:pt x="15" y="241"/>
                      <a:pt x="15" y="241"/>
                    </a:cubicBezTo>
                    <a:cubicBezTo>
                      <a:pt x="17" y="244"/>
                      <a:pt x="17" y="244"/>
                      <a:pt x="17" y="244"/>
                    </a:cubicBezTo>
                    <a:cubicBezTo>
                      <a:pt x="18" y="245"/>
                      <a:pt x="18" y="245"/>
                      <a:pt x="18" y="245"/>
                    </a:cubicBezTo>
                    <a:cubicBezTo>
                      <a:pt x="21" y="243"/>
                      <a:pt x="21" y="243"/>
                      <a:pt x="21" y="243"/>
                    </a:cubicBezTo>
                    <a:cubicBezTo>
                      <a:pt x="27" y="247"/>
                      <a:pt x="27" y="247"/>
                      <a:pt x="27" y="247"/>
                    </a:cubicBezTo>
                    <a:cubicBezTo>
                      <a:pt x="30" y="248"/>
                      <a:pt x="30" y="248"/>
                      <a:pt x="30" y="248"/>
                    </a:cubicBezTo>
                    <a:cubicBezTo>
                      <a:pt x="32" y="247"/>
                      <a:pt x="32" y="247"/>
                      <a:pt x="32" y="247"/>
                    </a:cubicBezTo>
                    <a:cubicBezTo>
                      <a:pt x="37" y="245"/>
                      <a:pt x="37" y="245"/>
                      <a:pt x="37" y="245"/>
                    </a:cubicBezTo>
                    <a:cubicBezTo>
                      <a:pt x="40" y="250"/>
                      <a:pt x="40" y="250"/>
                      <a:pt x="40" y="250"/>
                    </a:cubicBezTo>
                    <a:cubicBezTo>
                      <a:pt x="43" y="252"/>
                      <a:pt x="43" y="252"/>
                      <a:pt x="43" y="252"/>
                    </a:cubicBezTo>
                    <a:cubicBezTo>
                      <a:pt x="49" y="252"/>
                      <a:pt x="49" y="252"/>
                      <a:pt x="49" y="252"/>
                    </a:cubicBezTo>
                    <a:cubicBezTo>
                      <a:pt x="62" y="256"/>
                      <a:pt x="62" y="256"/>
                      <a:pt x="62" y="256"/>
                    </a:cubicBezTo>
                    <a:cubicBezTo>
                      <a:pt x="54" y="265"/>
                      <a:pt x="54" y="265"/>
                      <a:pt x="54" y="265"/>
                    </a:cubicBezTo>
                    <a:cubicBezTo>
                      <a:pt x="54" y="265"/>
                      <a:pt x="48" y="273"/>
                      <a:pt x="45" y="275"/>
                    </a:cubicBezTo>
                    <a:cubicBezTo>
                      <a:pt x="44" y="275"/>
                      <a:pt x="44" y="275"/>
                      <a:pt x="44" y="275"/>
                    </a:cubicBezTo>
                    <a:cubicBezTo>
                      <a:pt x="44" y="275"/>
                      <a:pt x="44" y="275"/>
                      <a:pt x="44" y="275"/>
                    </a:cubicBezTo>
                    <a:cubicBezTo>
                      <a:pt x="44" y="275"/>
                      <a:pt x="44" y="275"/>
                      <a:pt x="44" y="276"/>
                    </a:cubicBezTo>
                    <a:cubicBezTo>
                      <a:pt x="45" y="276"/>
                      <a:pt x="45" y="276"/>
                      <a:pt x="45" y="276"/>
                    </a:cubicBezTo>
                    <a:cubicBezTo>
                      <a:pt x="45" y="277"/>
                      <a:pt x="45" y="277"/>
                      <a:pt x="45" y="277"/>
                    </a:cubicBezTo>
                    <a:cubicBezTo>
                      <a:pt x="45" y="286"/>
                      <a:pt x="45" y="286"/>
                      <a:pt x="45" y="286"/>
                    </a:cubicBezTo>
                    <a:cubicBezTo>
                      <a:pt x="44" y="286"/>
                      <a:pt x="44" y="286"/>
                      <a:pt x="44" y="286"/>
                    </a:cubicBezTo>
                    <a:cubicBezTo>
                      <a:pt x="44" y="286"/>
                      <a:pt x="42" y="291"/>
                      <a:pt x="40" y="294"/>
                    </a:cubicBezTo>
                    <a:cubicBezTo>
                      <a:pt x="40" y="294"/>
                      <a:pt x="40" y="294"/>
                      <a:pt x="39" y="294"/>
                    </a:cubicBezTo>
                    <a:cubicBezTo>
                      <a:pt x="40" y="294"/>
                      <a:pt x="40" y="294"/>
                      <a:pt x="40" y="294"/>
                    </a:cubicBezTo>
                    <a:cubicBezTo>
                      <a:pt x="41" y="295"/>
                      <a:pt x="41" y="301"/>
                      <a:pt x="41" y="301"/>
                    </a:cubicBezTo>
                    <a:cubicBezTo>
                      <a:pt x="41" y="303"/>
                      <a:pt x="40" y="308"/>
                      <a:pt x="40" y="309"/>
                    </a:cubicBezTo>
                    <a:cubicBezTo>
                      <a:pt x="40" y="309"/>
                      <a:pt x="40" y="309"/>
                      <a:pt x="40" y="309"/>
                    </a:cubicBezTo>
                    <a:cubicBezTo>
                      <a:pt x="38" y="311"/>
                      <a:pt x="38" y="311"/>
                      <a:pt x="38" y="311"/>
                    </a:cubicBezTo>
                    <a:cubicBezTo>
                      <a:pt x="39" y="312"/>
                      <a:pt x="41" y="313"/>
                      <a:pt x="42" y="315"/>
                    </a:cubicBezTo>
                    <a:cubicBezTo>
                      <a:pt x="42" y="315"/>
                      <a:pt x="42" y="315"/>
                      <a:pt x="42" y="315"/>
                    </a:cubicBezTo>
                    <a:cubicBezTo>
                      <a:pt x="42" y="316"/>
                      <a:pt x="42" y="316"/>
                      <a:pt x="42" y="316"/>
                    </a:cubicBezTo>
                    <a:cubicBezTo>
                      <a:pt x="43" y="315"/>
                      <a:pt x="43" y="315"/>
                      <a:pt x="44" y="315"/>
                    </a:cubicBezTo>
                    <a:cubicBezTo>
                      <a:pt x="45" y="314"/>
                      <a:pt x="46" y="313"/>
                      <a:pt x="47" y="313"/>
                    </a:cubicBezTo>
                    <a:cubicBezTo>
                      <a:pt x="48" y="313"/>
                      <a:pt x="48" y="313"/>
                      <a:pt x="48" y="313"/>
                    </a:cubicBezTo>
                    <a:cubicBezTo>
                      <a:pt x="48" y="314"/>
                      <a:pt x="48" y="314"/>
                      <a:pt x="48" y="314"/>
                    </a:cubicBezTo>
                    <a:cubicBezTo>
                      <a:pt x="49" y="314"/>
                      <a:pt x="49" y="315"/>
                      <a:pt x="50" y="316"/>
                    </a:cubicBezTo>
                    <a:cubicBezTo>
                      <a:pt x="51" y="316"/>
                      <a:pt x="51" y="316"/>
                      <a:pt x="51" y="316"/>
                    </a:cubicBezTo>
                    <a:cubicBezTo>
                      <a:pt x="52" y="316"/>
                      <a:pt x="52" y="316"/>
                      <a:pt x="52" y="316"/>
                    </a:cubicBezTo>
                    <a:cubicBezTo>
                      <a:pt x="53" y="316"/>
                      <a:pt x="53" y="316"/>
                      <a:pt x="53" y="316"/>
                    </a:cubicBezTo>
                    <a:cubicBezTo>
                      <a:pt x="54" y="315"/>
                      <a:pt x="54" y="315"/>
                      <a:pt x="55" y="314"/>
                    </a:cubicBezTo>
                    <a:cubicBezTo>
                      <a:pt x="55" y="314"/>
                      <a:pt x="56" y="313"/>
                      <a:pt x="57" y="313"/>
                    </a:cubicBezTo>
                    <a:cubicBezTo>
                      <a:pt x="58" y="313"/>
                      <a:pt x="59" y="314"/>
                      <a:pt x="59" y="314"/>
                    </a:cubicBezTo>
                    <a:cubicBezTo>
                      <a:pt x="60" y="314"/>
                      <a:pt x="60" y="314"/>
                      <a:pt x="60" y="314"/>
                    </a:cubicBezTo>
                    <a:cubicBezTo>
                      <a:pt x="60" y="314"/>
                      <a:pt x="60" y="314"/>
                      <a:pt x="60" y="314"/>
                    </a:cubicBezTo>
                    <a:cubicBezTo>
                      <a:pt x="61" y="315"/>
                      <a:pt x="61" y="315"/>
                      <a:pt x="61" y="315"/>
                    </a:cubicBezTo>
                    <a:cubicBezTo>
                      <a:pt x="61" y="314"/>
                      <a:pt x="60" y="314"/>
                      <a:pt x="60" y="313"/>
                    </a:cubicBezTo>
                    <a:cubicBezTo>
                      <a:pt x="60" y="312"/>
                      <a:pt x="59" y="311"/>
                      <a:pt x="61" y="310"/>
                    </a:cubicBezTo>
                    <a:cubicBezTo>
                      <a:pt x="61" y="310"/>
                      <a:pt x="61" y="310"/>
                      <a:pt x="61" y="310"/>
                    </a:cubicBezTo>
                    <a:cubicBezTo>
                      <a:pt x="61" y="309"/>
                      <a:pt x="62" y="308"/>
                      <a:pt x="63" y="307"/>
                    </a:cubicBezTo>
                    <a:cubicBezTo>
                      <a:pt x="63" y="307"/>
                      <a:pt x="64" y="307"/>
                      <a:pt x="64" y="307"/>
                    </a:cubicBezTo>
                    <a:cubicBezTo>
                      <a:pt x="64" y="306"/>
                      <a:pt x="64" y="306"/>
                      <a:pt x="64" y="306"/>
                    </a:cubicBezTo>
                    <a:cubicBezTo>
                      <a:pt x="70" y="305"/>
                      <a:pt x="70" y="305"/>
                      <a:pt x="70" y="305"/>
                    </a:cubicBezTo>
                    <a:cubicBezTo>
                      <a:pt x="70" y="306"/>
                      <a:pt x="70" y="306"/>
                      <a:pt x="70" y="306"/>
                    </a:cubicBezTo>
                    <a:cubicBezTo>
                      <a:pt x="71" y="306"/>
                      <a:pt x="72" y="306"/>
                      <a:pt x="73" y="307"/>
                    </a:cubicBezTo>
                    <a:cubicBezTo>
                      <a:pt x="73" y="307"/>
                      <a:pt x="74" y="307"/>
                      <a:pt x="74" y="307"/>
                    </a:cubicBezTo>
                    <a:cubicBezTo>
                      <a:pt x="74" y="307"/>
                      <a:pt x="74" y="308"/>
                      <a:pt x="74" y="308"/>
                    </a:cubicBezTo>
                    <a:cubicBezTo>
                      <a:pt x="74" y="308"/>
                      <a:pt x="74" y="308"/>
                      <a:pt x="74" y="308"/>
                    </a:cubicBezTo>
                    <a:cubicBezTo>
                      <a:pt x="75" y="308"/>
                      <a:pt x="75" y="309"/>
                      <a:pt x="76" y="309"/>
                    </a:cubicBezTo>
                    <a:cubicBezTo>
                      <a:pt x="76" y="309"/>
                      <a:pt x="77" y="310"/>
                      <a:pt x="78" y="311"/>
                    </a:cubicBezTo>
                    <a:cubicBezTo>
                      <a:pt x="79" y="311"/>
                      <a:pt x="79" y="311"/>
                      <a:pt x="80" y="310"/>
                    </a:cubicBezTo>
                    <a:cubicBezTo>
                      <a:pt x="81" y="310"/>
                      <a:pt x="81" y="310"/>
                      <a:pt x="81" y="310"/>
                    </a:cubicBezTo>
                    <a:cubicBezTo>
                      <a:pt x="82" y="310"/>
                      <a:pt x="83" y="310"/>
                      <a:pt x="83" y="311"/>
                    </a:cubicBezTo>
                    <a:cubicBezTo>
                      <a:pt x="84" y="311"/>
                      <a:pt x="84" y="311"/>
                      <a:pt x="85" y="311"/>
                    </a:cubicBezTo>
                    <a:cubicBezTo>
                      <a:pt x="87" y="311"/>
                      <a:pt x="87" y="311"/>
                      <a:pt x="87" y="311"/>
                    </a:cubicBezTo>
                    <a:cubicBezTo>
                      <a:pt x="87" y="311"/>
                      <a:pt x="88" y="311"/>
                      <a:pt x="88" y="311"/>
                    </a:cubicBezTo>
                    <a:cubicBezTo>
                      <a:pt x="89" y="311"/>
                      <a:pt x="89" y="312"/>
                      <a:pt x="90" y="312"/>
                    </a:cubicBezTo>
                    <a:cubicBezTo>
                      <a:pt x="91" y="313"/>
                      <a:pt x="91" y="313"/>
                      <a:pt x="91" y="313"/>
                    </a:cubicBezTo>
                    <a:cubicBezTo>
                      <a:pt x="91" y="313"/>
                      <a:pt x="92" y="313"/>
                      <a:pt x="92" y="313"/>
                    </a:cubicBezTo>
                    <a:cubicBezTo>
                      <a:pt x="93" y="314"/>
                      <a:pt x="93" y="314"/>
                      <a:pt x="94" y="314"/>
                    </a:cubicBezTo>
                    <a:cubicBezTo>
                      <a:pt x="94" y="314"/>
                      <a:pt x="94" y="314"/>
                      <a:pt x="95" y="315"/>
                    </a:cubicBezTo>
                    <a:cubicBezTo>
                      <a:pt x="96" y="315"/>
                      <a:pt x="96" y="315"/>
                      <a:pt x="96" y="315"/>
                    </a:cubicBezTo>
                    <a:cubicBezTo>
                      <a:pt x="97" y="316"/>
                      <a:pt x="97" y="316"/>
                      <a:pt x="98" y="316"/>
                    </a:cubicBezTo>
                    <a:cubicBezTo>
                      <a:pt x="99" y="317"/>
                      <a:pt x="99" y="318"/>
                      <a:pt x="99" y="318"/>
                    </a:cubicBezTo>
                    <a:cubicBezTo>
                      <a:pt x="99" y="319"/>
                      <a:pt x="100" y="319"/>
                      <a:pt x="100" y="319"/>
                    </a:cubicBezTo>
                    <a:cubicBezTo>
                      <a:pt x="100" y="319"/>
                      <a:pt x="100" y="319"/>
                      <a:pt x="100" y="319"/>
                    </a:cubicBezTo>
                    <a:cubicBezTo>
                      <a:pt x="101" y="318"/>
                      <a:pt x="102" y="318"/>
                      <a:pt x="102" y="318"/>
                    </a:cubicBezTo>
                    <a:cubicBezTo>
                      <a:pt x="102" y="318"/>
                      <a:pt x="104" y="316"/>
                      <a:pt x="105" y="317"/>
                    </a:cubicBezTo>
                    <a:cubicBezTo>
                      <a:pt x="106" y="318"/>
                      <a:pt x="108" y="320"/>
                      <a:pt x="108" y="320"/>
                    </a:cubicBezTo>
                    <a:cubicBezTo>
                      <a:pt x="108" y="320"/>
                      <a:pt x="109" y="321"/>
                      <a:pt x="110" y="321"/>
                    </a:cubicBezTo>
                    <a:cubicBezTo>
                      <a:pt x="110" y="321"/>
                      <a:pt x="111" y="322"/>
                      <a:pt x="112" y="322"/>
                    </a:cubicBezTo>
                    <a:cubicBezTo>
                      <a:pt x="112" y="323"/>
                      <a:pt x="112" y="322"/>
                      <a:pt x="112" y="324"/>
                    </a:cubicBezTo>
                    <a:cubicBezTo>
                      <a:pt x="112" y="325"/>
                      <a:pt x="111" y="327"/>
                      <a:pt x="113" y="327"/>
                    </a:cubicBezTo>
                    <a:cubicBezTo>
                      <a:pt x="114" y="326"/>
                      <a:pt x="114" y="326"/>
                      <a:pt x="115" y="326"/>
                    </a:cubicBezTo>
                    <a:cubicBezTo>
                      <a:pt x="115" y="327"/>
                      <a:pt x="116" y="326"/>
                      <a:pt x="115" y="328"/>
                    </a:cubicBezTo>
                    <a:cubicBezTo>
                      <a:pt x="115" y="330"/>
                      <a:pt x="114" y="330"/>
                      <a:pt x="115" y="330"/>
                    </a:cubicBezTo>
                    <a:cubicBezTo>
                      <a:pt x="117" y="331"/>
                      <a:pt x="118" y="332"/>
                      <a:pt x="119" y="331"/>
                    </a:cubicBezTo>
                    <a:cubicBezTo>
                      <a:pt x="119" y="329"/>
                      <a:pt x="119" y="331"/>
                      <a:pt x="120" y="329"/>
                    </a:cubicBezTo>
                    <a:cubicBezTo>
                      <a:pt x="121" y="327"/>
                      <a:pt x="120" y="327"/>
                      <a:pt x="121" y="327"/>
                    </a:cubicBezTo>
                    <a:cubicBezTo>
                      <a:pt x="122" y="326"/>
                      <a:pt x="121" y="326"/>
                      <a:pt x="122" y="325"/>
                    </a:cubicBezTo>
                    <a:cubicBezTo>
                      <a:pt x="122" y="323"/>
                      <a:pt x="123" y="324"/>
                      <a:pt x="122" y="323"/>
                    </a:cubicBezTo>
                    <a:cubicBezTo>
                      <a:pt x="122" y="323"/>
                      <a:pt x="122" y="322"/>
                      <a:pt x="122" y="321"/>
                    </a:cubicBezTo>
                    <a:cubicBezTo>
                      <a:pt x="121" y="320"/>
                      <a:pt x="120" y="320"/>
                      <a:pt x="122" y="320"/>
                    </a:cubicBezTo>
                    <a:cubicBezTo>
                      <a:pt x="124" y="319"/>
                      <a:pt x="124" y="319"/>
                      <a:pt x="124" y="319"/>
                    </a:cubicBezTo>
                    <a:cubicBezTo>
                      <a:pt x="125" y="318"/>
                      <a:pt x="127" y="318"/>
                      <a:pt x="127" y="318"/>
                    </a:cubicBezTo>
                    <a:cubicBezTo>
                      <a:pt x="127" y="318"/>
                      <a:pt x="129" y="318"/>
                      <a:pt x="130" y="318"/>
                    </a:cubicBezTo>
                    <a:cubicBezTo>
                      <a:pt x="130" y="318"/>
                      <a:pt x="133" y="318"/>
                      <a:pt x="133" y="319"/>
                    </a:cubicBezTo>
                    <a:cubicBezTo>
                      <a:pt x="133" y="320"/>
                      <a:pt x="135" y="320"/>
                      <a:pt x="135" y="320"/>
                    </a:cubicBezTo>
                    <a:cubicBezTo>
                      <a:pt x="135" y="320"/>
                      <a:pt x="137" y="320"/>
                      <a:pt x="137" y="322"/>
                    </a:cubicBezTo>
                    <a:cubicBezTo>
                      <a:pt x="138" y="323"/>
                      <a:pt x="138" y="325"/>
                      <a:pt x="138" y="325"/>
                    </a:cubicBezTo>
                    <a:cubicBezTo>
                      <a:pt x="139" y="325"/>
                      <a:pt x="140" y="326"/>
                      <a:pt x="141" y="325"/>
                    </a:cubicBezTo>
                    <a:cubicBezTo>
                      <a:pt x="142" y="324"/>
                      <a:pt x="142" y="324"/>
                      <a:pt x="143" y="324"/>
                    </a:cubicBezTo>
                    <a:cubicBezTo>
                      <a:pt x="144" y="323"/>
                      <a:pt x="142" y="323"/>
                      <a:pt x="145" y="323"/>
                    </a:cubicBezTo>
                    <a:cubicBezTo>
                      <a:pt x="148" y="324"/>
                      <a:pt x="147" y="324"/>
                      <a:pt x="148" y="323"/>
                    </a:cubicBezTo>
                    <a:cubicBezTo>
                      <a:pt x="150" y="321"/>
                      <a:pt x="150" y="321"/>
                      <a:pt x="151" y="320"/>
                    </a:cubicBezTo>
                    <a:cubicBezTo>
                      <a:pt x="152" y="320"/>
                      <a:pt x="152" y="319"/>
                      <a:pt x="152" y="319"/>
                    </a:cubicBezTo>
                    <a:cubicBezTo>
                      <a:pt x="153" y="319"/>
                      <a:pt x="155" y="319"/>
                      <a:pt x="156" y="319"/>
                    </a:cubicBezTo>
                    <a:cubicBezTo>
                      <a:pt x="157" y="318"/>
                      <a:pt x="157" y="316"/>
                      <a:pt x="158" y="316"/>
                    </a:cubicBezTo>
                    <a:cubicBezTo>
                      <a:pt x="158" y="316"/>
                      <a:pt x="161" y="316"/>
                      <a:pt x="162" y="316"/>
                    </a:cubicBezTo>
                    <a:cubicBezTo>
                      <a:pt x="163" y="316"/>
                      <a:pt x="165" y="316"/>
                      <a:pt x="165" y="316"/>
                    </a:cubicBezTo>
                    <a:cubicBezTo>
                      <a:pt x="165" y="315"/>
                      <a:pt x="165" y="314"/>
                      <a:pt x="167" y="314"/>
                    </a:cubicBezTo>
                    <a:cubicBezTo>
                      <a:pt x="168" y="314"/>
                      <a:pt x="169" y="314"/>
                      <a:pt x="170" y="314"/>
                    </a:cubicBezTo>
                    <a:cubicBezTo>
                      <a:pt x="172" y="314"/>
                      <a:pt x="172" y="314"/>
                      <a:pt x="172" y="314"/>
                    </a:cubicBezTo>
                    <a:cubicBezTo>
                      <a:pt x="173" y="314"/>
                      <a:pt x="174" y="316"/>
                      <a:pt x="174" y="313"/>
                    </a:cubicBezTo>
                    <a:cubicBezTo>
                      <a:pt x="173" y="311"/>
                      <a:pt x="173" y="311"/>
                      <a:pt x="174" y="310"/>
                    </a:cubicBezTo>
                    <a:cubicBezTo>
                      <a:pt x="175" y="310"/>
                      <a:pt x="177" y="310"/>
                      <a:pt x="177" y="310"/>
                    </a:cubicBezTo>
                    <a:cubicBezTo>
                      <a:pt x="177" y="310"/>
                      <a:pt x="181" y="311"/>
                      <a:pt x="181" y="311"/>
                    </a:cubicBezTo>
                    <a:cubicBezTo>
                      <a:pt x="181" y="311"/>
                      <a:pt x="182" y="312"/>
                      <a:pt x="183" y="312"/>
                    </a:cubicBezTo>
                    <a:cubicBezTo>
                      <a:pt x="183" y="312"/>
                      <a:pt x="184" y="313"/>
                      <a:pt x="185" y="313"/>
                    </a:cubicBezTo>
                    <a:cubicBezTo>
                      <a:pt x="185" y="312"/>
                      <a:pt x="186" y="311"/>
                      <a:pt x="186" y="311"/>
                    </a:cubicBezTo>
                    <a:cubicBezTo>
                      <a:pt x="187" y="311"/>
                      <a:pt x="190" y="310"/>
                      <a:pt x="190" y="311"/>
                    </a:cubicBezTo>
                    <a:cubicBezTo>
                      <a:pt x="190" y="311"/>
                      <a:pt x="193" y="312"/>
                      <a:pt x="193" y="312"/>
                    </a:cubicBezTo>
                    <a:cubicBezTo>
                      <a:pt x="192" y="312"/>
                      <a:pt x="192" y="313"/>
                      <a:pt x="192" y="314"/>
                    </a:cubicBezTo>
                    <a:cubicBezTo>
                      <a:pt x="192" y="315"/>
                      <a:pt x="192" y="316"/>
                      <a:pt x="192" y="316"/>
                    </a:cubicBezTo>
                    <a:cubicBezTo>
                      <a:pt x="193" y="317"/>
                      <a:pt x="194" y="318"/>
                      <a:pt x="194" y="318"/>
                    </a:cubicBezTo>
                    <a:cubicBezTo>
                      <a:pt x="195" y="318"/>
                      <a:pt x="198" y="319"/>
                      <a:pt x="198" y="319"/>
                    </a:cubicBezTo>
                    <a:cubicBezTo>
                      <a:pt x="198" y="319"/>
                      <a:pt x="199" y="321"/>
                      <a:pt x="199" y="317"/>
                    </a:cubicBezTo>
                    <a:cubicBezTo>
                      <a:pt x="199" y="314"/>
                      <a:pt x="199" y="313"/>
                      <a:pt x="199" y="313"/>
                    </a:cubicBezTo>
                    <a:cubicBezTo>
                      <a:pt x="199" y="310"/>
                      <a:pt x="199" y="310"/>
                      <a:pt x="199" y="310"/>
                    </a:cubicBezTo>
                    <a:cubicBezTo>
                      <a:pt x="199" y="310"/>
                      <a:pt x="199" y="309"/>
                      <a:pt x="199" y="309"/>
                    </a:cubicBezTo>
                    <a:cubicBezTo>
                      <a:pt x="198" y="309"/>
                      <a:pt x="198" y="309"/>
                      <a:pt x="198" y="309"/>
                    </a:cubicBezTo>
                    <a:cubicBezTo>
                      <a:pt x="197" y="309"/>
                      <a:pt x="194" y="309"/>
                      <a:pt x="194" y="308"/>
                    </a:cubicBezTo>
                    <a:cubicBezTo>
                      <a:pt x="193" y="308"/>
                      <a:pt x="193" y="307"/>
                      <a:pt x="193" y="306"/>
                    </a:cubicBezTo>
                    <a:cubicBezTo>
                      <a:pt x="193" y="306"/>
                      <a:pt x="195" y="304"/>
                      <a:pt x="195" y="304"/>
                    </a:cubicBezTo>
                    <a:cubicBezTo>
                      <a:pt x="195" y="302"/>
                      <a:pt x="195" y="302"/>
                      <a:pt x="195" y="302"/>
                    </a:cubicBezTo>
                    <a:cubicBezTo>
                      <a:pt x="193" y="298"/>
                      <a:pt x="193" y="298"/>
                      <a:pt x="193" y="298"/>
                    </a:cubicBezTo>
                    <a:cubicBezTo>
                      <a:pt x="190" y="296"/>
                      <a:pt x="190" y="296"/>
                      <a:pt x="190" y="296"/>
                    </a:cubicBezTo>
                    <a:cubicBezTo>
                      <a:pt x="189" y="292"/>
                      <a:pt x="189" y="292"/>
                      <a:pt x="189" y="292"/>
                    </a:cubicBezTo>
                    <a:cubicBezTo>
                      <a:pt x="189" y="292"/>
                      <a:pt x="189" y="292"/>
                      <a:pt x="189" y="292"/>
                    </a:cubicBezTo>
                    <a:cubicBezTo>
                      <a:pt x="189" y="291"/>
                      <a:pt x="189" y="291"/>
                      <a:pt x="189" y="291"/>
                    </a:cubicBezTo>
                    <a:cubicBezTo>
                      <a:pt x="191" y="290"/>
                      <a:pt x="191" y="290"/>
                      <a:pt x="191" y="290"/>
                    </a:cubicBezTo>
                    <a:cubicBezTo>
                      <a:pt x="193" y="289"/>
                      <a:pt x="195" y="287"/>
                      <a:pt x="195" y="287"/>
                    </a:cubicBezTo>
                    <a:cubicBezTo>
                      <a:pt x="195" y="287"/>
                      <a:pt x="195" y="287"/>
                      <a:pt x="196" y="286"/>
                    </a:cubicBezTo>
                    <a:cubicBezTo>
                      <a:pt x="197" y="285"/>
                      <a:pt x="197" y="285"/>
                      <a:pt x="197" y="285"/>
                    </a:cubicBezTo>
                    <a:cubicBezTo>
                      <a:pt x="197" y="285"/>
                      <a:pt x="201" y="283"/>
                      <a:pt x="202" y="283"/>
                    </a:cubicBezTo>
                    <a:cubicBezTo>
                      <a:pt x="202" y="283"/>
                      <a:pt x="202" y="283"/>
                      <a:pt x="203" y="283"/>
                    </a:cubicBezTo>
                    <a:cubicBezTo>
                      <a:pt x="203" y="283"/>
                      <a:pt x="203" y="283"/>
                      <a:pt x="203" y="283"/>
                    </a:cubicBezTo>
                    <a:cubicBezTo>
                      <a:pt x="207" y="279"/>
                      <a:pt x="207" y="279"/>
                      <a:pt x="207" y="279"/>
                    </a:cubicBezTo>
                    <a:cubicBezTo>
                      <a:pt x="207" y="275"/>
                      <a:pt x="207" y="275"/>
                      <a:pt x="207" y="275"/>
                    </a:cubicBezTo>
                    <a:cubicBezTo>
                      <a:pt x="208" y="273"/>
                      <a:pt x="208" y="273"/>
                      <a:pt x="208" y="273"/>
                    </a:cubicBezTo>
                    <a:cubicBezTo>
                      <a:pt x="208" y="272"/>
                      <a:pt x="208" y="271"/>
                      <a:pt x="208" y="271"/>
                    </a:cubicBezTo>
                    <a:cubicBezTo>
                      <a:pt x="213" y="270"/>
                      <a:pt x="213" y="270"/>
                      <a:pt x="213" y="270"/>
                    </a:cubicBezTo>
                    <a:cubicBezTo>
                      <a:pt x="213" y="270"/>
                      <a:pt x="213" y="271"/>
                      <a:pt x="214" y="272"/>
                    </a:cubicBezTo>
                    <a:cubicBezTo>
                      <a:pt x="215" y="272"/>
                      <a:pt x="216" y="271"/>
                      <a:pt x="216" y="271"/>
                    </a:cubicBezTo>
                    <a:cubicBezTo>
                      <a:pt x="217" y="271"/>
                      <a:pt x="218" y="270"/>
                      <a:pt x="218" y="270"/>
                    </a:cubicBezTo>
                    <a:cubicBezTo>
                      <a:pt x="218" y="267"/>
                      <a:pt x="218" y="267"/>
                      <a:pt x="218" y="267"/>
                    </a:cubicBezTo>
                    <a:cubicBezTo>
                      <a:pt x="217" y="263"/>
                      <a:pt x="217" y="263"/>
                      <a:pt x="217" y="263"/>
                    </a:cubicBezTo>
                    <a:cubicBezTo>
                      <a:pt x="217" y="261"/>
                      <a:pt x="217" y="261"/>
                      <a:pt x="217" y="261"/>
                    </a:cubicBezTo>
                    <a:cubicBezTo>
                      <a:pt x="217" y="261"/>
                      <a:pt x="217" y="261"/>
                      <a:pt x="217" y="261"/>
                    </a:cubicBezTo>
                    <a:cubicBezTo>
                      <a:pt x="217" y="261"/>
                      <a:pt x="217" y="260"/>
                      <a:pt x="217" y="260"/>
                    </a:cubicBezTo>
                    <a:cubicBezTo>
                      <a:pt x="215" y="258"/>
                      <a:pt x="216" y="259"/>
                      <a:pt x="215" y="258"/>
                    </a:cubicBezTo>
                    <a:cubicBezTo>
                      <a:pt x="213" y="257"/>
                      <a:pt x="212" y="257"/>
                      <a:pt x="211" y="256"/>
                    </a:cubicBezTo>
                    <a:cubicBezTo>
                      <a:pt x="211" y="255"/>
                      <a:pt x="212" y="254"/>
                      <a:pt x="210" y="254"/>
                    </a:cubicBezTo>
                    <a:cubicBezTo>
                      <a:pt x="208" y="254"/>
                      <a:pt x="207" y="255"/>
                      <a:pt x="206" y="254"/>
                    </a:cubicBezTo>
                    <a:cubicBezTo>
                      <a:pt x="205" y="253"/>
                      <a:pt x="205" y="253"/>
                      <a:pt x="204" y="252"/>
                    </a:cubicBezTo>
                    <a:cubicBezTo>
                      <a:pt x="204" y="250"/>
                      <a:pt x="204" y="248"/>
                      <a:pt x="203" y="248"/>
                    </a:cubicBezTo>
                    <a:cubicBezTo>
                      <a:pt x="201" y="248"/>
                      <a:pt x="200" y="248"/>
                      <a:pt x="200" y="248"/>
                    </a:cubicBezTo>
                    <a:cubicBezTo>
                      <a:pt x="200" y="248"/>
                      <a:pt x="199" y="248"/>
                      <a:pt x="199" y="246"/>
                    </a:cubicBezTo>
                    <a:cubicBezTo>
                      <a:pt x="198" y="244"/>
                      <a:pt x="200" y="245"/>
                      <a:pt x="197" y="243"/>
                    </a:cubicBezTo>
                    <a:cubicBezTo>
                      <a:pt x="195" y="240"/>
                      <a:pt x="196" y="241"/>
                      <a:pt x="194" y="239"/>
                    </a:cubicBezTo>
                    <a:cubicBezTo>
                      <a:pt x="192" y="238"/>
                      <a:pt x="187" y="239"/>
                      <a:pt x="187" y="239"/>
                    </a:cubicBezTo>
                    <a:cubicBezTo>
                      <a:pt x="187" y="239"/>
                      <a:pt x="187" y="238"/>
                      <a:pt x="186" y="237"/>
                    </a:cubicBezTo>
                    <a:cubicBezTo>
                      <a:pt x="184" y="235"/>
                      <a:pt x="185" y="236"/>
                      <a:pt x="183" y="234"/>
                    </a:cubicBezTo>
                    <a:cubicBezTo>
                      <a:pt x="181" y="232"/>
                      <a:pt x="182" y="233"/>
                      <a:pt x="181" y="231"/>
                    </a:cubicBezTo>
                    <a:cubicBezTo>
                      <a:pt x="181" y="228"/>
                      <a:pt x="181" y="227"/>
                      <a:pt x="180" y="226"/>
                    </a:cubicBezTo>
                    <a:cubicBezTo>
                      <a:pt x="178" y="224"/>
                      <a:pt x="177" y="223"/>
                      <a:pt x="177" y="223"/>
                    </a:cubicBezTo>
                    <a:cubicBezTo>
                      <a:pt x="177" y="223"/>
                      <a:pt x="176" y="220"/>
                      <a:pt x="177" y="219"/>
                    </a:cubicBezTo>
                    <a:cubicBezTo>
                      <a:pt x="179" y="217"/>
                      <a:pt x="179" y="216"/>
                      <a:pt x="179" y="216"/>
                    </a:cubicBezTo>
                    <a:cubicBezTo>
                      <a:pt x="179" y="215"/>
                      <a:pt x="180" y="213"/>
                      <a:pt x="178" y="211"/>
                    </a:cubicBezTo>
                    <a:cubicBezTo>
                      <a:pt x="175" y="210"/>
                      <a:pt x="175" y="209"/>
                      <a:pt x="173" y="208"/>
                    </a:cubicBezTo>
                    <a:cubicBezTo>
                      <a:pt x="171" y="207"/>
                      <a:pt x="170" y="207"/>
                      <a:pt x="169" y="206"/>
                    </a:cubicBezTo>
                    <a:cubicBezTo>
                      <a:pt x="169" y="205"/>
                      <a:pt x="167" y="200"/>
                      <a:pt x="167" y="200"/>
                    </a:cubicBezTo>
                    <a:cubicBezTo>
                      <a:pt x="166" y="198"/>
                      <a:pt x="166" y="198"/>
                      <a:pt x="166" y="198"/>
                    </a:cubicBezTo>
                    <a:cubicBezTo>
                      <a:pt x="170" y="198"/>
                      <a:pt x="170" y="198"/>
                      <a:pt x="170" y="198"/>
                    </a:cubicBezTo>
                    <a:cubicBezTo>
                      <a:pt x="171" y="200"/>
                      <a:pt x="171" y="200"/>
                      <a:pt x="171" y="200"/>
                    </a:cubicBezTo>
                    <a:cubicBezTo>
                      <a:pt x="172" y="203"/>
                      <a:pt x="172" y="203"/>
                      <a:pt x="172" y="203"/>
                    </a:cubicBezTo>
                    <a:cubicBezTo>
                      <a:pt x="174" y="198"/>
                      <a:pt x="174" y="198"/>
                      <a:pt x="174" y="198"/>
                    </a:cubicBezTo>
                    <a:cubicBezTo>
                      <a:pt x="178" y="195"/>
                      <a:pt x="178" y="195"/>
                      <a:pt x="178" y="195"/>
                    </a:cubicBezTo>
                    <a:cubicBezTo>
                      <a:pt x="178" y="195"/>
                      <a:pt x="177" y="195"/>
                      <a:pt x="180" y="194"/>
                    </a:cubicBezTo>
                    <a:cubicBezTo>
                      <a:pt x="182" y="194"/>
                      <a:pt x="184" y="193"/>
                      <a:pt x="185" y="193"/>
                    </a:cubicBezTo>
                    <a:cubicBezTo>
                      <a:pt x="186" y="193"/>
                      <a:pt x="188" y="194"/>
                      <a:pt x="190" y="193"/>
                    </a:cubicBezTo>
                    <a:cubicBezTo>
                      <a:pt x="191" y="193"/>
                      <a:pt x="192" y="193"/>
                      <a:pt x="192" y="191"/>
                    </a:cubicBezTo>
                    <a:cubicBezTo>
                      <a:pt x="192" y="190"/>
                      <a:pt x="191" y="189"/>
                      <a:pt x="194" y="188"/>
                    </a:cubicBezTo>
                    <a:cubicBezTo>
                      <a:pt x="197" y="187"/>
                      <a:pt x="197" y="186"/>
                      <a:pt x="197" y="186"/>
                    </a:cubicBezTo>
                    <a:cubicBezTo>
                      <a:pt x="200" y="184"/>
                      <a:pt x="200" y="184"/>
                      <a:pt x="200" y="184"/>
                    </a:cubicBezTo>
                    <a:cubicBezTo>
                      <a:pt x="202" y="184"/>
                      <a:pt x="206" y="180"/>
                      <a:pt x="206" y="180"/>
                    </a:cubicBezTo>
                    <a:cubicBezTo>
                      <a:pt x="211" y="178"/>
                      <a:pt x="211" y="178"/>
                      <a:pt x="211" y="178"/>
                    </a:cubicBezTo>
                    <a:cubicBezTo>
                      <a:pt x="213" y="177"/>
                      <a:pt x="213" y="177"/>
                      <a:pt x="213" y="177"/>
                    </a:cubicBezTo>
                    <a:cubicBezTo>
                      <a:pt x="214" y="173"/>
                      <a:pt x="214" y="173"/>
                      <a:pt x="214" y="173"/>
                    </a:cubicBezTo>
                    <a:cubicBezTo>
                      <a:pt x="214" y="173"/>
                      <a:pt x="213" y="172"/>
                      <a:pt x="216" y="172"/>
                    </a:cubicBezTo>
                    <a:cubicBezTo>
                      <a:pt x="218" y="172"/>
                      <a:pt x="226" y="170"/>
                      <a:pt x="226" y="170"/>
                    </a:cubicBezTo>
                    <a:cubicBezTo>
                      <a:pt x="227" y="168"/>
                      <a:pt x="227" y="168"/>
                      <a:pt x="227" y="168"/>
                    </a:cubicBezTo>
                    <a:cubicBezTo>
                      <a:pt x="224" y="166"/>
                      <a:pt x="224" y="166"/>
                      <a:pt x="224" y="166"/>
                    </a:cubicBezTo>
                    <a:cubicBezTo>
                      <a:pt x="224" y="166"/>
                      <a:pt x="225" y="163"/>
                      <a:pt x="225" y="163"/>
                    </a:cubicBezTo>
                    <a:cubicBezTo>
                      <a:pt x="226" y="163"/>
                      <a:pt x="229" y="162"/>
                      <a:pt x="230" y="162"/>
                    </a:cubicBezTo>
                    <a:cubicBezTo>
                      <a:pt x="232" y="163"/>
                      <a:pt x="234" y="164"/>
                      <a:pt x="234" y="165"/>
                    </a:cubicBezTo>
                    <a:cubicBezTo>
                      <a:pt x="234" y="166"/>
                      <a:pt x="235" y="165"/>
                      <a:pt x="235" y="166"/>
                    </a:cubicBezTo>
                    <a:cubicBezTo>
                      <a:pt x="234" y="168"/>
                      <a:pt x="235" y="169"/>
                      <a:pt x="235" y="169"/>
                    </a:cubicBezTo>
                    <a:cubicBezTo>
                      <a:pt x="235" y="169"/>
                      <a:pt x="235" y="170"/>
                      <a:pt x="236" y="171"/>
                    </a:cubicBezTo>
                    <a:cubicBezTo>
                      <a:pt x="237" y="171"/>
                      <a:pt x="238" y="171"/>
                      <a:pt x="238" y="171"/>
                    </a:cubicBezTo>
                    <a:cubicBezTo>
                      <a:pt x="238" y="171"/>
                      <a:pt x="239" y="171"/>
                      <a:pt x="239" y="171"/>
                    </a:cubicBezTo>
                    <a:cubicBezTo>
                      <a:pt x="241" y="168"/>
                      <a:pt x="241" y="168"/>
                      <a:pt x="241" y="168"/>
                    </a:cubicBezTo>
                    <a:cubicBezTo>
                      <a:pt x="242" y="167"/>
                      <a:pt x="243" y="165"/>
                      <a:pt x="243" y="165"/>
                    </a:cubicBezTo>
                    <a:cubicBezTo>
                      <a:pt x="243" y="165"/>
                      <a:pt x="244" y="164"/>
                      <a:pt x="244" y="164"/>
                    </a:cubicBezTo>
                    <a:cubicBezTo>
                      <a:pt x="244" y="164"/>
                      <a:pt x="244" y="162"/>
                      <a:pt x="244" y="161"/>
                    </a:cubicBezTo>
                    <a:cubicBezTo>
                      <a:pt x="244" y="161"/>
                      <a:pt x="242" y="160"/>
                      <a:pt x="244" y="158"/>
                    </a:cubicBezTo>
                    <a:cubicBezTo>
                      <a:pt x="247" y="156"/>
                      <a:pt x="247" y="154"/>
                      <a:pt x="247" y="15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7" name="Freeform 131"/>
              <p:cNvSpPr>
                <a:spLocks/>
              </p:cNvSpPr>
              <p:nvPr/>
            </p:nvSpPr>
            <p:spPr bwMode="auto">
              <a:xfrm>
                <a:off x="2293" y="2106"/>
                <a:ext cx="203" cy="171"/>
              </a:xfrm>
              <a:custGeom>
                <a:avLst/>
                <a:gdLst>
                  <a:gd name="T0" fmla="*/ 84 w 101"/>
                  <a:gd name="T1" fmla="*/ 82 h 85"/>
                  <a:gd name="T2" fmla="*/ 83 w 101"/>
                  <a:gd name="T3" fmla="*/ 80 h 85"/>
                  <a:gd name="T4" fmla="*/ 80 w 101"/>
                  <a:gd name="T5" fmla="*/ 75 h 85"/>
                  <a:gd name="T6" fmla="*/ 83 w 101"/>
                  <a:gd name="T7" fmla="*/ 67 h 85"/>
                  <a:gd name="T8" fmla="*/ 85 w 101"/>
                  <a:gd name="T9" fmla="*/ 63 h 85"/>
                  <a:gd name="T10" fmla="*/ 87 w 101"/>
                  <a:gd name="T11" fmla="*/ 60 h 85"/>
                  <a:gd name="T12" fmla="*/ 89 w 101"/>
                  <a:gd name="T13" fmla="*/ 58 h 85"/>
                  <a:gd name="T14" fmla="*/ 91 w 101"/>
                  <a:gd name="T15" fmla="*/ 57 h 85"/>
                  <a:gd name="T16" fmla="*/ 95 w 101"/>
                  <a:gd name="T17" fmla="*/ 58 h 85"/>
                  <a:gd name="T18" fmla="*/ 98 w 101"/>
                  <a:gd name="T19" fmla="*/ 56 h 85"/>
                  <a:gd name="T20" fmla="*/ 101 w 101"/>
                  <a:gd name="T21" fmla="*/ 52 h 85"/>
                  <a:gd name="T22" fmla="*/ 97 w 101"/>
                  <a:gd name="T23" fmla="*/ 46 h 85"/>
                  <a:gd name="T24" fmla="*/ 96 w 101"/>
                  <a:gd name="T25" fmla="*/ 39 h 85"/>
                  <a:gd name="T26" fmla="*/ 91 w 101"/>
                  <a:gd name="T27" fmla="*/ 35 h 85"/>
                  <a:gd name="T28" fmla="*/ 83 w 101"/>
                  <a:gd name="T29" fmla="*/ 34 h 85"/>
                  <a:gd name="T30" fmla="*/ 83 w 101"/>
                  <a:gd name="T31" fmla="*/ 28 h 85"/>
                  <a:gd name="T32" fmla="*/ 88 w 101"/>
                  <a:gd name="T33" fmla="*/ 20 h 85"/>
                  <a:gd name="T34" fmla="*/ 80 w 101"/>
                  <a:gd name="T35" fmla="*/ 14 h 85"/>
                  <a:gd name="T36" fmla="*/ 75 w 101"/>
                  <a:gd name="T37" fmla="*/ 11 h 85"/>
                  <a:gd name="T38" fmla="*/ 69 w 101"/>
                  <a:gd name="T39" fmla="*/ 8 h 85"/>
                  <a:gd name="T40" fmla="*/ 67 w 101"/>
                  <a:gd name="T41" fmla="*/ 2 h 85"/>
                  <a:gd name="T42" fmla="*/ 61 w 101"/>
                  <a:gd name="T43" fmla="*/ 3 h 85"/>
                  <a:gd name="T44" fmla="*/ 57 w 101"/>
                  <a:gd name="T45" fmla="*/ 3 h 85"/>
                  <a:gd name="T46" fmla="*/ 51 w 101"/>
                  <a:gd name="T47" fmla="*/ 1 h 85"/>
                  <a:gd name="T48" fmla="*/ 47 w 101"/>
                  <a:gd name="T49" fmla="*/ 5 h 85"/>
                  <a:gd name="T50" fmla="*/ 31 w 101"/>
                  <a:gd name="T51" fmla="*/ 8 h 85"/>
                  <a:gd name="T52" fmla="*/ 24 w 101"/>
                  <a:gd name="T53" fmla="*/ 6 h 85"/>
                  <a:gd name="T54" fmla="*/ 15 w 101"/>
                  <a:gd name="T55" fmla="*/ 5 h 85"/>
                  <a:gd name="T56" fmla="*/ 0 w 101"/>
                  <a:gd name="T57" fmla="*/ 17 h 85"/>
                  <a:gd name="T58" fmla="*/ 2 w 101"/>
                  <a:gd name="T59" fmla="*/ 24 h 85"/>
                  <a:gd name="T60" fmla="*/ 9 w 101"/>
                  <a:gd name="T61" fmla="*/ 27 h 85"/>
                  <a:gd name="T62" fmla="*/ 17 w 101"/>
                  <a:gd name="T63" fmla="*/ 30 h 85"/>
                  <a:gd name="T64" fmla="*/ 19 w 101"/>
                  <a:gd name="T65" fmla="*/ 39 h 85"/>
                  <a:gd name="T66" fmla="*/ 23 w 101"/>
                  <a:gd name="T67" fmla="*/ 38 h 85"/>
                  <a:gd name="T68" fmla="*/ 27 w 101"/>
                  <a:gd name="T69" fmla="*/ 43 h 85"/>
                  <a:gd name="T70" fmla="*/ 30 w 101"/>
                  <a:gd name="T71" fmla="*/ 47 h 85"/>
                  <a:gd name="T72" fmla="*/ 38 w 101"/>
                  <a:gd name="T73" fmla="*/ 47 h 85"/>
                  <a:gd name="T74" fmla="*/ 43 w 101"/>
                  <a:gd name="T75" fmla="*/ 51 h 85"/>
                  <a:gd name="T76" fmla="*/ 42 w 101"/>
                  <a:gd name="T77" fmla="*/ 57 h 85"/>
                  <a:gd name="T78" fmla="*/ 41 w 101"/>
                  <a:gd name="T79" fmla="*/ 64 h 85"/>
                  <a:gd name="T80" fmla="*/ 48 w 101"/>
                  <a:gd name="T81" fmla="*/ 64 h 85"/>
                  <a:gd name="T82" fmla="*/ 53 w 101"/>
                  <a:gd name="T83" fmla="*/ 59 h 85"/>
                  <a:gd name="T84" fmla="*/ 57 w 101"/>
                  <a:gd name="T85" fmla="*/ 56 h 85"/>
                  <a:gd name="T86" fmla="*/ 61 w 101"/>
                  <a:gd name="T87" fmla="*/ 62 h 85"/>
                  <a:gd name="T88" fmla="*/ 59 w 101"/>
                  <a:gd name="T89" fmla="*/ 67 h 85"/>
                  <a:gd name="T90" fmla="*/ 60 w 101"/>
                  <a:gd name="T91" fmla="*/ 72 h 85"/>
                  <a:gd name="T92" fmla="*/ 67 w 101"/>
                  <a:gd name="T93" fmla="*/ 74 h 85"/>
                  <a:gd name="T94" fmla="*/ 72 w 101"/>
                  <a:gd name="T95" fmla="*/ 80 h 85"/>
                  <a:gd name="T96" fmla="*/ 76 w 101"/>
                  <a:gd name="T97" fmla="*/ 82 h 85"/>
                  <a:gd name="T98" fmla="*/ 79 w 101"/>
                  <a:gd name="T99" fmla="*/ 8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1" h="85">
                    <a:moveTo>
                      <a:pt x="80" y="84"/>
                    </a:moveTo>
                    <a:cubicBezTo>
                      <a:pt x="80" y="84"/>
                      <a:pt x="82" y="84"/>
                      <a:pt x="83" y="83"/>
                    </a:cubicBezTo>
                    <a:cubicBezTo>
                      <a:pt x="83" y="83"/>
                      <a:pt x="83" y="83"/>
                      <a:pt x="83" y="83"/>
                    </a:cubicBezTo>
                    <a:cubicBezTo>
                      <a:pt x="84" y="82"/>
                      <a:pt x="84" y="82"/>
                      <a:pt x="84" y="82"/>
                    </a:cubicBezTo>
                    <a:cubicBezTo>
                      <a:pt x="84" y="82"/>
                      <a:pt x="84" y="81"/>
                      <a:pt x="84" y="81"/>
                    </a:cubicBezTo>
                    <a:cubicBezTo>
                      <a:pt x="84" y="81"/>
                      <a:pt x="84" y="81"/>
                      <a:pt x="84" y="81"/>
                    </a:cubicBezTo>
                    <a:cubicBezTo>
                      <a:pt x="84" y="81"/>
                      <a:pt x="84" y="81"/>
                      <a:pt x="84" y="81"/>
                    </a:cubicBezTo>
                    <a:cubicBezTo>
                      <a:pt x="83" y="80"/>
                      <a:pt x="83" y="80"/>
                      <a:pt x="83" y="80"/>
                    </a:cubicBezTo>
                    <a:cubicBezTo>
                      <a:pt x="82" y="77"/>
                      <a:pt x="82" y="77"/>
                      <a:pt x="82" y="77"/>
                    </a:cubicBezTo>
                    <a:cubicBezTo>
                      <a:pt x="80" y="77"/>
                      <a:pt x="80" y="77"/>
                      <a:pt x="80" y="77"/>
                    </a:cubicBezTo>
                    <a:cubicBezTo>
                      <a:pt x="80" y="76"/>
                      <a:pt x="80" y="76"/>
                      <a:pt x="80" y="76"/>
                    </a:cubicBezTo>
                    <a:cubicBezTo>
                      <a:pt x="80" y="75"/>
                      <a:pt x="80" y="75"/>
                      <a:pt x="80" y="75"/>
                    </a:cubicBezTo>
                    <a:cubicBezTo>
                      <a:pt x="80" y="74"/>
                      <a:pt x="81" y="73"/>
                      <a:pt x="81" y="73"/>
                    </a:cubicBezTo>
                    <a:cubicBezTo>
                      <a:pt x="81" y="72"/>
                      <a:pt x="81" y="72"/>
                      <a:pt x="81" y="72"/>
                    </a:cubicBezTo>
                    <a:cubicBezTo>
                      <a:pt x="81" y="72"/>
                      <a:pt x="80" y="71"/>
                      <a:pt x="80" y="70"/>
                    </a:cubicBezTo>
                    <a:cubicBezTo>
                      <a:pt x="81" y="69"/>
                      <a:pt x="83" y="67"/>
                      <a:pt x="83" y="67"/>
                    </a:cubicBezTo>
                    <a:cubicBezTo>
                      <a:pt x="83" y="66"/>
                      <a:pt x="83" y="66"/>
                      <a:pt x="83" y="66"/>
                    </a:cubicBezTo>
                    <a:cubicBezTo>
                      <a:pt x="83" y="65"/>
                      <a:pt x="83" y="65"/>
                      <a:pt x="83" y="65"/>
                    </a:cubicBezTo>
                    <a:cubicBezTo>
                      <a:pt x="84" y="65"/>
                      <a:pt x="84" y="64"/>
                      <a:pt x="85" y="63"/>
                    </a:cubicBezTo>
                    <a:cubicBezTo>
                      <a:pt x="85" y="63"/>
                      <a:pt x="85" y="63"/>
                      <a:pt x="85" y="63"/>
                    </a:cubicBezTo>
                    <a:cubicBezTo>
                      <a:pt x="85" y="63"/>
                      <a:pt x="85" y="63"/>
                      <a:pt x="85" y="63"/>
                    </a:cubicBezTo>
                    <a:cubicBezTo>
                      <a:pt x="85" y="62"/>
                      <a:pt x="85" y="62"/>
                      <a:pt x="85" y="62"/>
                    </a:cubicBezTo>
                    <a:cubicBezTo>
                      <a:pt x="85" y="61"/>
                      <a:pt x="86" y="60"/>
                      <a:pt x="87" y="60"/>
                    </a:cubicBezTo>
                    <a:cubicBezTo>
                      <a:pt x="87" y="60"/>
                      <a:pt x="87" y="60"/>
                      <a:pt x="87" y="60"/>
                    </a:cubicBezTo>
                    <a:cubicBezTo>
                      <a:pt x="87" y="59"/>
                      <a:pt x="87" y="59"/>
                      <a:pt x="87" y="59"/>
                    </a:cubicBezTo>
                    <a:cubicBezTo>
                      <a:pt x="88" y="59"/>
                      <a:pt x="88" y="58"/>
                      <a:pt x="88" y="58"/>
                    </a:cubicBezTo>
                    <a:cubicBezTo>
                      <a:pt x="88" y="58"/>
                      <a:pt x="88" y="58"/>
                      <a:pt x="88" y="58"/>
                    </a:cubicBezTo>
                    <a:cubicBezTo>
                      <a:pt x="89" y="58"/>
                      <a:pt x="89" y="58"/>
                      <a:pt x="89" y="58"/>
                    </a:cubicBezTo>
                    <a:cubicBezTo>
                      <a:pt x="89" y="58"/>
                      <a:pt x="89" y="57"/>
                      <a:pt x="89" y="57"/>
                    </a:cubicBezTo>
                    <a:cubicBezTo>
                      <a:pt x="90" y="57"/>
                      <a:pt x="91" y="57"/>
                      <a:pt x="91" y="57"/>
                    </a:cubicBezTo>
                    <a:cubicBezTo>
                      <a:pt x="91" y="57"/>
                      <a:pt x="91" y="57"/>
                      <a:pt x="91" y="57"/>
                    </a:cubicBezTo>
                    <a:cubicBezTo>
                      <a:pt x="91" y="57"/>
                      <a:pt x="91" y="57"/>
                      <a:pt x="91" y="57"/>
                    </a:cubicBezTo>
                    <a:cubicBezTo>
                      <a:pt x="92" y="57"/>
                      <a:pt x="92" y="57"/>
                      <a:pt x="92" y="58"/>
                    </a:cubicBezTo>
                    <a:cubicBezTo>
                      <a:pt x="93" y="57"/>
                      <a:pt x="93" y="57"/>
                      <a:pt x="93" y="57"/>
                    </a:cubicBezTo>
                    <a:cubicBezTo>
                      <a:pt x="94" y="57"/>
                      <a:pt x="94" y="57"/>
                      <a:pt x="94" y="57"/>
                    </a:cubicBezTo>
                    <a:cubicBezTo>
                      <a:pt x="95" y="58"/>
                      <a:pt x="95" y="58"/>
                      <a:pt x="95" y="58"/>
                    </a:cubicBezTo>
                    <a:cubicBezTo>
                      <a:pt x="95" y="58"/>
                      <a:pt x="95" y="58"/>
                      <a:pt x="95" y="58"/>
                    </a:cubicBezTo>
                    <a:cubicBezTo>
                      <a:pt x="96" y="57"/>
                      <a:pt x="96" y="57"/>
                      <a:pt x="96" y="57"/>
                    </a:cubicBezTo>
                    <a:cubicBezTo>
                      <a:pt x="96" y="57"/>
                      <a:pt x="96" y="56"/>
                      <a:pt x="97" y="56"/>
                    </a:cubicBezTo>
                    <a:cubicBezTo>
                      <a:pt x="97" y="56"/>
                      <a:pt x="97" y="56"/>
                      <a:pt x="98" y="56"/>
                    </a:cubicBezTo>
                    <a:cubicBezTo>
                      <a:pt x="99" y="56"/>
                      <a:pt x="99" y="54"/>
                      <a:pt x="99" y="54"/>
                    </a:cubicBezTo>
                    <a:cubicBezTo>
                      <a:pt x="100" y="54"/>
                      <a:pt x="100" y="54"/>
                      <a:pt x="100" y="54"/>
                    </a:cubicBezTo>
                    <a:cubicBezTo>
                      <a:pt x="100" y="54"/>
                      <a:pt x="101" y="53"/>
                      <a:pt x="101" y="53"/>
                    </a:cubicBezTo>
                    <a:cubicBezTo>
                      <a:pt x="101" y="52"/>
                      <a:pt x="101" y="52"/>
                      <a:pt x="101" y="52"/>
                    </a:cubicBezTo>
                    <a:cubicBezTo>
                      <a:pt x="101" y="52"/>
                      <a:pt x="101" y="50"/>
                      <a:pt x="101" y="49"/>
                    </a:cubicBezTo>
                    <a:cubicBezTo>
                      <a:pt x="101" y="48"/>
                      <a:pt x="101" y="47"/>
                      <a:pt x="101" y="47"/>
                    </a:cubicBezTo>
                    <a:cubicBezTo>
                      <a:pt x="101" y="47"/>
                      <a:pt x="100" y="46"/>
                      <a:pt x="100" y="46"/>
                    </a:cubicBezTo>
                    <a:cubicBezTo>
                      <a:pt x="99" y="46"/>
                      <a:pt x="98" y="46"/>
                      <a:pt x="97" y="46"/>
                    </a:cubicBezTo>
                    <a:cubicBezTo>
                      <a:pt x="97" y="46"/>
                      <a:pt x="96" y="44"/>
                      <a:pt x="96" y="44"/>
                    </a:cubicBezTo>
                    <a:cubicBezTo>
                      <a:pt x="96" y="44"/>
                      <a:pt x="97" y="43"/>
                      <a:pt x="97" y="43"/>
                    </a:cubicBezTo>
                    <a:cubicBezTo>
                      <a:pt x="98" y="42"/>
                      <a:pt x="98" y="40"/>
                      <a:pt x="98" y="40"/>
                    </a:cubicBezTo>
                    <a:cubicBezTo>
                      <a:pt x="98" y="40"/>
                      <a:pt x="96" y="40"/>
                      <a:pt x="96" y="39"/>
                    </a:cubicBezTo>
                    <a:cubicBezTo>
                      <a:pt x="96" y="39"/>
                      <a:pt x="95" y="39"/>
                      <a:pt x="95" y="39"/>
                    </a:cubicBezTo>
                    <a:cubicBezTo>
                      <a:pt x="94" y="37"/>
                      <a:pt x="94" y="37"/>
                      <a:pt x="94" y="37"/>
                    </a:cubicBezTo>
                    <a:cubicBezTo>
                      <a:pt x="94" y="37"/>
                      <a:pt x="93" y="36"/>
                      <a:pt x="92" y="36"/>
                    </a:cubicBezTo>
                    <a:cubicBezTo>
                      <a:pt x="92" y="36"/>
                      <a:pt x="91" y="35"/>
                      <a:pt x="91" y="35"/>
                    </a:cubicBezTo>
                    <a:cubicBezTo>
                      <a:pt x="91" y="35"/>
                      <a:pt x="90" y="34"/>
                      <a:pt x="89" y="34"/>
                    </a:cubicBezTo>
                    <a:cubicBezTo>
                      <a:pt x="89" y="34"/>
                      <a:pt x="88" y="34"/>
                      <a:pt x="87" y="34"/>
                    </a:cubicBezTo>
                    <a:cubicBezTo>
                      <a:pt x="86" y="34"/>
                      <a:pt x="85" y="34"/>
                      <a:pt x="85" y="34"/>
                    </a:cubicBezTo>
                    <a:cubicBezTo>
                      <a:pt x="83" y="34"/>
                      <a:pt x="83" y="34"/>
                      <a:pt x="83" y="34"/>
                    </a:cubicBezTo>
                    <a:cubicBezTo>
                      <a:pt x="83" y="33"/>
                      <a:pt x="83" y="33"/>
                      <a:pt x="83" y="33"/>
                    </a:cubicBezTo>
                    <a:cubicBezTo>
                      <a:pt x="81" y="31"/>
                      <a:pt x="81" y="31"/>
                      <a:pt x="81" y="31"/>
                    </a:cubicBezTo>
                    <a:cubicBezTo>
                      <a:pt x="81" y="31"/>
                      <a:pt x="81" y="29"/>
                      <a:pt x="81" y="29"/>
                    </a:cubicBezTo>
                    <a:cubicBezTo>
                      <a:pt x="81" y="28"/>
                      <a:pt x="82" y="28"/>
                      <a:pt x="83" y="28"/>
                    </a:cubicBezTo>
                    <a:cubicBezTo>
                      <a:pt x="83" y="28"/>
                      <a:pt x="84" y="26"/>
                      <a:pt x="84" y="26"/>
                    </a:cubicBezTo>
                    <a:cubicBezTo>
                      <a:pt x="84" y="26"/>
                      <a:pt x="85" y="25"/>
                      <a:pt x="86" y="24"/>
                    </a:cubicBezTo>
                    <a:cubicBezTo>
                      <a:pt x="86" y="24"/>
                      <a:pt x="87" y="22"/>
                      <a:pt x="87" y="21"/>
                    </a:cubicBezTo>
                    <a:cubicBezTo>
                      <a:pt x="87" y="21"/>
                      <a:pt x="88" y="20"/>
                      <a:pt x="88" y="20"/>
                    </a:cubicBezTo>
                    <a:cubicBezTo>
                      <a:pt x="88" y="20"/>
                      <a:pt x="89" y="18"/>
                      <a:pt x="89" y="18"/>
                    </a:cubicBezTo>
                    <a:cubicBezTo>
                      <a:pt x="89" y="17"/>
                      <a:pt x="88" y="17"/>
                      <a:pt x="87" y="17"/>
                    </a:cubicBezTo>
                    <a:cubicBezTo>
                      <a:pt x="87" y="17"/>
                      <a:pt x="84" y="16"/>
                      <a:pt x="84" y="15"/>
                    </a:cubicBezTo>
                    <a:cubicBezTo>
                      <a:pt x="84" y="15"/>
                      <a:pt x="82" y="15"/>
                      <a:pt x="80" y="14"/>
                    </a:cubicBezTo>
                    <a:cubicBezTo>
                      <a:pt x="78" y="14"/>
                      <a:pt x="80" y="13"/>
                      <a:pt x="80" y="12"/>
                    </a:cubicBezTo>
                    <a:cubicBezTo>
                      <a:pt x="80" y="11"/>
                      <a:pt x="78" y="11"/>
                      <a:pt x="78" y="11"/>
                    </a:cubicBezTo>
                    <a:cubicBezTo>
                      <a:pt x="78" y="10"/>
                      <a:pt x="78" y="11"/>
                      <a:pt x="77" y="12"/>
                    </a:cubicBezTo>
                    <a:cubicBezTo>
                      <a:pt x="76" y="12"/>
                      <a:pt x="75" y="11"/>
                      <a:pt x="75" y="11"/>
                    </a:cubicBezTo>
                    <a:cubicBezTo>
                      <a:pt x="74" y="11"/>
                      <a:pt x="72" y="11"/>
                      <a:pt x="72" y="11"/>
                    </a:cubicBezTo>
                    <a:cubicBezTo>
                      <a:pt x="72" y="11"/>
                      <a:pt x="72" y="10"/>
                      <a:pt x="72" y="9"/>
                    </a:cubicBezTo>
                    <a:cubicBezTo>
                      <a:pt x="72" y="8"/>
                      <a:pt x="71" y="9"/>
                      <a:pt x="71" y="9"/>
                    </a:cubicBezTo>
                    <a:cubicBezTo>
                      <a:pt x="71" y="9"/>
                      <a:pt x="70" y="8"/>
                      <a:pt x="69" y="8"/>
                    </a:cubicBezTo>
                    <a:cubicBezTo>
                      <a:pt x="69" y="8"/>
                      <a:pt x="70" y="8"/>
                      <a:pt x="70" y="7"/>
                    </a:cubicBezTo>
                    <a:cubicBezTo>
                      <a:pt x="70" y="7"/>
                      <a:pt x="69" y="7"/>
                      <a:pt x="69" y="7"/>
                    </a:cubicBezTo>
                    <a:cubicBezTo>
                      <a:pt x="68" y="7"/>
                      <a:pt x="68" y="5"/>
                      <a:pt x="68" y="5"/>
                    </a:cubicBezTo>
                    <a:cubicBezTo>
                      <a:pt x="68" y="5"/>
                      <a:pt x="67" y="3"/>
                      <a:pt x="67" y="2"/>
                    </a:cubicBezTo>
                    <a:cubicBezTo>
                      <a:pt x="67" y="1"/>
                      <a:pt x="66" y="2"/>
                      <a:pt x="66" y="2"/>
                    </a:cubicBezTo>
                    <a:cubicBezTo>
                      <a:pt x="65" y="5"/>
                      <a:pt x="65" y="5"/>
                      <a:pt x="65" y="5"/>
                    </a:cubicBezTo>
                    <a:cubicBezTo>
                      <a:pt x="65" y="5"/>
                      <a:pt x="64" y="5"/>
                      <a:pt x="62" y="4"/>
                    </a:cubicBezTo>
                    <a:cubicBezTo>
                      <a:pt x="60" y="3"/>
                      <a:pt x="61" y="3"/>
                      <a:pt x="61" y="3"/>
                    </a:cubicBezTo>
                    <a:cubicBezTo>
                      <a:pt x="62" y="1"/>
                      <a:pt x="62" y="1"/>
                      <a:pt x="62" y="1"/>
                    </a:cubicBezTo>
                    <a:cubicBezTo>
                      <a:pt x="62" y="1"/>
                      <a:pt x="61" y="1"/>
                      <a:pt x="60" y="0"/>
                    </a:cubicBezTo>
                    <a:cubicBezTo>
                      <a:pt x="59" y="0"/>
                      <a:pt x="59" y="0"/>
                      <a:pt x="58" y="1"/>
                    </a:cubicBezTo>
                    <a:cubicBezTo>
                      <a:pt x="58" y="2"/>
                      <a:pt x="57" y="3"/>
                      <a:pt x="57" y="3"/>
                    </a:cubicBezTo>
                    <a:cubicBezTo>
                      <a:pt x="56" y="4"/>
                      <a:pt x="56" y="3"/>
                      <a:pt x="55" y="3"/>
                    </a:cubicBezTo>
                    <a:cubicBezTo>
                      <a:pt x="53" y="3"/>
                      <a:pt x="53" y="3"/>
                      <a:pt x="53" y="3"/>
                    </a:cubicBezTo>
                    <a:cubicBezTo>
                      <a:pt x="53" y="2"/>
                      <a:pt x="52" y="2"/>
                      <a:pt x="52" y="1"/>
                    </a:cubicBezTo>
                    <a:cubicBezTo>
                      <a:pt x="52" y="0"/>
                      <a:pt x="51" y="1"/>
                      <a:pt x="51" y="1"/>
                    </a:cubicBezTo>
                    <a:cubicBezTo>
                      <a:pt x="51" y="1"/>
                      <a:pt x="50" y="1"/>
                      <a:pt x="49" y="2"/>
                    </a:cubicBezTo>
                    <a:cubicBezTo>
                      <a:pt x="49" y="2"/>
                      <a:pt x="49" y="3"/>
                      <a:pt x="50" y="4"/>
                    </a:cubicBezTo>
                    <a:cubicBezTo>
                      <a:pt x="50" y="4"/>
                      <a:pt x="50" y="6"/>
                      <a:pt x="50" y="6"/>
                    </a:cubicBezTo>
                    <a:cubicBezTo>
                      <a:pt x="50" y="6"/>
                      <a:pt x="48" y="5"/>
                      <a:pt x="47" y="5"/>
                    </a:cubicBezTo>
                    <a:cubicBezTo>
                      <a:pt x="47" y="5"/>
                      <a:pt x="46" y="5"/>
                      <a:pt x="45" y="5"/>
                    </a:cubicBezTo>
                    <a:cubicBezTo>
                      <a:pt x="43" y="4"/>
                      <a:pt x="44" y="6"/>
                      <a:pt x="44" y="6"/>
                    </a:cubicBezTo>
                    <a:cubicBezTo>
                      <a:pt x="44" y="6"/>
                      <a:pt x="42" y="8"/>
                      <a:pt x="42" y="8"/>
                    </a:cubicBezTo>
                    <a:cubicBezTo>
                      <a:pt x="34" y="10"/>
                      <a:pt x="37" y="9"/>
                      <a:pt x="31" y="8"/>
                    </a:cubicBezTo>
                    <a:cubicBezTo>
                      <a:pt x="31" y="8"/>
                      <a:pt x="31" y="4"/>
                      <a:pt x="30" y="4"/>
                    </a:cubicBezTo>
                    <a:cubicBezTo>
                      <a:pt x="29" y="3"/>
                      <a:pt x="28" y="4"/>
                      <a:pt x="27" y="4"/>
                    </a:cubicBezTo>
                    <a:cubicBezTo>
                      <a:pt x="27" y="5"/>
                      <a:pt x="27" y="6"/>
                      <a:pt x="26" y="6"/>
                    </a:cubicBezTo>
                    <a:cubicBezTo>
                      <a:pt x="26" y="7"/>
                      <a:pt x="25" y="6"/>
                      <a:pt x="24" y="6"/>
                    </a:cubicBezTo>
                    <a:cubicBezTo>
                      <a:pt x="24" y="5"/>
                      <a:pt x="23" y="3"/>
                      <a:pt x="23" y="3"/>
                    </a:cubicBezTo>
                    <a:cubicBezTo>
                      <a:pt x="22" y="4"/>
                      <a:pt x="22" y="4"/>
                      <a:pt x="22" y="4"/>
                    </a:cubicBezTo>
                    <a:cubicBezTo>
                      <a:pt x="19" y="4"/>
                      <a:pt x="19" y="4"/>
                      <a:pt x="19" y="4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5" y="5"/>
                      <a:pt x="9" y="9"/>
                      <a:pt x="4" y="11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1" y="15"/>
                      <a:pt x="1" y="15"/>
                      <a:pt x="0" y="15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0" y="17"/>
                      <a:pt x="0" y="17"/>
                      <a:pt x="1" y="17"/>
                    </a:cubicBezTo>
                    <a:cubicBezTo>
                      <a:pt x="2" y="18"/>
                      <a:pt x="2" y="19"/>
                      <a:pt x="2" y="21"/>
                    </a:cubicBezTo>
                    <a:cubicBezTo>
                      <a:pt x="2" y="23"/>
                      <a:pt x="2" y="23"/>
                      <a:pt x="2" y="23"/>
                    </a:cubicBezTo>
                    <a:cubicBezTo>
                      <a:pt x="2" y="23"/>
                      <a:pt x="2" y="24"/>
                      <a:pt x="2" y="24"/>
                    </a:cubicBezTo>
                    <a:cubicBezTo>
                      <a:pt x="3" y="25"/>
                      <a:pt x="4" y="26"/>
                      <a:pt x="5" y="27"/>
                    </a:cubicBezTo>
                    <a:cubicBezTo>
                      <a:pt x="5" y="28"/>
                      <a:pt x="5" y="28"/>
                      <a:pt x="5" y="29"/>
                    </a:cubicBezTo>
                    <a:cubicBezTo>
                      <a:pt x="6" y="28"/>
                      <a:pt x="6" y="27"/>
                      <a:pt x="8" y="27"/>
                    </a:cubicBezTo>
                    <a:cubicBezTo>
                      <a:pt x="8" y="27"/>
                      <a:pt x="9" y="27"/>
                      <a:pt x="9" y="27"/>
                    </a:cubicBezTo>
                    <a:cubicBezTo>
                      <a:pt x="9" y="27"/>
                      <a:pt x="10" y="27"/>
                      <a:pt x="11" y="26"/>
                    </a:cubicBezTo>
                    <a:cubicBezTo>
                      <a:pt x="12" y="25"/>
                      <a:pt x="12" y="25"/>
                      <a:pt x="12" y="25"/>
                    </a:cubicBezTo>
                    <a:cubicBezTo>
                      <a:pt x="15" y="28"/>
                      <a:pt x="15" y="28"/>
                      <a:pt x="15" y="28"/>
                    </a:cubicBezTo>
                    <a:cubicBezTo>
                      <a:pt x="16" y="29"/>
                      <a:pt x="16" y="29"/>
                      <a:pt x="17" y="30"/>
                    </a:cubicBezTo>
                    <a:cubicBezTo>
                      <a:pt x="18" y="31"/>
                      <a:pt x="18" y="33"/>
                      <a:pt x="17" y="34"/>
                    </a:cubicBezTo>
                    <a:cubicBezTo>
                      <a:pt x="18" y="34"/>
                      <a:pt x="18" y="35"/>
                      <a:pt x="18" y="35"/>
                    </a:cubicBezTo>
                    <a:cubicBezTo>
                      <a:pt x="18" y="35"/>
                      <a:pt x="18" y="36"/>
                      <a:pt x="18" y="36"/>
                    </a:cubicBezTo>
                    <a:cubicBezTo>
                      <a:pt x="19" y="36"/>
                      <a:pt x="19" y="37"/>
                      <a:pt x="19" y="39"/>
                    </a:cubicBezTo>
                    <a:cubicBezTo>
                      <a:pt x="19" y="39"/>
                      <a:pt x="19" y="39"/>
                      <a:pt x="19" y="39"/>
                    </a:cubicBezTo>
                    <a:cubicBezTo>
                      <a:pt x="20" y="39"/>
                      <a:pt x="20" y="39"/>
                      <a:pt x="20" y="39"/>
                    </a:cubicBezTo>
                    <a:cubicBezTo>
                      <a:pt x="20" y="39"/>
                      <a:pt x="21" y="38"/>
                      <a:pt x="21" y="38"/>
                    </a:cubicBezTo>
                    <a:cubicBezTo>
                      <a:pt x="23" y="38"/>
                      <a:pt x="23" y="38"/>
                      <a:pt x="23" y="38"/>
                    </a:cubicBezTo>
                    <a:cubicBezTo>
                      <a:pt x="24" y="40"/>
                      <a:pt x="24" y="40"/>
                      <a:pt x="24" y="40"/>
                    </a:cubicBezTo>
                    <a:cubicBezTo>
                      <a:pt x="25" y="39"/>
                      <a:pt x="25" y="39"/>
                      <a:pt x="25" y="39"/>
                    </a:cubicBezTo>
                    <a:cubicBezTo>
                      <a:pt x="26" y="40"/>
                      <a:pt x="26" y="40"/>
                      <a:pt x="26" y="40"/>
                    </a:cubicBezTo>
                    <a:cubicBezTo>
                      <a:pt x="26" y="40"/>
                      <a:pt x="27" y="42"/>
                      <a:pt x="27" y="43"/>
                    </a:cubicBezTo>
                    <a:cubicBezTo>
                      <a:pt x="28" y="43"/>
                      <a:pt x="28" y="44"/>
                      <a:pt x="28" y="44"/>
                    </a:cubicBezTo>
                    <a:cubicBezTo>
                      <a:pt x="29" y="45"/>
                      <a:pt x="29" y="45"/>
                      <a:pt x="29" y="45"/>
                    </a:cubicBezTo>
                    <a:cubicBezTo>
                      <a:pt x="29" y="47"/>
                      <a:pt x="29" y="47"/>
                      <a:pt x="29" y="47"/>
                    </a:cubicBezTo>
                    <a:cubicBezTo>
                      <a:pt x="29" y="47"/>
                      <a:pt x="29" y="47"/>
                      <a:pt x="30" y="47"/>
                    </a:cubicBezTo>
                    <a:cubicBezTo>
                      <a:pt x="31" y="47"/>
                      <a:pt x="32" y="47"/>
                      <a:pt x="32" y="47"/>
                    </a:cubicBezTo>
                    <a:cubicBezTo>
                      <a:pt x="33" y="47"/>
                      <a:pt x="33" y="47"/>
                      <a:pt x="34" y="47"/>
                    </a:cubicBezTo>
                    <a:cubicBezTo>
                      <a:pt x="34" y="47"/>
                      <a:pt x="35" y="47"/>
                      <a:pt x="35" y="47"/>
                    </a:cubicBezTo>
                    <a:cubicBezTo>
                      <a:pt x="36" y="47"/>
                      <a:pt x="38" y="47"/>
                      <a:pt x="38" y="47"/>
                    </a:cubicBezTo>
                    <a:cubicBezTo>
                      <a:pt x="38" y="47"/>
                      <a:pt x="38" y="47"/>
                      <a:pt x="38" y="47"/>
                    </a:cubicBezTo>
                    <a:cubicBezTo>
                      <a:pt x="39" y="48"/>
                      <a:pt x="39" y="48"/>
                      <a:pt x="39" y="48"/>
                    </a:cubicBezTo>
                    <a:cubicBezTo>
                      <a:pt x="39" y="48"/>
                      <a:pt x="40" y="49"/>
                      <a:pt x="40" y="50"/>
                    </a:cubicBezTo>
                    <a:cubicBezTo>
                      <a:pt x="40" y="51"/>
                      <a:pt x="43" y="51"/>
                      <a:pt x="43" y="51"/>
                    </a:cubicBezTo>
                    <a:cubicBezTo>
                      <a:pt x="43" y="52"/>
                      <a:pt x="43" y="52"/>
                      <a:pt x="43" y="52"/>
                    </a:cubicBezTo>
                    <a:cubicBezTo>
                      <a:pt x="43" y="54"/>
                      <a:pt x="43" y="56"/>
                      <a:pt x="42" y="56"/>
                    </a:cubicBezTo>
                    <a:cubicBezTo>
                      <a:pt x="42" y="57"/>
                      <a:pt x="42" y="57"/>
                      <a:pt x="42" y="57"/>
                    </a:cubicBezTo>
                    <a:cubicBezTo>
                      <a:pt x="42" y="57"/>
                      <a:pt x="42" y="57"/>
                      <a:pt x="42" y="57"/>
                    </a:cubicBezTo>
                    <a:cubicBezTo>
                      <a:pt x="43" y="61"/>
                      <a:pt x="43" y="61"/>
                      <a:pt x="43" y="61"/>
                    </a:cubicBezTo>
                    <a:cubicBezTo>
                      <a:pt x="43" y="62"/>
                      <a:pt x="43" y="62"/>
                      <a:pt x="43" y="62"/>
                    </a:cubicBezTo>
                    <a:cubicBezTo>
                      <a:pt x="43" y="62"/>
                      <a:pt x="42" y="63"/>
                      <a:pt x="41" y="63"/>
                    </a:cubicBezTo>
                    <a:cubicBezTo>
                      <a:pt x="41" y="64"/>
                      <a:pt x="41" y="64"/>
                      <a:pt x="41" y="64"/>
                    </a:cubicBezTo>
                    <a:cubicBezTo>
                      <a:pt x="42" y="64"/>
                      <a:pt x="42" y="64"/>
                      <a:pt x="42" y="64"/>
                    </a:cubicBezTo>
                    <a:cubicBezTo>
                      <a:pt x="45" y="65"/>
                      <a:pt x="45" y="65"/>
                      <a:pt x="45" y="65"/>
                    </a:cubicBezTo>
                    <a:cubicBezTo>
                      <a:pt x="45" y="65"/>
                      <a:pt x="47" y="65"/>
                      <a:pt x="47" y="65"/>
                    </a:cubicBezTo>
                    <a:cubicBezTo>
                      <a:pt x="47" y="64"/>
                      <a:pt x="48" y="64"/>
                      <a:pt x="48" y="64"/>
                    </a:cubicBezTo>
                    <a:cubicBezTo>
                      <a:pt x="48" y="64"/>
                      <a:pt x="50" y="63"/>
                      <a:pt x="51" y="63"/>
                    </a:cubicBezTo>
                    <a:cubicBezTo>
                      <a:pt x="51" y="63"/>
                      <a:pt x="51" y="63"/>
                      <a:pt x="51" y="63"/>
                    </a:cubicBezTo>
                    <a:cubicBezTo>
                      <a:pt x="52" y="62"/>
                      <a:pt x="52" y="62"/>
                      <a:pt x="52" y="62"/>
                    </a:cubicBezTo>
                    <a:cubicBezTo>
                      <a:pt x="53" y="59"/>
                      <a:pt x="53" y="59"/>
                      <a:pt x="53" y="59"/>
                    </a:cubicBezTo>
                    <a:cubicBezTo>
                      <a:pt x="53" y="59"/>
                      <a:pt x="53" y="59"/>
                      <a:pt x="53" y="59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4" y="58"/>
                      <a:pt x="54" y="58"/>
                      <a:pt x="54" y="58"/>
                    </a:cubicBezTo>
                    <a:cubicBezTo>
                      <a:pt x="55" y="57"/>
                      <a:pt x="56" y="56"/>
                      <a:pt x="57" y="56"/>
                    </a:cubicBezTo>
                    <a:cubicBezTo>
                      <a:pt x="58" y="56"/>
                      <a:pt x="58" y="56"/>
                      <a:pt x="58" y="56"/>
                    </a:cubicBezTo>
                    <a:cubicBezTo>
                      <a:pt x="61" y="58"/>
                      <a:pt x="61" y="58"/>
                      <a:pt x="61" y="58"/>
                    </a:cubicBezTo>
                    <a:cubicBezTo>
                      <a:pt x="61" y="59"/>
                      <a:pt x="61" y="59"/>
                      <a:pt x="61" y="59"/>
                    </a:cubicBezTo>
                    <a:cubicBezTo>
                      <a:pt x="62" y="59"/>
                      <a:pt x="61" y="60"/>
                      <a:pt x="61" y="62"/>
                    </a:cubicBezTo>
                    <a:cubicBezTo>
                      <a:pt x="60" y="63"/>
                      <a:pt x="60" y="63"/>
                      <a:pt x="60" y="63"/>
                    </a:cubicBezTo>
                    <a:cubicBezTo>
                      <a:pt x="60" y="64"/>
                      <a:pt x="60" y="64"/>
                      <a:pt x="60" y="64"/>
                    </a:cubicBezTo>
                    <a:cubicBezTo>
                      <a:pt x="60" y="65"/>
                      <a:pt x="60" y="65"/>
                      <a:pt x="60" y="66"/>
                    </a:cubicBezTo>
                    <a:cubicBezTo>
                      <a:pt x="59" y="66"/>
                      <a:pt x="59" y="67"/>
                      <a:pt x="59" y="67"/>
                    </a:cubicBezTo>
                    <a:cubicBezTo>
                      <a:pt x="60" y="68"/>
                      <a:pt x="60" y="68"/>
                      <a:pt x="60" y="68"/>
                    </a:cubicBezTo>
                    <a:cubicBezTo>
                      <a:pt x="60" y="71"/>
                      <a:pt x="60" y="71"/>
                      <a:pt x="60" y="71"/>
                    </a:cubicBezTo>
                    <a:cubicBezTo>
                      <a:pt x="60" y="71"/>
                      <a:pt x="60" y="72"/>
                      <a:pt x="60" y="72"/>
                    </a:cubicBezTo>
                    <a:cubicBezTo>
                      <a:pt x="60" y="72"/>
                      <a:pt x="60" y="72"/>
                      <a:pt x="60" y="72"/>
                    </a:cubicBezTo>
                    <a:cubicBezTo>
                      <a:pt x="61" y="72"/>
                      <a:pt x="62" y="72"/>
                      <a:pt x="62" y="73"/>
                    </a:cubicBezTo>
                    <a:cubicBezTo>
                      <a:pt x="63" y="73"/>
                      <a:pt x="63" y="73"/>
                      <a:pt x="64" y="73"/>
                    </a:cubicBezTo>
                    <a:cubicBezTo>
                      <a:pt x="64" y="73"/>
                      <a:pt x="64" y="73"/>
                      <a:pt x="64" y="73"/>
                    </a:cubicBezTo>
                    <a:cubicBezTo>
                      <a:pt x="65" y="73"/>
                      <a:pt x="66" y="74"/>
                      <a:pt x="67" y="74"/>
                    </a:cubicBezTo>
                    <a:cubicBezTo>
                      <a:pt x="67" y="75"/>
                      <a:pt x="68" y="76"/>
                      <a:pt x="68" y="76"/>
                    </a:cubicBezTo>
                    <a:cubicBezTo>
                      <a:pt x="69" y="77"/>
                      <a:pt x="69" y="77"/>
                      <a:pt x="69" y="77"/>
                    </a:cubicBezTo>
                    <a:cubicBezTo>
                      <a:pt x="69" y="77"/>
                      <a:pt x="69" y="77"/>
                      <a:pt x="69" y="77"/>
                    </a:cubicBezTo>
                    <a:cubicBezTo>
                      <a:pt x="71" y="77"/>
                      <a:pt x="72" y="79"/>
                      <a:pt x="72" y="80"/>
                    </a:cubicBezTo>
                    <a:cubicBezTo>
                      <a:pt x="73" y="80"/>
                      <a:pt x="73" y="80"/>
                      <a:pt x="73" y="80"/>
                    </a:cubicBezTo>
                    <a:cubicBezTo>
                      <a:pt x="73" y="81"/>
                      <a:pt x="73" y="81"/>
                      <a:pt x="73" y="81"/>
                    </a:cubicBezTo>
                    <a:cubicBezTo>
                      <a:pt x="73" y="81"/>
                      <a:pt x="73" y="81"/>
                      <a:pt x="73" y="81"/>
                    </a:cubicBezTo>
                    <a:cubicBezTo>
                      <a:pt x="76" y="82"/>
                      <a:pt x="76" y="82"/>
                      <a:pt x="76" y="82"/>
                    </a:cubicBezTo>
                    <a:cubicBezTo>
                      <a:pt x="76" y="85"/>
                      <a:pt x="76" y="85"/>
                      <a:pt x="76" y="85"/>
                    </a:cubicBezTo>
                    <a:cubicBezTo>
                      <a:pt x="76" y="85"/>
                      <a:pt x="76" y="85"/>
                      <a:pt x="76" y="85"/>
                    </a:cubicBezTo>
                    <a:cubicBezTo>
                      <a:pt x="77" y="85"/>
                      <a:pt x="77" y="85"/>
                      <a:pt x="77" y="85"/>
                    </a:cubicBezTo>
                    <a:cubicBezTo>
                      <a:pt x="79" y="84"/>
                      <a:pt x="79" y="84"/>
                      <a:pt x="79" y="84"/>
                    </a:cubicBezTo>
                    <a:cubicBezTo>
                      <a:pt x="80" y="84"/>
                      <a:pt x="80" y="84"/>
                      <a:pt x="80" y="8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8" name="Freeform 132"/>
              <p:cNvSpPr>
                <a:spLocks/>
              </p:cNvSpPr>
              <p:nvPr/>
            </p:nvSpPr>
            <p:spPr bwMode="auto">
              <a:xfrm>
                <a:off x="3182" y="1739"/>
                <a:ext cx="152" cy="80"/>
              </a:xfrm>
              <a:custGeom>
                <a:avLst/>
                <a:gdLst>
                  <a:gd name="T0" fmla="*/ 7 w 76"/>
                  <a:gd name="T1" fmla="*/ 30 h 40"/>
                  <a:gd name="T2" fmla="*/ 11 w 76"/>
                  <a:gd name="T3" fmla="*/ 32 h 40"/>
                  <a:gd name="T4" fmla="*/ 4 w 76"/>
                  <a:gd name="T5" fmla="*/ 39 h 40"/>
                  <a:gd name="T6" fmla="*/ 3 w 76"/>
                  <a:gd name="T7" fmla="*/ 40 h 40"/>
                  <a:gd name="T8" fmla="*/ 13 w 76"/>
                  <a:gd name="T9" fmla="*/ 39 h 40"/>
                  <a:gd name="T10" fmla="*/ 14 w 76"/>
                  <a:gd name="T11" fmla="*/ 39 h 40"/>
                  <a:gd name="T12" fmla="*/ 19 w 76"/>
                  <a:gd name="T13" fmla="*/ 39 h 40"/>
                  <a:gd name="T14" fmla="*/ 29 w 76"/>
                  <a:gd name="T15" fmla="*/ 38 h 40"/>
                  <a:gd name="T16" fmla="*/ 37 w 76"/>
                  <a:gd name="T17" fmla="*/ 37 h 40"/>
                  <a:gd name="T18" fmla="*/ 49 w 76"/>
                  <a:gd name="T19" fmla="*/ 36 h 40"/>
                  <a:gd name="T20" fmla="*/ 65 w 76"/>
                  <a:gd name="T21" fmla="*/ 34 h 40"/>
                  <a:gd name="T22" fmla="*/ 66 w 76"/>
                  <a:gd name="T23" fmla="*/ 34 h 40"/>
                  <a:gd name="T24" fmla="*/ 71 w 76"/>
                  <a:gd name="T25" fmla="*/ 30 h 40"/>
                  <a:gd name="T26" fmla="*/ 76 w 76"/>
                  <a:gd name="T27" fmla="*/ 30 h 40"/>
                  <a:gd name="T28" fmla="*/ 74 w 76"/>
                  <a:gd name="T29" fmla="*/ 28 h 40"/>
                  <a:gd name="T30" fmla="*/ 74 w 76"/>
                  <a:gd name="T31" fmla="*/ 20 h 40"/>
                  <a:gd name="T32" fmla="*/ 74 w 76"/>
                  <a:gd name="T33" fmla="*/ 17 h 40"/>
                  <a:gd name="T34" fmla="*/ 76 w 76"/>
                  <a:gd name="T35" fmla="*/ 12 h 40"/>
                  <a:gd name="T36" fmla="*/ 73 w 76"/>
                  <a:gd name="T37" fmla="*/ 9 h 40"/>
                  <a:gd name="T38" fmla="*/ 70 w 76"/>
                  <a:gd name="T39" fmla="*/ 6 h 40"/>
                  <a:gd name="T40" fmla="*/ 68 w 76"/>
                  <a:gd name="T41" fmla="*/ 6 h 40"/>
                  <a:gd name="T42" fmla="*/ 66 w 76"/>
                  <a:gd name="T43" fmla="*/ 3 h 40"/>
                  <a:gd name="T44" fmla="*/ 61 w 76"/>
                  <a:gd name="T45" fmla="*/ 4 h 40"/>
                  <a:gd name="T46" fmla="*/ 57 w 76"/>
                  <a:gd name="T47" fmla="*/ 5 h 40"/>
                  <a:gd name="T48" fmla="*/ 55 w 76"/>
                  <a:gd name="T49" fmla="*/ 7 h 40"/>
                  <a:gd name="T50" fmla="*/ 46 w 76"/>
                  <a:gd name="T51" fmla="*/ 6 h 40"/>
                  <a:gd name="T52" fmla="*/ 42 w 76"/>
                  <a:gd name="T53" fmla="*/ 3 h 40"/>
                  <a:gd name="T54" fmla="*/ 39 w 76"/>
                  <a:gd name="T55" fmla="*/ 3 h 40"/>
                  <a:gd name="T56" fmla="*/ 36 w 76"/>
                  <a:gd name="T57" fmla="*/ 0 h 40"/>
                  <a:gd name="T58" fmla="*/ 32 w 76"/>
                  <a:gd name="T59" fmla="*/ 1 h 40"/>
                  <a:gd name="T60" fmla="*/ 31 w 76"/>
                  <a:gd name="T61" fmla="*/ 6 h 40"/>
                  <a:gd name="T62" fmla="*/ 21 w 76"/>
                  <a:gd name="T63" fmla="*/ 19 h 40"/>
                  <a:gd name="T64" fmla="*/ 8 w 76"/>
                  <a:gd name="T65" fmla="*/ 17 h 40"/>
                  <a:gd name="T66" fmla="*/ 3 w 76"/>
                  <a:gd name="T67" fmla="*/ 28 h 40"/>
                  <a:gd name="T68" fmla="*/ 7 w 76"/>
                  <a:gd name="T69" fmla="*/ 3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76" h="40">
                    <a:moveTo>
                      <a:pt x="7" y="30"/>
                    </a:moveTo>
                    <a:cubicBezTo>
                      <a:pt x="11" y="32"/>
                      <a:pt x="11" y="32"/>
                      <a:pt x="11" y="32"/>
                    </a:cubicBezTo>
                    <a:cubicBezTo>
                      <a:pt x="14" y="31"/>
                      <a:pt x="4" y="39"/>
                      <a:pt x="4" y="39"/>
                    </a:cubicBezTo>
                    <a:cubicBezTo>
                      <a:pt x="4" y="39"/>
                      <a:pt x="4" y="40"/>
                      <a:pt x="3" y="40"/>
                    </a:cubicBezTo>
                    <a:cubicBezTo>
                      <a:pt x="4" y="40"/>
                      <a:pt x="7" y="40"/>
                      <a:pt x="13" y="39"/>
                    </a:cubicBezTo>
                    <a:cubicBezTo>
                      <a:pt x="14" y="39"/>
                      <a:pt x="14" y="39"/>
                      <a:pt x="14" y="39"/>
                    </a:cubicBezTo>
                    <a:cubicBezTo>
                      <a:pt x="15" y="39"/>
                      <a:pt x="18" y="39"/>
                      <a:pt x="19" y="39"/>
                    </a:cubicBezTo>
                    <a:cubicBezTo>
                      <a:pt x="21" y="39"/>
                      <a:pt x="28" y="38"/>
                      <a:pt x="29" y="38"/>
                    </a:cubicBezTo>
                    <a:cubicBezTo>
                      <a:pt x="37" y="37"/>
                      <a:pt x="37" y="37"/>
                      <a:pt x="37" y="37"/>
                    </a:cubicBezTo>
                    <a:cubicBezTo>
                      <a:pt x="38" y="37"/>
                      <a:pt x="48" y="36"/>
                      <a:pt x="49" y="36"/>
                    </a:cubicBezTo>
                    <a:cubicBezTo>
                      <a:pt x="50" y="36"/>
                      <a:pt x="53" y="36"/>
                      <a:pt x="65" y="34"/>
                    </a:cubicBezTo>
                    <a:cubicBezTo>
                      <a:pt x="66" y="34"/>
                      <a:pt x="66" y="34"/>
                      <a:pt x="66" y="34"/>
                    </a:cubicBezTo>
                    <a:cubicBezTo>
                      <a:pt x="71" y="30"/>
                      <a:pt x="71" y="30"/>
                      <a:pt x="71" y="30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4" y="28"/>
                      <a:pt x="74" y="28"/>
                      <a:pt x="74" y="28"/>
                    </a:cubicBezTo>
                    <a:cubicBezTo>
                      <a:pt x="74" y="20"/>
                      <a:pt x="74" y="20"/>
                      <a:pt x="74" y="20"/>
                    </a:cubicBezTo>
                    <a:cubicBezTo>
                      <a:pt x="74" y="17"/>
                      <a:pt x="74" y="17"/>
                      <a:pt x="74" y="17"/>
                    </a:cubicBezTo>
                    <a:cubicBezTo>
                      <a:pt x="76" y="12"/>
                      <a:pt x="76" y="12"/>
                      <a:pt x="76" y="12"/>
                    </a:cubicBezTo>
                    <a:cubicBezTo>
                      <a:pt x="76" y="12"/>
                      <a:pt x="74" y="11"/>
                      <a:pt x="73" y="9"/>
                    </a:cubicBezTo>
                    <a:cubicBezTo>
                      <a:pt x="72" y="8"/>
                      <a:pt x="70" y="6"/>
                      <a:pt x="70" y="6"/>
                    </a:cubicBezTo>
                    <a:cubicBezTo>
                      <a:pt x="68" y="6"/>
                      <a:pt x="68" y="6"/>
                      <a:pt x="68" y="6"/>
                    </a:cubicBezTo>
                    <a:cubicBezTo>
                      <a:pt x="66" y="3"/>
                      <a:pt x="66" y="3"/>
                      <a:pt x="66" y="3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57" y="5"/>
                      <a:pt x="57" y="5"/>
                      <a:pt x="57" y="5"/>
                    </a:cubicBezTo>
                    <a:cubicBezTo>
                      <a:pt x="55" y="7"/>
                      <a:pt x="55" y="7"/>
                      <a:pt x="55" y="7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42" y="3"/>
                      <a:pt x="42" y="3"/>
                      <a:pt x="42" y="3"/>
                    </a:cubicBezTo>
                    <a:cubicBezTo>
                      <a:pt x="39" y="3"/>
                      <a:pt x="39" y="3"/>
                      <a:pt x="39" y="3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35" y="2"/>
                      <a:pt x="33" y="0"/>
                      <a:pt x="32" y="1"/>
                    </a:cubicBezTo>
                    <a:cubicBezTo>
                      <a:pt x="31" y="1"/>
                      <a:pt x="31" y="4"/>
                      <a:pt x="31" y="6"/>
                    </a:cubicBezTo>
                    <a:cubicBezTo>
                      <a:pt x="32" y="15"/>
                      <a:pt x="34" y="20"/>
                      <a:pt x="21" y="19"/>
                    </a:cubicBezTo>
                    <a:cubicBezTo>
                      <a:pt x="16" y="19"/>
                      <a:pt x="10" y="18"/>
                      <a:pt x="8" y="17"/>
                    </a:cubicBezTo>
                    <a:cubicBezTo>
                      <a:pt x="4" y="17"/>
                      <a:pt x="0" y="21"/>
                      <a:pt x="3" y="28"/>
                    </a:cubicBezTo>
                    <a:lnTo>
                      <a:pt x="7" y="30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199" name="Freeform 133"/>
              <p:cNvSpPr>
                <a:spLocks/>
              </p:cNvSpPr>
              <p:nvPr/>
            </p:nvSpPr>
            <p:spPr bwMode="auto">
              <a:xfrm>
                <a:off x="3102" y="2239"/>
                <a:ext cx="309" cy="170"/>
              </a:xfrm>
              <a:custGeom>
                <a:avLst/>
                <a:gdLst>
                  <a:gd name="T0" fmla="*/ 152 w 154"/>
                  <a:gd name="T1" fmla="*/ 9 h 85"/>
                  <a:gd name="T2" fmla="*/ 147 w 154"/>
                  <a:gd name="T3" fmla="*/ 9 h 85"/>
                  <a:gd name="T4" fmla="*/ 137 w 154"/>
                  <a:gd name="T5" fmla="*/ 6 h 85"/>
                  <a:gd name="T6" fmla="*/ 136 w 154"/>
                  <a:gd name="T7" fmla="*/ 3 h 85"/>
                  <a:gd name="T8" fmla="*/ 135 w 154"/>
                  <a:gd name="T9" fmla="*/ 3 h 85"/>
                  <a:gd name="T10" fmla="*/ 133 w 154"/>
                  <a:gd name="T11" fmla="*/ 1 h 85"/>
                  <a:gd name="T12" fmla="*/ 127 w 154"/>
                  <a:gd name="T13" fmla="*/ 0 h 85"/>
                  <a:gd name="T14" fmla="*/ 123 w 154"/>
                  <a:gd name="T15" fmla="*/ 0 h 85"/>
                  <a:gd name="T16" fmla="*/ 118 w 154"/>
                  <a:gd name="T17" fmla="*/ 1 h 85"/>
                  <a:gd name="T18" fmla="*/ 116 w 154"/>
                  <a:gd name="T19" fmla="*/ 3 h 85"/>
                  <a:gd name="T20" fmla="*/ 110 w 154"/>
                  <a:gd name="T21" fmla="*/ 7 h 85"/>
                  <a:gd name="T22" fmla="*/ 107 w 154"/>
                  <a:gd name="T23" fmla="*/ 9 h 85"/>
                  <a:gd name="T24" fmla="*/ 103 w 154"/>
                  <a:gd name="T25" fmla="*/ 8 h 85"/>
                  <a:gd name="T26" fmla="*/ 99 w 154"/>
                  <a:gd name="T27" fmla="*/ 6 h 85"/>
                  <a:gd name="T28" fmla="*/ 97 w 154"/>
                  <a:gd name="T29" fmla="*/ 7 h 85"/>
                  <a:gd name="T30" fmla="*/ 92 w 154"/>
                  <a:gd name="T31" fmla="*/ 8 h 85"/>
                  <a:gd name="T32" fmla="*/ 89 w 154"/>
                  <a:gd name="T33" fmla="*/ 11 h 85"/>
                  <a:gd name="T34" fmla="*/ 85 w 154"/>
                  <a:gd name="T35" fmla="*/ 18 h 85"/>
                  <a:gd name="T36" fmla="*/ 83 w 154"/>
                  <a:gd name="T37" fmla="*/ 18 h 85"/>
                  <a:gd name="T38" fmla="*/ 76 w 154"/>
                  <a:gd name="T39" fmla="*/ 19 h 85"/>
                  <a:gd name="T40" fmla="*/ 74 w 154"/>
                  <a:gd name="T41" fmla="*/ 14 h 85"/>
                  <a:gd name="T42" fmla="*/ 72 w 154"/>
                  <a:gd name="T43" fmla="*/ 11 h 85"/>
                  <a:gd name="T44" fmla="*/ 62 w 154"/>
                  <a:gd name="T45" fmla="*/ 6 h 85"/>
                  <a:gd name="T46" fmla="*/ 61 w 154"/>
                  <a:gd name="T47" fmla="*/ 11 h 85"/>
                  <a:gd name="T48" fmla="*/ 56 w 154"/>
                  <a:gd name="T49" fmla="*/ 13 h 85"/>
                  <a:gd name="T50" fmla="*/ 49 w 154"/>
                  <a:gd name="T51" fmla="*/ 10 h 85"/>
                  <a:gd name="T52" fmla="*/ 43 w 154"/>
                  <a:gd name="T53" fmla="*/ 11 h 85"/>
                  <a:gd name="T54" fmla="*/ 38 w 154"/>
                  <a:gd name="T55" fmla="*/ 16 h 85"/>
                  <a:gd name="T56" fmla="*/ 32 w 154"/>
                  <a:gd name="T57" fmla="*/ 25 h 85"/>
                  <a:gd name="T58" fmla="*/ 26 w 154"/>
                  <a:gd name="T59" fmla="*/ 38 h 85"/>
                  <a:gd name="T60" fmla="*/ 20 w 154"/>
                  <a:gd name="T61" fmla="*/ 43 h 85"/>
                  <a:gd name="T62" fmla="*/ 16 w 154"/>
                  <a:gd name="T63" fmla="*/ 45 h 85"/>
                  <a:gd name="T64" fmla="*/ 13 w 154"/>
                  <a:gd name="T65" fmla="*/ 44 h 85"/>
                  <a:gd name="T66" fmla="*/ 11 w 154"/>
                  <a:gd name="T67" fmla="*/ 45 h 85"/>
                  <a:gd name="T68" fmla="*/ 6 w 154"/>
                  <a:gd name="T69" fmla="*/ 44 h 85"/>
                  <a:gd name="T70" fmla="*/ 5 w 154"/>
                  <a:gd name="T71" fmla="*/ 45 h 85"/>
                  <a:gd name="T72" fmla="*/ 2 w 154"/>
                  <a:gd name="T73" fmla="*/ 52 h 85"/>
                  <a:gd name="T74" fmla="*/ 2 w 154"/>
                  <a:gd name="T75" fmla="*/ 58 h 85"/>
                  <a:gd name="T76" fmla="*/ 0 w 154"/>
                  <a:gd name="T77" fmla="*/ 62 h 85"/>
                  <a:gd name="T78" fmla="*/ 2 w 154"/>
                  <a:gd name="T79" fmla="*/ 67 h 85"/>
                  <a:gd name="T80" fmla="*/ 5 w 154"/>
                  <a:gd name="T81" fmla="*/ 71 h 85"/>
                  <a:gd name="T82" fmla="*/ 8 w 154"/>
                  <a:gd name="T83" fmla="*/ 80 h 85"/>
                  <a:gd name="T84" fmla="*/ 15 w 154"/>
                  <a:gd name="T85" fmla="*/ 76 h 85"/>
                  <a:gd name="T86" fmla="*/ 28 w 154"/>
                  <a:gd name="T87" fmla="*/ 85 h 85"/>
                  <a:gd name="T88" fmla="*/ 61 w 154"/>
                  <a:gd name="T89" fmla="*/ 78 h 85"/>
                  <a:gd name="T90" fmla="*/ 67 w 154"/>
                  <a:gd name="T91" fmla="*/ 66 h 85"/>
                  <a:gd name="T92" fmla="*/ 83 w 154"/>
                  <a:gd name="T93" fmla="*/ 59 h 85"/>
                  <a:gd name="T94" fmla="*/ 95 w 154"/>
                  <a:gd name="T95" fmla="*/ 55 h 85"/>
                  <a:gd name="T96" fmla="*/ 104 w 154"/>
                  <a:gd name="T97" fmla="*/ 41 h 85"/>
                  <a:gd name="T98" fmla="*/ 129 w 154"/>
                  <a:gd name="T99" fmla="*/ 36 h 85"/>
                  <a:gd name="T100" fmla="*/ 148 w 154"/>
                  <a:gd name="T101" fmla="*/ 42 h 85"/>
                  <a:gd name="T102" fmla="*/ 149 w 154"/>
                  <a:gd name="T103" fmla="*/ 36 h 85"/>
                  <a:gd name="T104" fmla="*/ 148 w 154"/>
                  <a:gd name="T105" fmla="*/ 30 h 85"/>
                  <a:gd name="T106" fmla="*/ 151 w 154"/>
                  <a:gd name="T107" fmla="*/ 25 h 85"/>
                  <a:gd name="T108" fmla="*/ 152 w 154"/>
                  <a:gd name="T109" fmla="*/ 20 h 85"/>
                  <a:gd name="T110" fmla="*/ 153 w 154"/>
                  <a:gd name="T111" fmla="*/ 1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54" h="85">
                    <a:moveTo>
                      <a:pt x="154" y="11"/>
                    </a:moveTo>
                    <a:cubicBezTo>
                      <a:pt x="153" y="11"/>
                      <a:pt x="153" y="11"/>
                      <a:pt x="153" y="11"/>
                    </a:cubicBezTo>
                    <a:cubicBezTo>
                      <a:pt x="152" y="9"/>
                      <a:pt x="152" y="9"/>
                      <a:pt x="152" y="9"/>
                    </a:cubicBezTo>
                    <a:cubicBezTo>
                      <a:pt x="152" y="9"/>
                      <a:pt x="152" y="9"/>
                      <a:pt x="152" y="9"/>
                    </a:cubicBezTo>
                    <a:cubicBezTo>
                      <a:pt x="152" y="9"/>
                      <a:pt x="151" y="9"/>
                      <a:pt x="151" y="10"/>
                    </a:cubicBezTo>
                    <a:cubicBezTo>
                      <a:pt x="151" y="10"/>
                      <a:pt x="151" y="10"/>
                      <a:pt x="151" y="10"/>
                    </a:cubicBezTo>
                    <a:cubicBezTo>
                      <a:pt x="150" y="10"/>
                      <a:pt x="149" y="9"/>
                      <a:pt x="148" y="8"/>
                    </a:cubicBezTo>
                    <a:cubicBezTo>
                      <a:pt x="147" y="9"/>
                      <a:pt x="147" y="9"/>
                      <a:pt x="147" y="9"/>
                    </a:cubicBezTo>
                    <a:cubicBezTo>
                      <a:pt x="144" y="8"/>
                      <a:pt x="144" y="8"/>
                      <a:pt x="144" y="8"/>
                    </a:cubicBezTo>
                    <a:cubicBezTo>
                      <a:pt x="144" y="8"/>
                      <a:pt x="143" y="8"/>
                      <a:pt x="143" y="8"/>
                    </a:cubicBezTo>
                    <a:cubicBezTo>
                      <a:pt x="143" y="7"/>
                      <a:pt x="142" y="7"/>
                      <a:pt x="141" y="7"/>
                    </a:cubicBezTo>
                    <a:cubicBezTo>
                      <a:pt x="138" y="7"/>
                      <a:pt x="138" y="7"/>
                      <a:pt x="137" y="6"/>
                    </a:cubicBezTo>
                    <a:cubicBezTo>
                      <a:pt x="137" y="6"/>
                      <a:pt x="136" y="5"/>
                      <a:pt x="136" y="4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6" y="3"/>
                      <a:pt x="136" y="3"/>
                      <a:pt x="136" y="3"/>
                    </a:cubicBezTo>
                    <a:cubicBezTo>
                      <a:pt x="137" y="2"/>
                      <a:pt x="137" y="2"/>
                      <a:pt x="137" y="2"/>
                    </a:cubicBezTo>
                    <a:cubicBezTo>
                      <a:pt x="135" y="3"/>
                      <a:pt x="135" y="3"/>
                      <a:pt x="135" y="3"/>
                    </a:cubicBezTo>
                    <a:cubicBezTo>
                      <a:pt x="135" y="2"/>
                      <a:pt x="135" y="2"/>
                      <a:pt x="135" y="2"/>
                    </a:cubicBezTo>
                    <a:cubicBezTo>
                      <a:pt x="135" y="2"/>
                      <a:pt x="135" y="2"/>
                      <a:pt x="135" y="2"/>
                    </a:cubicBezTo>
                    <a:cubicBezTo>
                      <a:pt x="134" y="2"/>
                      <a:pt x="133" y="2"/>
                      <a:pt x="133" y="1"/>
                    </a:cubicBezTo>
                    <a:cubicBezTo>
                      <a:pt x="133" y="1"/>
                      <a:pt x="133" y="1"/>
                      <a:pt x="133" y="1"/>
                    </a:cubicBezTo>
                    <a:cubicBezTo>
                      <a:pt x="132" y="1"/>
                      <a:pt x="132" y="1"/>
                      <a:pt x="132" y="1"/>
                    </a:cubicBezTo>
                    <a:cubicBezTo>
                      <a:pt x="132" y="2"/>
                      <a:pt x="131" y="2"/>
                      <a:pt x="130" y="2"/>
                    </a:cubicBezTo>
                    <a:cubicBezTo>
                      <a:pt x="130" y="2"/>
                      <a:pt x="129" y="2"/>
                      <a:pt x="128" y="1"/>
                    </a:cubicBezTo>
                    <a:cubicBezTo>
                      <a:pt x="128" y="1"/>
                      <a:pt x="127" y="0"/>
                      <a:pt x="127" y="0"/>
                    </a:cubicBezTo>
                    <a:cubicBezTo>
                      <a:pt x="127" y="0"/>
                      <a:pt x="127" y="0"/>
                      <a:pt x="127" y="0"/>
                    </a:cubicBezTo>
                    <a:cubicBezTo>
                      <a:pt x="127" y="0"/>
                      <a:pt x="127" y="0"/>
                      <a:pt x="127" y="0"/>
                    </a:cubicBezTo>
                    <a:cubicBezTo>
                      <a:pt x="126" y="0"/>
                      <a:pt x="126" y="0"/>
                      <a:pt x="125" y="0"/>
                    </a:cubicBezTo>
                    <a:cubicBezTo>
                      <a:pt x="125" y="0"/>
                      <a:pt x="124" y="0"/>
                      <a:pt x="123" y="0"/>
                    </a:cubicBezTo>
                    <a:cubicBezTo>
                      <a:pt x="123" y="1"/>
                      <a:pt x="122" y="2"/>
                      <a:pt x="121" y="2"/>
                    </a:cubicBezTo>
                    <a:cubicBezTo>
                      <a:pt x="121" y="2"/>
                      <a:pt x="120" y="1"/>
                      <a:pt x="120" y="1"/>
                    </a:cubicBezTo>
                    <a:cubicBezTo>
                      <a:pt x="119" y="1"/>
                      <a:pt x="119" y="1"/>
                      <a:pt x="119" y="1"/>
                    </a:cubicBezTo>
                    <a:cubicBezTo>
                      <a:pt x="118" y="1"/>
                      <a:pt x="118" y="1"/>
                      <a:pt x="118" y="1"/>
                    </a:cubicBezTo>
                    <a:cubicBezTo>
                      <a:pt x="118" y="1"/>
                      <a:pt x="118" y="1"/>
                      <a:pt x="118" y="1"/>
                    </a:cubicBezTo>
                    <a:cubicBezTo>
                      <a:pt x="118" y="1"/>
                      <a:pt x="118" y="1"/>
                      <a:pt x="118" y="1"/>
                    </a:cubicBezTo>
                    <a:cubicBezTo>
                      <a:pt x="117" y="1"/>
                      <a:pt x="117" y="1"/>
                      <a:pt x="117" y="1"/>
                    </a:cubicBezTo>
                    <a:cubicBezTo>
                      <a:pt x="116" y="3"/>
                      <a:pt x="116" y="3"/>
                      <a:pt x="116" y="3"/>
                    </a:cubicBezTo>
                    <a:cubicBezTo>
                      <a:pt x="114" y="3"/>
                      <a:pt x="114" y="3"/>
                      <a:pt x="114" y="3"/>
                    </a:cubicBezTo>
                    <a:cubicBezTo>
                      <a:pt x="114" y="3"/>
                      <a:pt x="114" y="3"/>
                      <a:pt x="114" y="3"/>
                    </a:cubicBezTo>
                    <a:cubicBezTo>
                      <a:pt x="113" y="5"/>
                      <a:pt x="112" y="5"/>
                      <a:pt x="111" y="6"/>
                    </a:cubicBezTo>
                    <a:cubicBezTo>
                      <a:pt x="111" y="6"/>
                      <a:pt x="110" y="6"/>
                      <a:pt x="110" y="7"/>
                    </a:cubicBezTo>
                    <a:cubicBezTo>
                      <a:pt x="110" y="7"/>
                      <a:pt x="110" y="8"/>
                      <a:pt x="110" y="8"/>
                    </a:cubicBezTo>
                    <a:cubicBezTo>
                      <a:pt x="109" y="9"/>
                      <a:pt x="109" y="9"/>
                      <a:pt x="109" y="9"/>
                    </a:cubicBezTo>
                    <a:cubicBezTo>
                      <a:pt x="109" y="9"/>
                      <a:pt x="109" y="9"/>
                      <a:pt x="109" y="9"/>
                    </a:cubicBezTo>
                    <a:cubicBezTo>
                      <a:pt x="108" y="9"/>
                      <a:pt x="108" y="9"/>
                      <a:pt x="107" y="9"/>
                    </a:cubicBezTo>
                    <a:cubicBezTo>
                      <a:pt x="107" y="9"/>
                      <a:pt x="106" y="9"/>
                      <a:pt x="106" y="9"/>
                    </a:cubicBezTo>
                    <a:cubicBezTo>
                      <a:pt x="106" y="9"/>
                      <a:pt x="106" y="9"/>
                      <a:pt x="106" y="9"/>
                    </a:cubicBezTo>
                    <a:cubicBezTo>
                      <a:pt x="106" y="9"/>
                      <a:pt x="105" y="9"/>
                      <a:pt x="104" y="8"/>
                    </a:cubicBezTo>
                    <a:cubicBezTo>
                      <a:pt x="103" y="8"/>
                      <a:pt x="103" y="8"/>
                      <a:pt x="103" y="8"/>
                    </a:cubicBezTo>
                    <a:cubicBezTo>
                      <a:pt x="102" y="8"/>
                      <a:pt x="102" y="8"/>
                      <a:pt x="102" y="8"/>
                    </a:cubicBezTo>
                    <a:cubicBezTo>
                      <a:pt x="102" y="7"/>
                      <a:pt x="102" y="7"/>
                      <a:pt x="101" y="6"/>
                    </a:cubicBezTo>
                    <a:cubicBezTo>
                      <a:pt x="101" y="6"/>
                      <a:pt x="100" y="6"/>
                      <a:pt x="100" y="6"/>
                    </a:cubicBezTo>
                    <a:cubicBezTo>
                      <a:pt x="100" y="6"/>
                      <a:pt x="99" y="6"/>
                      <a:pt x="99" y="6"/>
                    </a:cubicBezTo>
                    <a:cubicBezTo>
                      <a:pt x="99" y="6"/>
                      <a:pt x="99" y="6"/>
                      <a:pt x="99" y="6"/>
                    </a:cubicBezTo>
                    <a:cubicBezTo>
                      <a:pt x="98" y="6"/>
                      <a:pt x="98" y="6"/>
                      <a:pt x="98" y="7"/>
                    </a:cubicBezTo>
                    <a:cubicBezTo>
                      <a:pt x="97" y="7"/>
                      <a:pt x="97" y="7"/>
                      <a:pt x="97" y="7"/>
                    </a:cubicBezTo>
                    <a:cubicBezTo>
                      <a:pt x="97" y="7"/>
                      <a:pt x="97" y="7"/>
                      <a:pt x="97" y="7"/>
                    </a:cubicBezTo>
                    <a:cubicBezTo>
                      <a:pt x="97" y="7"/>
                      <a:pt x="97" y="7"/>
                      <a:pt x="97" y="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5" y="7"/>
                      <a:pt x="95" y="7"/>
                      <a:pt x="94" y="7"/>
                    </a:cubicBezTo>
                    <a:cubicBezTo>
                      <a:pt x="94" y="8"/>
                      <a:pt x="93" y="8"/>
                      <a:pt x="92" y="8"/>
                    </a:cubicBezTo>
                    <a:cubicBezTo>
                      <a:pt x="92" y="8"/>
                      <a:pt x="92" y="8"/>
                      <a:pt x="92" y="8"/>
                    </a:cubicBezTo>
                    <a:cubicBezTo>
                      <a:pt x="91" y="9"/>
                      <a:pt x="91" y="9"/>
                      <a:pt x="90" y="10"/>
                    </a:cubicBezTo>
                    <a:cubicBezTo>
                      <a:pt x="90" y="10"/>
                      <a:pt x="89" y="10"/>
                      <a:pt x="89" y="10"/>
                    </a:cubicBezTo>
                    <a:cubicBezTo>
                      <a:pt x="89" y="10"/>
                      <a:pt x="89" y="11"/>
                      <a:pt x="89" y="11"/>
                    </a:cubicBezTo>
                    <a:cubicBezTo>
                      <a:pt x="88" y="11"/>
                      <a:pt x="88" y="11"/>
                      <a:pt x="87" y="12"/>
                    </a:cubicBezTo>
                    <a:cubicBezTo>
                      <a:pt x="87" y="12"/>
                      <a:pt x="87" y="13"/>
                      <a:pt x="87" y="13"/>
                    </a:cubicBezTo>
                    <a:cubicBezTo>
                      <a:pt x="87" y="14"/>
                      <a:pt x="87" y="14"/>
                      <a:pt x="87" y="14"/>
                    </a:cubicBezTo>
                    <a:cubicBezTo>
                      <a:pt x="87" y="16"/>
                      <a:pt x="86" y="17"/>
                      <a:pt x="85" y="18"/>
                    </a:cubicBezTo>
                    <a:cubicBezTo>
                      <a:pt x="85" y="18"/>
                      <a:pt x="85" y="18"/>
                      <a:pt x="85" y="18"/>
                    </a:cubicBezTo>
                    <a:cubicBezTo>
                      <a:pt x="85" y="18"/>
                      <a:pt x="85" y="18"/>
                      <a:pt x="85" y="18"/>
                    </a:cubicBezTo>
                    <a:cubicBezTo>
                      <a:pt x="84" y="18"/>
                      <a:pt x="84" y="18"/>
                      <a:pt x="84" y="18"/>
                    </a:cubicBezTo>
                    <a:cubicBezTo>
                      <a:pt x="83" y="18"/>
                      <a:pt x="83" y="18"/>
                      <a:pt x="83" y="18"/>
                    </a:cubicBezTo>
                    <a:cubicBezTo>
                      <a:pt x="82" y="17"/>
                      <a:pt x="82" y="17"/>
                      <a:pt x="81" y="17"/>
                    </a:cubicBezTo>
                    <a:cubicBezTo>
                      <a:pt x="81" y="18"/>
                      <a:pt x="80" y="18"/>
                      <a:pt x="78" y="19"/>
                    </a:cubicBezTo>
                    <a:cubicBezTo>
                      <a:pt x="77" y="19"/>
                      <a:pt x="77" y="19"/>
                      <a:pt x="77" y="19"/>
                    </a:cubicBezTo>
                    <a:cubicBezTo>
                      <a:pt x="76" y="19"/>
                      <a:pt x="76" y="19"/>
                      <a:pt x="76" y="19"/>
                    </a:cubicBezTo>
                    <a:cubicBezTo>
                      <a:pt x="76" y="19"/>
                      <a:pt x="76" y="19"/>
                      <a:pt x="76" y="19"/>
                    </a:cubicBezTo>
                    <a:cubicBezTo>
                      <a:pt x="76" y="19"/>
                      <a:pt x="76" y="19"/>
                      <a:pt x="76" y="19"/>
                    </a:cubicBezTo>
                    <a:cubicBezTo>
                      <a:pt x="73" y="18"/>
                      <a:pt x="73" y="18"/>
                      <a:pt x="73" y="18"/>
                    </a:cubicBezTo>
                    <a:cubicBezTo>
                      <a:pt x="74" y="14"/>
                      <a:pt x="74" y="14"/>
                      <a:pt x="74" y="14"/>
                    </a:cubicBezTo>
                    <a:cubicBezTo>
                      <a:pt x="74" y="13"/>
                      <a:pt x="74" y="13"/>
                      <a:pt x="74" y="13"/>
                    </a:cubicBezTo>
                    <a:cubicBezTo>
                      <a:pt x="74" y="12"/>
                      <a:pt x="74" y="12"/>
                      <a:pt x="74" y="12"/>
                    </a:cubicBezTo>
                    <a:cubicBezTo>
                      <a:pt x="73" y="11"/>
                      <a:pt x="73" y="11"/>
                      <a:pt x="73" y="11"/>
                    </a:cubicBezTo>
                    <a:cubicBezTo>
                      <a:pt x="72" y="11"/>
                      <a:pt x="72" y="11"/>
                      <a:pt x="72" y="11"/>
                    </a:cubicBezTo>
                    <a:cubicBezTo>
                      <a:pt x="66" y="7"/>
                      <a:pt x="66" y="7"/>
                      <a:pt x="66" y="7"/>
                    </a:cubicBezTo>
                    <a:cubicBezTo>
                      <a:pt x="64" y="3"/>
                      <a:pt x="64" y="3"/>
                      <a:pt x="64" y="3"/>
                    </a:cubicBezTo>
                    <a:cubicBezTo>
                      <a:pt x="64" y="4"/>
                      <a:pt x="64" y="4"/>
                      <a:pt x="64" y="4"/>
                    </a:cubicBezTo>
                    <a:cubicBezTo>
                      <a:pt x="64" y="5"/>
                      <a:pt x="63" y="6"/>
                      <a:pt x="62" y="6"/>
                    </a:cubicBezTo>
                    <a:cubicBezTo>
                      <a:pt x="61" y="7"/>
                      <a:pt x="61" y="7"/>
                      <a:pt x="61" y="7"/>
                    </a:cubicBezTo>
                    <a:cubicBezTo>
                      <a:pt x="61" y="7"/>
                      <a:pt x="61" y="8"/>
                      <a:pt x="61" y="8"/>
                    </a:cubicBezTo>
                    <a:cubicBezTo>
                      <a:pt x="61" y="9"/>
                      <a:pt x="61" y="10"/>
                      <a:pt x="61" y="10"/>
                    </a:cubicBezTo>
                    <a:cubicBezTo>
                      <a:pt x="61" y="11"/>
                      <a:pt x="61" y="11"/>
                      <a:pt x="61" y="11"/>
                    </a:cubicBezTo>
                    <a:cubicBezTo>
                      <a:pt x="61" y="12"/>
                      <a:pt x="61" y="12"/>
                      <a:pt x="61" y="12"/>
                    </a:cubicBezTo>
                    <a:cubicBezTo>
                      <a:pt x="60" y="12"/>
                      <a:pt x="60" y="13"/>
                      <a:pt x="59" y="13"/>
                    </a:cubicBezTo>
                    <a:cubicBezTo>
                      <a:pt x="58" y="13"/>
                      <a:pt x="58" y="13"/>
                      <a:pt x="57" y="12"/>
                    </a:cubicBezTo>
                    <a:cubicBezTo>
                      <a:pt x="57" y="12"/>
                      <a:pt x="57" y="12"/>
                      <a:pt x="56" y="13"/>
                    </a:cubicBezTo>
                    <a:cubicBezTo>
                      <a:pt x="55" y="14"/>
                      <a:pt x="53" y="14"/>
                      <a:pt x="52" y="14"/>
                    </a:cubicBezTo>
                    <a:cubicBezTo>
                      <a:pt x="51" y="14"/>
                      <a:pt x="51" y="14"/>
                      <a:pt x="51" y="14"/>
                    </a:cubicBezTo>
                    <a:cubicBezTo>
                      <a:pt x="51" y="14"/>
                      <a:pt x="51" y="14"/>
                      <a:pt x="51" y="14"/>
                    </a:cubicBezTo>
                    <a:cubicBezTo>
                      <a:pt x="50" y="13"/>
                      <a:pt x="49" y="11"/>
                      <a:pt x="49" y="10"/>
                    </a:cubicBezTo>
                    <a:cubicBezTo>
                      <a:pt x="49" y="10"/>
                      <a:pt x="49" y="10"/>
                      <a:pt x="49" y="10"/>
                    </a:cubicBezTo>
                    <a:cubicBezTo>
                      <a:pt x="48" y="10"/>
                      <a:pt x="47" y="10"/>
                      <a:pt x="47" y="10"/>
                    </a:cubicBezTo>
                    <a:cubicBezTo>
                      <a:pt x="46" y="10"/>
                      <a:pt x="45" y="11"/>
                      <a:pt x="44" y="11"/>
                    </a:cubicBezTo>
                    <a:cubicBezTo>
                      <a:pt x="44" y="11"/>
                      <a:pt x="43" y="11"/>
                      <a:pt x="43" y="11"/>
                    </a:cubicBezTo>
                    <a:cubicBezTo>
                      <a:pt x="41" y="11"/>
                      <a:pt x="41" y="11"/>
                      <a:pt x="41" y="11"/>
                    </a:cubicBezTo>
                    <a:cubicBezTo>
                      <a:pt x="41" y="13"/>
                      <a:pt x="41" y="13"/>
                      <a:pt x="41" y="13"/>
                    </a:cubicBezTo>
                    <a:cubicBezTo>
                      <a:pt x="39" y="14"/>
                      <a:pt x="39" y="14"/>
                      <a:pt x="39" y="14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7" y="19"/>
                      <a:pt x="37" y="19"/>
                      <a:pt x="37" y="19"/>
                    </a:cubicBezTo>
                    <a:cubicBezTo>
                      <a:pt x="34" y="21"/>
                      <a:pt x="34" y="21"/>
                      <a:pt x="34" y="21"/>
                    </a:cubicBezTo>
                    <a:cubicBezTo>
                      <a:pt x="33" y="22"/>
                      <a:pt x="32" y="23"/>
                      <a:pt x="32" y="23"/>
                    </a:cubicBezTo>
                    <a:cubicBezTo>
                      <a:pt x="32" y="24"/>
                      <a:pt x="32" y="24"/>
                      <a:pt x="32" y="25"/>
                    </a:cubicBezTo>
                    <a:cubicBezTo>
                      <a:pt x="32" y="27"/>
                      <a:pt x="32" y="27"/>
                      <a:pt x="32" y="27"/>
                    </a:cubicBezTo>
                    <a:cubicBezTo>
                      <a:pt x="31" y="32"/>
                      <a:pt x="31" y="32"/>
                      <a:pt x="31" y="32"/>
                    </a:cubicBezTo>
                    <a:cubicBezTo>
                      <a:pt x="27" y="34"/>
                      <a:pt x="27" y="34"/>
                      <a:pt x="27" y="34"/>
                    </a:cubicBezTo>
                    <a:cubicBezTo>
                      <a:pt x="26" y="38"/>
                      <a:pt x="26" y="38"/>
                      <a:pt x="26" y="38"/>
                    </a:cubicBezTo>
                    <a:cubicBezTo>
                      <a:pt x="25" y="39"/>
                      <a:pt x="25" y="39"/>
                      <a:pt x="25" y="39"/>
                    </a:cubicBezTo>
                    <a:cubicBezTo>
                      <a:pt x="25" y="39"/>
                      <a:pt x="24" y="39"/>
                      <a:pt x="24" y="39"/>
                    </a:cubicBezTo>
                    <a:cubicBezTo>
                      <a:pt x="24" y="40"/>
                      <a:pt x="24" y="40"/>
                      <a:pt x="24" y="40"/>
                    </a:cubicBezTo>
                    <a:cubicBezTo>
                      <a:pt x="20" y="43"/>
                      <a:pt x="20" y="43"/>
                      <a:pt x="20" y="43"/>
                    </a:cubicBezTo>
                    <a:cubicBezTo>
                      <a:pt x="19" y="43"/>
                      <a:pt x="19" y="43"/>
                      <a:pt x="19" y="43"/>
                    </a:cubicBezTo>
                    <a:cubicBezTo>
                      <a:pt x="19" y="43"/>
                      <a:pt x="19" y="43"/>
                      <a:pt x="18" y="43"/>
                    </a:cubicBezTo>
                    <a:cubicBezTo>
                      <a:pt x="18" y="43"/>
                      <a:pt x="18" y="43"/>
                      <a:pt x="18" y="43"/>
                    </a:cubicBezTo>
                    <a:cubicBezTo>
                      <a:pt x="18" y="44"/>
                      <a:pt x="17" y="45"/>
                      <a:pt x="16" y="45"/>
                    </a:cubicBezTo>
                    <a:cubicBezTo>
                      <a:pt x="16" y="45"/>
                      <a:pt x="16" y="45"/>
                      <a:pt x="16" y="45"/>
                    </a:cubicBezTo>
                    <a:cubicBezTo>
                      <a:pt x="16" y="45"/>
                      <a:pt x="16" y="45"/>
                      <a:pt x="16" y="45"/>
                    </a:cubicBezTo>
                    <a:cubicBezTo>
                      <a:pt x="15" y="45"/>
                      <a:pt x="15" y="45"/>
                      <a:pt x="15" y="45"/>
                    </a:cubicBezTo>
                    <a:cubicBezTo>
                      <a:pt x="14" y="45"/>
                      <a:pt x="14" y="45"/>
                      <a:pt x="13" y="44"/>
                    </a:cubicBezTo>
                    <a:cubicBezTo>
                      <a:pt x="13" y="44"/>
                      <a:pt x="13" y="44"/>
                      <a:pt x="13" y="44"/>
                    </a:cubicBezTo>
                    <a:cubicBezTo>
                      <a:pt x="13" y="44"/>
                      <a:pt x="13" y="44"/>
                      <a:pt x="13" y="44"/>
                    </a:cubicBezTo>
                    <a:cubicBezTo>
                      <a:pt x="13" y="44"/>
                      <a:pt x="11" y="45"/>
                      <a:pt x="11" y="45"/>
                    </a:cubicBezTo>
                    <a:cubicBezTo>
                      <a:pt x="11" y="45"/>
                      <a:pt x="11" y="45"/>
                      <a:pt x="11" y="45"/>
                    </a:cubicBezTo>
                    <a:cubicBezTo>
                      <a:pt x="11" y="45"/>
                      <a:pt x="11" y="45"/>
                      <a:pt x="11" y="45"/>
                    </a:cubicBezTo>
                    <a:cubicBezTo>
                      <a:pt x="10" y="45"/>
                      <a:pt x="9" y="45"/>
                      <a:pt x="9" y="44"/>
                    </a:cubicBezTo>
                    <a:cubicBezTo>
                      <a:pt x="7" y="44"/>
                      <a:pt x="7" y="44"/>
                      <a:pt x="7" y="44"/>
                    </a:cubicBezTo>
                    <a:cubicBezTo>
                      <a:pt x="7" y="44"/>
                      <a:pt x="6" y="44"/>
                      <a:pt x="6" y="44"/>
                    </a:cubicBezTo>
                    <a:cubicBezTo>
                      <a:pt x="6" y="44"/>
                      <a:pt x="6" y="44"/>
                      <a:pt x="6" y="44"/>
                    </a:cubicBezTo>
                    <a:cubicBezTo>
                      <a:pt x="6" y="44"/>
                      <a:pt x="6" y="44"/>
                      <a:pt x="6" y="44"/>
                    </a:cubicBezTo>
                    <a:cubicBezTo>
                      <a:pt x="5" y="44"/>
                      <a:pt x="5" y="44"/>
                      <a:pt x="5" y="44"/>
                    </a:cubicBezTo>
                    <a:cubicBezTo>
                      <a:pt x="5" y="45"/>
                      <a:pt x="5" y="45"/>
                      <a:pt x="5" y="45"/>
                    </a:cubicBezTo>
                    <a:cubicBezTo>
                      <a:pt x="5" y="46"/>
                      <a:pt x="4" y="47"/>
                      <a:pt x="4" y="47"/>
                    </a:cubicBezTo>
                    <a:cubicBezTo>
                      <a:pt x="3" y="47"/>
                      <a:pt x="3" y="48"/>
                      <a:pt x="3" y="48"/>
                    </a:cubicBezTo>
                    <a:cubicBezTo>
                      <a:pt x="3" y="50"/>
                      <a:pt x="3" y="50"/>
                      <a:pt x="2" y="51"/>
                    </a:cubicBezTo>
                    <a:cubicBezTo>
                      <a:pt x="2" y="52"/>
                      <a:pt x="2" y="52"/>
                      <a:pt x="2" y="52"/>
                    </a:cubicBezTo>
                    <a:cubicBezTo>
                      <a:pt x="2" y="54"/>
                      <a:pt x="2" y="54"/>
                      <a:pt x="2" y="54"/>
                    </a:cubicBezTo>
                    <a:cubicBezTo>
                      <a:pt x="2" y="55"/>
                      <a:pt x="2" y="55"/>
                      <a:pt x="2" y="55"/>
                    </a:cubicBezTo>
                    <a:cubicBezTo>
                      <a:pt x="2" y="56"/>
                      <a:pt x="2" y="56"/>
                      <a:pt x="2" y="56"/>
                    </a:cubicBezTo>
                    <a:cubicBezTo>
                      <a:pt x="2" y="58"/>
                      <a:pt x="2" y="58"/>
                      <a:pt x="2" y="58"/>
                    </a:cubicBezTo>
                    <a:cubicBezTo>
                      <a:pt x="2" y="58"/>
                      <a:pt x="2" y="58"/>
                      <a:pt x="2" y="58"/>
                    </a:cubicBezTo>
                    <a:cubicBezTo>
                      <a:pt x="2" y="58"/>
                      <a:pt x="1" y="59"/>
                      <a:pt x="1" y="60"/>
                    </a:cubicBezTo>
                    <a:cubicBezTo>
                      <a:pt x="0" y="61"/>
                      <a:pt x="0" y="61"/>
                      <a:pt x="0" y="61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2"/>
                      <a:pt x="0" y="63"/>
                      <a:pt x="0" y="63"/>
                    </a:cubicBezTo>
                    <a:cubicBezTo>
                      <a:pt x="1" y="64"/>
                      <a:pt x="2" y="64"/>
                      <a:pt x="2" y="66"/>
                    </a:cubicBezTo>
                    <a:cubicBezTo>
                      <a:pt x="2" y="66"/>
                      <a:pt x="2" y="66"/>
                      <a:pt x="2" y="67"/>
                    </a:cubicBezTo>
                    <a:cubicBezTo>
                      <a:pt x="2" y="67"/>
                      <a:pt x="3" y="67"/>
                      <a:pt x="3" y="67"/>
                    </a:cubicBezTo>
                    <a:cubicBezTo>
                      <a:pt x="3" y="68"/>
                      <a:pt x="4" y="69"/>
                      <a:pt x="4" y="70"/>
                    </a:cubicBezTo>
                    <a:cubicBezTo>
                      <a:pt x="4" y="70"/>
                      <a:pt x="4" y="70"/>
                      <a:pt x="4" y="71"/>
                    </a:cubicBezTo>
                    <a:cubicBezTo>
                      <a:pt x="4" y="71"/>
                      <a:pt x="4" y="71"/>
                      <a:pt x="5" y="71"/>
                    </a:cubicBezTo>
                    <a:cubicBezTo>
                      <a:pt x="6" y="71"/>
                      <a:pt x="6" y="71"/>
                      <a:pt x="6" y="71"/>
                    </a:cubicBezTo>
                    <a:cubicBezTo>
                      <a:pt x="7" y="71"/>
                      <a:pt x="8" y="73"/>
                      <a:pt x="8" y="74"/>
                    </a:cubicBezTo>
                    <a:cubicBezTo>
                      <a:pt x="8" y="74"/>
                      <a:pt x="8" y="78"/>
                      <a:pt x="8" y="80"/>
                    </a:cubicBezTo>
                    <a:cubicBezTo>
                      <a:pt x="8" y="80"/>
                      <a:pt x="8" y="80"/>
                      <a:pt x="8" y="80"/>
                    </a:cubicBezTo>
                    <a:cubicBezTo>
                      <a:pt x="9" y="79"/>
                      <a:pt x="9" y="79"/>
                      <a:pt x="9" y="79"/>
                    </a:cubicBezTo>
                    <a:cubicBezTo>
                      <a:pt x="9" y="76"/>
                      <a:pt x="9" y="76"/>
                      <a:pt x="9" y="76"/>
                    </a:cubicBezTo>
                    <a:cubicBezTo>
                      <a:pt x="9" y="76"/>
                      <a:pt x="9" y="76"/>
                      <a:pt x="9" y="76"/>
                    </a:cubicBezTo>
                    <a:cubicBezTo>
                      <a:pt x="15" y="76"/>
                      <a:pt x="15" y="76"/>
                      <a:pt x="15" y="76"/>
                    </a:cubicBezTo>
                    <a:cubicBezTo>
                      <a:pt x="15" y="76"/>
                      <a:pt x="15" y="76"/>
                      <a:pt x="15" y="76"/>
                    </a:cubicBezTo>
                    <a:cubicBezTo>
                      <a:pt x="20" y="80"/>
                      <a:pt x="20" y="80"/>
                      <a:pt x="20" y="80"/>
                    </a:cubicBezTo>
                    <a:cubicBezTo>
                      <a:pt x="25" y="83"/>
                      <a:pt x="25" y="83"/>
                      <a:pt x="25" y="83"/>
                    </a:cubicBezTo>
                    <a:cubicBezTo>
                      <a:pt x="28" y="85"/>
                      <a:pt x="28" y="85"/>
                      <a:pt x="28" y="85"/>
                    </a:cubicBezTo>
                    <a:cubicBezTo>
                      <a:pt x="36" y="84"/>
                      <a:pt x="36" y="84"/>
                      <a:pt x="36" y="84"/>
                    </a:cubicBezTo>
                    <a:cubicBezTo>
                      <a:pt x="49" y="83"/>
                      <a:pt x="49" y="83"/>
                      <a:pt x="49" y="83"/>
                    </a:cubicBezTo>
                    <a:cubicBezTo>
                      <a:pt x="49" y="83"/>
                      <a:pt x="56" y="82"/>
                      <a:pt x="57" y="81"/>
                    </a:cubicBezTo>
                    <a:cubicBezTo>
                      <a:pt x="58" y="80"/>
                      <a:pt x="63" y="79"/>
                      <a:pt x="61" y="78"/>
                    </a:cubicBezTo>
                    <a:cubicBezTo>
                      <a:pt x="60" y="77"/>
                      <a:pt x="56" y="75"/>
                      <a:pt x="56" y="75"/>
                    </a:cubicBezTo>
                    <a:cubicBezTo>
                      <a:pt x="56" y="73"/>
                      <a:pt x="56" y="73"/>
                      <a:pt x="56" y="73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7" y="66"/>
                      <a:pt x="67" y="66"/>
                      <a:pt x="67" y="66"/>
                    </a:cubicBezTo>
                    <a:cubicBezTo>
                      <a:pt x="73" y="66"/>
                      <a:pt x="73" y="66"/>
                      <a:pt x="73" y="66"/>
                    </a:cubicBezTo>
                    <a:cubicBezTo>
                      <a:pt x="76" y="65"/>
                      <a:pt x="76" y="65"/>
                      <a:pt x="76" y="65"/>
                    </a:cubicBezTo>
                    <a:cubicBezTo>
                      <a:pt x="78" y="60"/>
                      <a:pt x="78" y="60"/>
                      <a:pt x="78" y="60"/>
                    </a:cubicBezTo>
                    <a:cubicBezTo>
                      <a:pt x="83" y="59"/>
                      <a:pt x="83" y="59"/>
                      <a:pt x="83" y="59"/>
                    </a:cubicBezTo>
                    <a:cubicBezTo>
                      <a:pt x="86" y="60"/>
                      <a:pt x="86" y="60"/>
                      <a:pt x="86" y="60"/>
                    </a:cubicBezTo>
                    <a:cubicBezTo>
                      <a:pt x="90" y="60"/>
                      <a:pt x="90" y="60"/>
                      <a:pt x="90" y="60"/>
                    </a:cubicBezTo>
                    <a:cubicBezTo>
                      <a:pt x="93" y="57"/>
                      <a:pt x="93" y="57"/>
                      <a:pt x="93" y="57"/>
                    </a:cubicBezTo>
                    <a:cubicBezTo>
                      <a:pt x="95" y="55"/>
                      <a:pt x="95" y="55"/>
                      <a:pt x="95" y="55"/>
                    </a:cubicBezTo>
                    <a:cubicBezTo>
                      <a:pt x="99" y="54"/>
                      <a:pt x="99" y="54"/>
                      <a:pt x="99" y="54"/>
                    </a:cubicBezTo>
                    <a:cubicBezTo>
                      <a:pt x="101" y="49"/>
                      <a:pt x="101" y="49"/>
                      <a:pt x="101" y="49"/>
                    </a:cubicBezTo>
                    <a:cubicBezTo>
                      <a:pt x="103" y="43"/>
                      <a:pt x="103" y="43"/>
                      <a:pt x="103" y="43"/>
                    </a:cubicBezTo>
                    <a:cubicBezTo>
                      <a:pt x="104" y="41"/>
                      <a:pt x="104" y="41"/>
                      <a:pt x="104" y="41"/>
                    </a:cubicBezTo>
                    <a:cubicBezTo>
                      <a:pt x="115" y="37"/>
                      <a:pt x="115" y="37"/>
                      <a:pt x="115" y="37"/>
                    </a:cubicBezTo>
                    <a:cubicBezTo>
                      <a:pt x="119" y="40"/>
                      <a:pt x="119" y="40"/>
                      <a:pt x="119" y="40"/>
                    </a:cubicBezTo>
                    <a:cubicBezTo>
                      <a:pt x="124" y="39"/>
                      <a:pt x="124" y="39"/>
                      <a:pt x="124" y="39"/>
                    </a:cubicBezTo>
                    <a:cubicBezTo>
                      <a:pt x="129" y="36"/>
                      <a:pt x="129" y="36"/>
                      <a:pt x="129" y="36"/>
                    </a:cubicBezTo>
                    <a:cubicBezTo>
                      <a:pt x="134" y="37"/>
                      <a:pt x="134" y="37"/>
                      <a:pt x="134" y="37"/>
                    </a:cubicBezTo>
                    <a:cubicBezTo>
                      <a:pt x="140" y="43"/>
                      <a:pt x="140" y="43"/>
                      <a:pt x="140" y="43"/>
                    </a:cubicBezTo>
                    <a:cubicBezTo>
                      <a:pt x="146" y="43"/>
                      <a:pt x="146" y="43"/>
                      <a:pt x="146" y="43"/>
                    </a:cubicBezTo>
                    <a:cubicBezTo>
                      <a:pt x="148" y="42"/>
                      <a:pt x="148" y="42"/>
                      <a:pt x="148" y="42"/>
                    </a:cubicBezTo>
                    <a:cubicBezTo>
                      <a:pt x="147" y="39"/>
                      <a:pt x="147" y="39"/>
                      <a:pt x="147" y="39"/>
                    </a:cubicBezTo>
                    <a:cubicBezTo>
                      <a:pt x="148" y="39"/>
                      <a:pt x="148" y="39"/>
                      <a:pt x="148" y="39"/>
                    </a:cubicBezTo>
                    <a:cubicBezTo>
                      <a:pt x="149" y="38"/>
                      <a:pt x="149" y="38"/>
                      <a:pt x="149" y="38"/>
                    </a:cubicBezTo>
                    <a:cubicBezTo>
                      <a:pt x="149" y="38"/>
                      <a:pt x="149" y="37"/>
                      <a:pt x="149" y="36"/>
                    </a:cubicBezTo>
                    <a:cubicBezTo>
                      <a:pt x="149" y="36"/>
                      <a:pt x="148" y="35"/>
                      <a:pt x="148" y="35"/>
                    </a:cubicBezTo>
                    <a:cubicBezTo>
                      <a:pt x="148" y="35"/>
                      <a:pt x="149" y="34"/>
                      <a:pt x="149" y="34"/>
                    </a:cubicBezTo>
                    <a:cubicBezTo>
                      <a:pt x="149" y="34"/>
                      <a:pt x="148" y="33"/>
                      <a:pt x="148" y="33"/>
                    </a:cubicBezTo>
                    <a:cubicBezTo>
                      <a:pt x="148" y="32"/>
                      <a:pt x="148" y="31"/>
                      <a:pt x="148" y="30"/>
                    </a:cubicBezTo>
                    <a:cubicBezTo>
                      <a:pt x="148" y="30"/>
                      <a:pt x="149" y="29"/>
                      <a:pt x="149" y="29"/>
                    </a:cubicBezTo>
                    <a:cubicBezTo>
                      <a:pt x="149" y="28"/>
                      <a:pt x="149" y="28"/>
                      <a:pt x="149" y="28"/>
                    </a:cubicBezTo>
                    <a:cubicBezTo>
                      <a:pt x="149" y="28"/>
                      <a:pt x="150" y="26"/>
                      <a:pt x="150" y="26"/>
                    </a:cubicBezTo>
                    <a:cubicBezTo>
                      <a:pt x="150" y="26"/>
                      <a:pt x="151" y="26"/>
                      <a:pt x="151" y="25"/>
                    </a:cubicBezTo>
                    <a:cubicBezTo>
                      <a:pt x="152" y="25"/>
                      <a:pt x="151" y="24"/>
                      <a:pt x="151" y="24"/>
                    </a:cubicBezTo>
                    <a:cubicBezTo>
                      <a:pt x="151" y="22"/>
                      <a:pt x="151" y="22"/>
                      <a:pt x="151" y="22"/>
                    </a:cubicBezTo>
                    <a:cubicBezTo>
                      <a:pt x="152" y="21"/>
                      <a:pt x="152" y="21"/>
                      <a:pt x="152" y="21"/>
                    </a:cubicBezTo>
                    <a:cubicBezTo>
                      <a:pt x="152" y="20"/>
                      <a:pt x="152" y="20"/>
                      <a:pt x="152" y="20"/>
                    </a:cubicBezTo>
                    <a:cubicBezTo>
                      <a:pt x="152" y="20"/>
                      <a:pt x="152" y="19"/>
                      <a:pt x="152" y="19"/>
                    </a:cubicBezTo>
                    <a:cubicBezTo>
                      <a:pt x="151" y="18"/>
                      <a:pt x="152" y="17"/>
                      <a:pt x="152" y="17"/>
                    </a:cubicBezTo>
                    <a:cubicBezTo>
                      <a:pt x="152" y="16"/>
                      <a:pt x="152" y="16"/>
                      <a:pt x="152" y="16"/>
                    </a:cubicBezTo>
                    <a:cubicBezTo>
                      <a:pt x="152" y="16"/>
                      <a:pt x="152" y="14"/>
                      <a:pt x="153" y="14"/>
                    </a:cubicBezTo>
                    <a:cubicBezTo>
                      <a:pt x="153" y="14"/>
                      <a:pt x="153" y="14"/>
                      <a:pt x="153" y="14"/>
                    </a:cubicBezTo>
                    <a:cubicBezTo>
                      <a:pt x="153" y="14"/>
                      <a:pt x="153" y="12"/>
                      <a:pt x="153" y="11"/>
                    </a:cubicBezTo>
                    <a:cubicBezTo>
                      <a:pt x="153" y="11"/>
                      <a:pt x="154" y="11"/>
                      <a:pt x="154" y="11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0" name="Freeform 134"/>
              <p:cNvSpPr>
                <a:spLocks/>
              </p:cNvSpPr>
              <p:nvPr/>
            </p:nvSpPr>
            <p:spPr bwMode="auto">
              <a:xfrm>
                <a:off x="3078" y="2317"/>
                <a:ext cx="379" cy="267"/>
              </a:xfrm>
              <a:custGeom>
                <a:avLst/>
                <a:gdLst>
                  <a:gd name="T0" fmla="*/ 184 w 189"/>
                  <a:gd name="T1" fmla="*/ 10 h 133"/>
                  <a:gd name="T2" fmla="*/ 175 w 189"/>
                  <a:gd name="T3" fmla="*/ 5 h 133"/>
                  <a:gd name="T4" fmla="*/ 166 w 189"/>
                  <a:gd name="T5" fmla="*/ 0 h 133"/>
                  <a:gd name="T6" fmla="*/ 163 w 189"/>
                  <a:gd name="T7" fmla="*/ 4 h 133"/>
                  <a:gd name="T8" fmla="*/ 145 w 189"/>
                  <a:gd name="T9" fmla="*/ 0 h 133"/>
                  <a:gd name="T10" fmla="*/ 131 w 189"/>
                  <a:gd name="T11" fmla="*/ 3 h 133"/>
                  <a:gd name="T12" fmla="*/ 117 w 189"/>
                  <a:gd name="T13" fmla="*/ 5 h 133"/>
                  <a:gd name="T14" fmla="*/ 108 w 189"/>
                  <a:gd name="T15" fmla="*/ 18 h 133"/>
                  <a:gd name="T16" fmla="*/ 95 w 189"/>
                  <a:gd name="T17" fmla="*/ 22 h 133"/>
                  <a:gd name="T18" fmla="*/ 86 w 189"/>
                  <a:gd name="T19" fmla="*/ 29 h 133"/>
                  <a:gd name="T20" fmla="*/ 71 w 189"/>
                  <a:gd name="T21" fmla="*/ 35 h 133"/>
                  <a:gd name="T22" fmla="*/ 76 w 189"/>
                  <a:gd name="T23" fmla="*/ 40 h 133"/>
                  <a:gd name="T24" fmla="*/ 61 w 189"/>
                  <a:gd name="T25" fmla="*/ 46 h 133"/>
                  <a:gd name="T26" fmla="*/ 40 w 189"/>
                  <a:gd name="T27" fmla="*/ 48 h 133"/>
                  <a:gd name="T28" fmla="*/ 30 w 189"/>
                  <a:gd name="T29" fmla="*/ 43 h 133"/>
                  <a:gd name="T30" fmla="*/ 23 w 189"/>
                  <a:gd name="T31" fmla="*/ 41 h 133"/>
                  <a:gd name="T32" fmla="*/ 21 w 189"/>
                  <a:gd name="T33" fmla="*/ 45 h 133"/>
                  <a:gd name="T34" fmla="*/ 21 w 189"/>
                  <a:gd name="T35" fmla="*/ 49 h 133"/>
                  <a:gd name="T36" fmla="*/ 17 w 189"/>
                  <a:gd name="T37" fmla="*/ 55 h 133"/>
                  <a:gd name="T38" fmla="*/ 12 w 189"/>
                  <a:gd name="T39" fmla="*/ 56 h 133"/>
                  <a:gd name="T40" fmla="*/ 13 w 189"/>
                  <a:gd name="T41" fmla="*/ 64 h 133"/>
                  <a:gd name="T42" fmla="*/ 5 w 189"/>
                  <a:gd name="T43" fmla="*/ 73 h 133"/>
                  <a:gd name="T44" fmla="*/ 3 w 189"/>
                  <a:gd name="T45" fmla="*/ 86 h 133"/>
                  <a:gd name="T46" fmla="*/ 3 w 189"/>
                  <a:gd name="T47" fmla="*/ 89 h 133"/>
                  <a:gd name="T48" fmla="*/ 4 w 189"/>
                  <a:gd name="T49" fmla="*/ 93 h 133"/>
                  <a:gd name="T50" fmla="*/ 12 w 189"/>
                  <a:gd name="T51" fmla="*/ 105 h 133"/>
                  <a:gd name="T52" fmla="*/ 14 w 189"/>
                  <a:gd name="T53" fmla="*/ 109 h 133"/>
                  <a:gd name="T54" fmla="*/ 22 w 189"/>
                  <a:gd name="T55" fmla="*/ 117 h 133"/>
                  <a:gd name="T56" fmla="*/ 37 w 189"/>
                  <a:gd name="T57" fmla="*/ 127 h 133"/>
                  <a:gd name="T58" fmla="*/ 45 w 189"/>
                  <a:gd name="T59" fmla="*/ 130 h 133"/>
                  <a:gd name="T60" fmla="*/ 55 w 189"/>
                  <a:gd name="T61" fmla="*/ 133 h 133"/>
                  <a:gd name="T62" fmla="*/ 68 w 189"/>
                  <a:gd name="T63" fmla="*/ 131 h 133"/>
                  <a:gd name="T64" fmla="*/ 78 w 189"/>
                  <a:gd name="T65" fmla="*/ 128 h 133"/>
                  <a:gd name="T66" fmla="*/ 85 w 189"/>
                  <a:gd name="T67" fmla="*/ 123 h 133"/>
                  <a:gd name="T68" fmla="*/ 92 w 189"/>
                  <a:gd name="T69" fmla="*/ 119 h 133"/>
                  <a:gd name="T70" fmla="*/ 97 w 189"/>
                  <a:gd name="T71" fmla="*/ 115 h 133"/>
                  <a:gd name="T72" fmla="*/ 106 w 189"/>
                  <a:gd name="T73" fmla="*/ 109 h 133"/>
                  <a:gd name="T74" fmla="*/ 116 w 189"/>
                  <a:gd name="T75" fmla="*/ 108 h 133"/>
                  <a:gd name="T76" fmla="*/ 125 w 189"/>
                  <a:gd name="T77" fmla="*/ 108 h 133"/>
                  <a:gd name="T78" fmla="*/ 138 w 189"/>
                  <a:gd name="T79" fmla="*/ 107 h 133"/>
                  <a:gd name="T80" fmla="*/ 144 w 189"/>
                  <a:gd name="T81" fmla="*/ 104 h 133"/>
                  <a:gd name="T82" fmla="*/ 152 w 189"/>
                  <a:gd name="T83" fmla="*/ 92 h 133"/>
                  <a:gd name="T84" fmla="*/ 155 w 189"/>
                  <a:gd name="T85" fmla="*/ 85 h 133"/>
                  <a:gd name="T86" fmla="*/ 158 w 189"/>
                  <a:gd name="T87" fmla="*/ 75 h 133"/>
                  <a:gd name="T88" fmla="*/ 161 w 189"/>
                  <a:gd name="T89" fmla="*/ 63 h 133"/>
                  <a:gd name="T90" fmla="*/ 165 w 189"/>
                  <a:gd name="T91" fmla="*/ 47 h 133"/>
                  <a:gd name="T92" fmla="*/ 168 w 189"/>
                  <a:gd name="T93" fmla="*/ 38 h 133"/>
                  <a:gd name="T94" fmla="*/ 173 w 189"/>
                  <a:gd name="T95" fmla="*/ 29 h 133"/>
                  <a:gd name="T96" fmla="*/ 182 w 189"/>
                  <a:gd name="T97" fmla="*/ 25 h 133"/>
                  <a:gd name="T98" fmla="*/ 189 w 189"/>
                  <a:gd name="T99" fmla="*/ 19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9" h="133">
                    <a:moveTo>
                      <a:pt x="187" y="15"/>
                    </a:moveTo>
                    <a:cubicBezTo>
                      <a:pt x="188" y="13"/>
                      <a:pt x="188" y="13"/>
                      <a:pt x="188" y="13"/>
                    </a:cubicBezTo>
                    <a:cubicBezTo>
                      <a:pt x="184" y="10"/>
                      <a:pt x="184" y="10"/>
                      <a:pt x="184" y="10"/>
                    </a:cubicBezTo>
                    <a:cubicBezTo>
                      <a:pt x="180" y="11"/>
                      <a:pt x="180" y="11"/>
                      <a:pt x="180" y="11"/>
                    </a:cubicBezTo>
                    <a:cubicBezTo>
                      <a:pt x="178" y="8"/>
                      <a:pt x="178" y="8"/>
                      <a:pt x="178" y="8"/>
                    </a:cubicBezTo>
                    <a:cubicBezTo>
                      <a:pt x="175" y="5"/>
                      <a:pt x="175" y="5"/>
                      <a:pt x="175" y="5"/>
                    </a:cubicBezTo>
                    <a:cubicBezTo>
                      <a:pt x="171" y="5"/>
                      <a:pt x="171" y="5"/>
                      <a:pt x="171" y="5"/>
                    </a:cubicBezTo>
                    <a:cubicBezTo>
                      <a:pt x="169" y="3"/>
                      <a:pt x="169" y="3"/>
                      <a:pt x="169" y="3"/>
                    </a:cubicBezTo>
                    <a:cubicBezTo>
                      <a:pt x="166" y="0"/>
                      <a:pt x="166" y="0"/>
                      <a:pt x="166" y="0"/>
                    </a:cubicBezTo>
                    <a:cubicBezTo>
                      <a:pt x="162" y="2"/>
                      <a:pt x="162" y="2"/>
                      <a:pt x="162" y="2"/>
                    </a:cubicBezTo>
                    <a:cubicBezTo>
                      <a:pt x="162" y="2"/>
                      <a:pt x="162" y="2"/>
                      <a:pt x="162" y="2"/>
                    </a:cubicBezTo>
                    <a:cubicBezTo>
                      <a:pt x="163" y="4"/>
                      <a:pt x="163" y="4"/>
                      <a:pt x="163" y="4"/>
                    </a:cubicBezTo>
                    <a:cubicBezTo>
                      <a:pt x="159" y="6"/>
                      <a:pt x="159" y="6"/>
                      <a:pt x="159" y="6"/>
                    </a:cubicBezTo>
                    <a:cubicBezTo>
                      <a:pt x="152" y="7"/>
                      <a:pt x="152" y="7"/>
                      <a:pt x="152" y="7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41" y="0"/>
                      <a:pt x="141" y="0"/>
                      <a:pt x="141" y="0"/>
                    </a:cubicBezTo>
                    <a:cubicBezTo>
                      <a:pt x="137" y="2"/>
                      <a:pt x="137" y="2"/>
                      <a:pt x="137" y="2"/>
                    </a:cubicBezTo>
                    <a:cubicBezTo>
                      <a:pt x="131" y="3"/>
                      <a:pt x="131" y="3"/>
                      <a:pt x="131" y="3"/>
                    </a:cubicBezTo>
                    <a:cubicBezTo>
                      <a:pt x="126" y="1"/>
                      <a:pt x="126" y="1"/>
                      <a:pt x="126" y="1"/>
                    </a:cubicBezTo>
                    <a:cubicBezTo>
                      <a:pt x="118" y="4"/>
                      <a:pt x="118" y="4"/>
                      <a:pt x="118" y="4"/>
                    </a:cubicBezTo>
                    <a:cubicBezTo>
                      <a:pt x="117" y="5"/>
                      <a:pt x="117" y="5"/>
                      <a:pt x="117" y="5"/>
                    </a:cubicBezTo>
                    <a:cubicBezTo>
                      <a:pt x="115" y="11"/>
                      <a:pt x="115" y="11"/>
                      <a:pt x="115" y="11"/>
                    </a:cubicBezTo>
                    <a:cubicBezTo>
                      <a:pt x="112" y="16"/>
                      <a:pt x="112" y="16"/>
                      <a:pt x="112" y="16"/>
                    </a:cubicBezTo>
                    <a:cubicBezTo>
                      <a:pt x="108" y="18"/>
                      <a:pt x="108" y="18"/>
                      <a:pt x="108" y="18"/>
                    </a:cubicBezTo>
                    <a:cubicBezTo>
                      <a:pt x="107" y="19"/>
                      <a:pt x="107" y="19"/>
                      <a:pt x="107" y="19"/>
                    </a:cubicBezTo>
                    <a:cubicBezTo>
                      <a:pt x="104" y="23"/>
                      <a:pt x="104" y="23"/>
                      <a:pt x="104" y="23"/>
                    </a:cubicBezTo>
                    <a:cubicBezTo>
                      <a:pt x="95" y="22"/>
                      <a:pt x="95" y="22"/>
                      <a:pt x="95" y="22"/>
                    </a:cubicBezTo>
                    <a:cubicBezTo>
                      <a:pt x="92" y="23"/>
                      <a:pt x="92" y="23"/>
                      <a:pt x="92" y="23"/>
                    </a:cubicBezTo>
                    <a:cubicBezTo>
                      <a:pt x="90" y="27"/>
                      <a:pt x="90" y="27"/>
                      <a:pt x="90" y="27"/>
                    </a:cubicBezTo>
                    <a:cubicBezTo>
                      <a:pt x="86" y="29"/>
                      <a:pt x="86" y="29"/>
                      <a:pt x="86" y="29"/>
                    </a:cubicBezTo>
                    <a:cubicBezTo>
                      <a:pt x="80" y="30"/>
                      <a:pt x="80" y="30"/>
                      <a:pt x="80" y="30"/>
                    </a:cubicBezTo>
                    <a:cubicBezTo>
                      <a:pt x="74" y="32"/>
                      <a:pt x="74" y="32"/>
                      <a:pt x="74" y="32"/>
                    </a:cubicBezTo>
                    <a:cubicBezTo>
                      <a:pt x="71" y="35"/>
                      <a:pt x="71" y="35"/>
                      <a:pt x="71" y="35"/>
                    </a:cubicBezTo>
                    <a:cubicBezTo>
                      <a:pt x="72" y="35"/>
                      <a:pt x="73" y="36"/>
                      <a:pt x="74" y="37"/>
                    </a:cubicBezTo>
                    <a:cubicBezTo>
                      <a:pt x="75" y="37"/>
                      <a:pt x="75" y="37"/>
                      <a:pt x="75" y="37"/>
                    </a:cubicBezTo>
                    <a:cubicBezTo>
                      <a:pt x="75" y="37"/>
                      <a:pt x="76" y="39"/>
                      <a:pt x="76" y="40"/>
                    </a:cubicBezTo>
                    <a:cubicBezTo>
                      <a:pt x="76" y="42"/>
                      <a:pt x="74" y="43"/>
                      <a:pt x="72" y="43"/>
                    </a:cubicBezTo>
                    <a:cubicBezTo>
                      <a:pt x="71" y="43"/>
                      <a:pt x="71" y="44"/>
                      <a:pt x="71" y="44"/>
                    </a:cubicBezTo>
                    <a:cubicBezTo>
                      <a:pt x="70" y="44"/>
                      <a:pt x="69" y="45"/>
                      <a:pt x="61" y="46"/>
                    </a:cubicBezTo>
                    <a:cubicBezTo>
                      <a:pt x="48" y="47"/>
                      <a:pt x="48" y="47"/>
                      <a:pt x="48" y="47"/>
                    </a:cubicBezTo>
                    <a:cubicBezTo>
                      <a:pt x="40" y="48"/>
                      <a:pt x="40" y="48"/>
                      <a:pt x="40" y="48"/>
                    </a:cubicBezTo>
                    <a:cubicBezTo>
                      <a:pt x="40" y="48"/>
                      <a:pt x="40" y="48"/>
                      <a:pt x="40" y="48"/>
                    </a:cubicBezTo>
                    <a:cubicBezTo>
                      <a:pt x="40" y="48"/>
                      <a:pt x="40" y="48"/>
                      <a:pt x="40" y="48"/>
                    </a:cubicBezTo>
                    <a:cubicBezTo>
                      <a:pt x="36" y="46"/>
                      <a:pt x="36" y="46"/>
                      <a:pt x="36" y="46"/>
                    </a:cubicBezTo>
                    <a:cubicBezTo>
                      <a:pt x="30" y="43"/>
                      <a:pt x="30" y="43"/>
                      <a:pt x="30" y="43"/>
                    </a:cubicBezTo>
                    <a:cubicBezTo>
                      <a:pt x="26" y="39"/>
                      <a:pt x="26" y="39"/>
                      <a:pt x="26" y="39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23" y="41"/>
                      <a:pt x="23" y="41"/>
                      <a:pt x="23" y="41"/>
                    </a:cubicBezTo>
                    <a:cubicBezTo>
                      <a:pt x="21" y="44"/>
                      <a:pt x="21" y="44"/>
                      <a:pt x="21" y="44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1" y="45"/>
                      <a:pt x="21" y="45"/>
                      <a:pt x="21" y="45"/>
                    </a:cubicBezTo>
                    <a:cubicBezTo>
                      <a:pt x="21" y="46"/>
                      <a:pt x="21" y="46"/>
                      <a:pt x="21" y="46"/>
                    </a:cubicBezTo>
                    <a:cubicBezTo>
                      <a:pt x="20" y="47"/>
                      <a:pt x="20" y="48"/>
                      <a:pt x="20" y="48"/>
                    </a:cubicBezTo>
                    <a:cubicBezTo>
                      <a:pt x="20" y="48"/>
                      <a:pt x="20" y="49"/>
                      <a:pt x="21" y="49"/>
                    </a:cubicBezTo>
                    <a:cubicBezTo>
                      <a:pt x="21" y="50"/>
                      <a:pt x="21" y="51"/>
                      <a:pt x="21" y="53"/>
                    </a:cubicBezTo>
                    <a:cubicBezTo>
                      <a:pt x="20" y="53"/>
                      <a:pt x="20" y="54"/>
                      <a:pt x="18" y="54"/>
                    </a:cubicBezTo>
                    <a:cubicBezTo>
                      <a:pt x="18" y="54"/>
                      <a:pt x="18" y="55"/>
                      <a:pt x="17" y="55"/>
                    </a:cubicBezTo>
                    <a:cubicBezTo>
                      <a:pt x="16" y="55"/>
                      <a:pt x="15" y="56"/>
                      <a:pt x="14" y="56"/>
                    </a:cubicBezTo>
                    <a:cubicBezTo>
                      <a:pt x="14" y="56"/>
                      <a:pt x="14" y="55"/>
                      <a:pt x="13" y="55"/>
                    </a:cubicBezTo>
                    <a:cubicBezTo>
                      <a:pt x="13" y="56"/>
                      <a:pt x="12" y="56"/>
                      <a:pt x="12" y="56"/>
                    </a:cubicBezTo>
                    <a:cubicBezTo>
                      <a:pt x="11" y="56"/>
                      <a:pt x="9" y="55"/>
                      <a:pt x="9" y="55"/>
                    </a:cubicBezTo>
                    <a:cubicBezTo>
                      <a:pt x="7" y="54"/>
                      <a:pt x="7" y="54"/>
                      <a:pt x="7" y="54"/>
                    </a:cubicBezTo>
                    <a:cubicBezTo>
                      <a:pt x="13" y="64"/>
                      <a:pt x="13" y="64"/>
                      <a:pt x="13" y="64"/>
                    </a:cubicBezTo>
                    <a:cubicBezTo>
                      <a:pt x="6" y="68"/>
                      <a:pt x="6" y="68"/>
                      <a:pt x="6" y="68"/>
                    </a:cubicBezTo>
                    <a:cubicBezTo>
                      <a:pt x="5" y="68"/>
                      <a:pt x="4" y="69"/>
                      <a:pt x="3" y="70"/>
                    </a:cubicBezTo>
                    <a:cubicBezTo>
                      <a:pt x="5" y="73"/>
                      <a:pt x="5" y="73"/>
                      <a:pt x="5" y="73"/>
                    </a:cubicBezTo>
                    <a:cubicBezTo>
                      <a:pt x="5" y="75"/>
                      <a:pt x="5" y="75"/>
                      <a:pt x="5" y="75"/>
                    </a:cubicBezTo>
                    <a:cubicBezTo>
                      <a:pt x="6" y="80"/>
                      <a:pt x="6" y="80"/>
                      <a:pt x="6" y="80"/>
                    </a:cubicBezTo>
                    <a:cubicBezTo>
                      <a:pt x="3" y="86"/>
                      <a:pt x="3" y="86"/>
                      <a:pt x="3" y="86"/>
                    </a:cubicBezTo>
                    <a:cubicBezTo>
                      <a:pt x="0" y="86"/>
                      <a:pt x="0" y="86"/>
                      <a:pt x="0" y="86"/>
                    </a:cubicBezTo>
                    <a:cubicBezTo>
                      <a:pt x="0" y="87"/>
                      <a:pt x="0" y="87"/>
                      <a:pt x="0" y="87"/>
                    </a:cubicBezTo>
                    <a:cubicBezTo>
                      <a:pt x="3" y="89"/>
                      <a:pt x="3" y="89"/>
                      <a:pt x="3" y="89"/>
                    </a:cubicBezTo>
                    <a:cubicBezTo>
                      <a:pt x="4" y="92"/>
                      <a:pt x="4" y="92"/>
                      <a:pt x="4" y="92"/>
                    </a:cubicBezTo>
                    <a:cubicBezTo>
                      <a:pt x="4" y="92"/>
                      <a:pt x="4" y="92"/>
                      <a:pt x="4" y="92"/>
                    </a:cubicBezTo>
                    <a:cubicBezTo>
                      <a:pt x="4" y="93"/>
                      <a:pt x="4" y="93"/>
                      <a:pt x="4" y="93"/>
                    </a:cubicBezTo>
                    <a:cubicBezTo>
                      <a:pt x="7" y="96"/>
                      <a:pt x="7" y="96"/>
                      <a:pt x="7" y="96"/>
                    </a:cubicBezTo>
                    <a:cubicBezTo>
                      <a:pt x="6" y="98"/>
                      <a:pt x="6" y="98"/>
                      <a:pt x="6" y="98"/>
                    </a:cubicBezTo>
                    <a:cubicBezTo>
                      <a:pt x="12" y="105"/>
                      <a:pt x="12" y="105"/>
                      <a:pt x="12" y="105"/>
                    </a:cubicBezTo>
                    <a:cubicBezTo>
                      <a:pt x="10" y="106"/>
                      <a:pt x="10" y="106"/>
                      <a:pt x="10" y="106"/>
                    </a:cubicBezTo>
                    <a:cubicBezTo>
                      <a:pt x="11" y="107"/>
                      <a:pt x="11" y="107"/>
                      <a:pt x="11" y="107"/>
                    </a:cubicBezTo>
                    <a:cubicBezTo>
                      <a:pt x="14" y="109"/>
                      <a:pt x="14" y="109"/>
                      <a:pt x="14" y="109"/>
                    </a:cubicBezTo>
                    <a:cubicBezTo>
                      <a:pt x="17" y="112"/>
                      <a:pt x="17" y="112"/>
                      <a:pt x="17" y="112"/>
                    </a:cubicBezTo>
                    <a:cubicBezTo>
                      <a:pt x="19" y="114"/>
                      <a:pt x="19" y="114"/>
                      <a:pt x="19" y="114"/>
                    </a:cubicBezTo>
                    <a:cubicBezTo>
                      <a:pt x="22" y="117"/>
                      <a:pt x="22" y="117"/>
                      <a:pt x="22" y="117"/>
                    </a:cubicBezTo>
                    <a:cubicBezTo>
                      <a:pt x="29" y="119"/>
                      <a:pt x="29" y="119"/>
                      <a:pt x="29" y="119"/>
                    </a:cubicBezTo>
                    <a:cubicBezTo>
                      <a:pt x="33" y="124"/>
                      <a:pt x="33" y="124"/>
                      <a:pt x="33" y="124"/>
                    </a:cubicBezTo>
                    <a:cubicBezTo>
                      <a:pt x="37" y="127"/>
                      <a:pt x="37" y="127"/>
                      <a:pt x="37" y="127"/>
                    </a:cubicBezTo>
                    <a:cubicBezTo>
                      <a:pt x="40" y="127"/>
                      <a:pt x="40" y="127"/>
                      <a:pt x="40" y="127"/>
                    </a:cubicBezTo>
                    <a:cubicBezTo>
                      <a:pt x="41" y="129"/>
                      <a:pt x="41" y="129"/>
                      <a:pt x="41" y="129"/>
                    </a:cubicBezTo>
                    <a:cubicBezTo>
                      <a:pt x="45" y="130"/>
                      <a:pt x="45" y="130"/>
                      <a:pt x="45" y="130"/>
                    </a:cubicBezTo>
                    <a:cubicBezTo>
                      <a:pt x="48" y="132"/>
                      <a:pt x="48" y="132"/>
                      <a:pt x="48" y="132"/>
                    </a:cubicBezTo>
                    <a:cubicBezTo>
                      <a:pt x="53" y="133"/>
                      <a:pt x="53" y="133"/>
                      <a:pt x="53" y="133"/>
                    </a:cubicBezTo>
                    <a:cubicBezTo>
                      <a:pt x="55" y="133"/>
                      <a:pt x="55" y="133"/>
                      <a:pt x="55" y="133"/>
                    </a:cubicBezTo>
                    <a:cubicBezTo>
                      <a:pt x="55" y="133"/>
                      <a:pt x="59" y="133"/>
                      <a:pt x="60" y="133"/>
                    </a:cubicBezTo>
                    <a:cubicBezTo>
                      <a:pt x="61" y="133"/>
                      <a:pt x="62" y="132"/>
                      <a:pt x="62" y="132"/>
                    </a:cubicBezTo>
                    <a:cubicBezTo>
                      <a:pt x="68" y="131"/>
                      <a:pt x="68" y="131"/>
                      <a:pt x="68" y="131"/>
                    </a:cubicBezTo>
                    <a:cubicBezTo>
                      <a:pt x="72" y="131"/>
                      <a:pt x="72" y="131"/>
                      <a:pt x="72" y="131"/>
                    </a:cubicBezTo>
                    <a:cubicBezTo>
                      <a:pt x="72" y="131"/>
                      <a:pt x="76" y="131"/>
                      <a:pt x="76" y="130"/>
                    </a:cubicBezTo>
                    <a:cubicBezTo>
                      <a:pt x="76" y="130"/>
                      <a:pt x="78" y="128"/>
                      <a:pt x="78" y="128"/>
                    </a:cubicBezTo>
                    <a:cubicBezTo>
                      <a:pt x="80" y="125"/>
                      <a:pt x="80" y="125"/>
                      <a:pt x="80" y="125"/>
                    </a:cubicBezTo>
                    <a:cubicBezTo>
                      <a:pt x="82" y="125"/>
                      <a:pt x="82" y="125"/>
                      <a:pt x="82" y="125"/>
                    </a:cubicBezTo>
                    <a:cubicBezTo>
                      <a:pt x="85" y="123"/>
                      <a:pt x="85" y="123"/>
                      <a:pt x="85" y="123"/>
                    </a:cubicBezTo>
                    <a:cubicBezTo>
                      <a:pt x="88" y="119"/>
                      <a:pt x="88" y="119"/>
                      <a:pt x="88" y="119"/>
                    </a:cubicBezTo>
                    <a:cubicBezTo>
                      <a:pt x="89" y="120"/>
                      <a:pt x="89" y="120"/>
                      <a:pt x="89" y="120"/>
                    </a:cubicBezTo>
                    <a:cubicBezTo>
                      <a:pt x="89" y="120"/>
                      <a:pt x="91" y="119"/>
                      <a:pt x="92" y="119"/>
                    </a:cubicBezTo>
                    <a:cubicBezTo>
                      <a:pt x="94" y="119"/>
                      <a:pt x="94" y="119"/>
                      <a:pt x="94" y="119"/>
                    </a:cubicBezTo>
                    <a:cubicBezTo>
                      <a:pt x="96" y="117"/>
                      <a:pt x="96" y="117"/>
                      <a:pt x="96" y="117"/>
                    </a:cubicBezTo>
                    <a:cubicBezTo>
                      <a:pt x="97" y="115"/>
                      <a:pt x="97" y="115"/>
                      <a:pt x="97" y="115"/>
                    </a:cubicBezTo>
                    <a:cubicBezTo>
                      <a:pt x="97" y="115"/>
                      <a:pt x="99" y="113"/>
                      <a:pt x="101" y="113"/>
                    </a:cubicBezTo>
                    <a:cubicBezTo>
                      <a:pt x="102" y="112"/>
                      <a:pt x="101" y="111"/>
                      <a:pt x="101" y="111"/>
                    </a:cubicBezTo>
                    <a:cubicBezTo>
                      <a:pt x="101" y="111"/>
                      <a:pt x="105" y="109"/>
                      <a:pt x="106" y="109"/>
                    </a:cubicBezTo>
                    <a:cubicBezTo>
                      <a:pt x="107" y="109"/>
                      <a:pt x="107" y="110"/>
                      <a:pt x="107" y="110"/>
                    </a:cubicBezTo>
                    <a:cubicBezTo>
                      <a:pt x="111" y="109"/>
                      <a:pt x="111" y="109"/>
                      <a:pt x="111" y="109"/>
                    </a:cubicBezTo>
                    <a:cubicBezTo>
                      <a:pt x="111" y="109"/>
                      <a:pt x="116" y="108"/>
                      <a:pt x="116" y="108"/>
                    </a:cubicBezTo>
                    <a:cubicBezTo>
                      <a:pt x="117" y="108"/>
                      <a:pt x="119" y="108"/>
                      <a:pt x="119" y="108"/>
                    </a:cubicBezTo>
                    <a:cubicBezTo>
                      <a:pt x="119" y="108"/>
                      <a:pt x="123" y="108"/>
                      <a:pt x="124" y="108"/>
                    </a:cubicBezTo>
                    <a:cubicBezTo>
                      <a:pt x="125" y="108"/>
                      <a:pt x="125" y="108"/>
                      <a:pt x="125" y="108"/>
                    </a:cubicBezTo>
                    <a:cubicBezTo>
                      <a:pt x="131" y="109"/>
                      <a:pt x="131" y="109"/>
                      <a:pt x="131" y="109"/>
                    </a:cubicBezTo>
                    <a:cubicBezTo>
                      <a:pt x="132" y="109"/>
                      <a:pt x="132" y="109"/>
                      <a:pt x="132" y="109"/>
                    </a:cubicBezTo>
                    <a:cubicBezTo>
                      <a:pt x="132" y="109"/>
                      <a:pt x="136" y="108"/>
                      <a:pt x="138" y="107"/>
                    </a:cubicBezTo>
                    <a:cubicBezTo>
                      <a:pt x="139" y="106"/>
                      <a:pt x="138" y="105"/>
                      <a:pt x="138" y="105"/>
                    </a:cubicBezTo>
                    <a:cubicBezTo>
                      <a:pt x="140" y="103"/>
                      <a:pt x="140" y="103"/>
                      <a:pt x="140" y="103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50" y="98"/>
                      <a:pt x="150" y="98"/>
                      <a:pt x="150" y="98"/>
                    </a:cubicBezTo>
                    <a:cubicBezTo>
                      <a:pt x="152" y="94"/>
                      <a:pt x="152" y="94"/>
                      <a:pt x="152" y="94"/>
                    </a:cubicBezTo>
                    <a:cubicBezTo>
                      <a:pt x="152" y="92"/>
                      <a:pt x="152" y="92"/>
                      <a:pt x="152" y="92"/>
                    </a:cubicBezTo>
                    <a:cubicBezTo>
                      <a:pt x="153" y="91"/>
                      <a:pt x="153" y="91"/>
                      <a:pt x="153" y="91"/>
                    </a:cubicBezTo>
                    <a:cubicBezTo>
                      <a:pt x="155" y="88"/>
                      <a:pt x="155" y="88"/>
                      <a:pt x="155" y="88"/>
                    </a:cubicBezTo>
                    <a:cubicBezTo>
                      <a:pt x="155" y="85"/>
                      <a:pt x="155" y="85"/>
                      <a:pt x="155" y="85"/>
                    </a:cubicBezTo>
                    <a:cubicBezTo>
                      <a:pt x="156" y="82"/>
                      <a:pt x="156" y="82"/>
                      <a:pt x="156" y="82"/>
                    </a:cubicBezTo>
                    <a:cubicBezTo>
                      <a:pt x="155" y="79"/>
                      <a:pt x="155" y="79"/>
                      <a:pt x="155" y="79"/>
                    </a:cubicBezTo>
                    <a:cubicBezTo>
                      <a:pt x="158" y="75"/>
                      <a:pt x="158" y="75"/>
                      <a:pt x="158" y="75"/>
                    </a:cubicBezTo>
                    <a:cubicBezTo>
                      <a:pt x="157" y="69"/>
                      <a:pt x="157" y="69"/>
                      <a:pt x="157" y="69"/>
                    </a:cubicBezTo>
                    <a:cubicBezTo>
                      <a:pt x="157" y="69"/>
                      <a:pt x="159" y="67"/>
                      <a:pt x="160" y="67"/>
                    </a:cubicBezTo>
                    <a:cubicBezTo>
                      <a:pt x="162" y="67"/>
                      <a:pt x="161" y="63"/>
                      <a:pt x="161" y="63"/>
                    </a:cubicBezTo>
                    <a:cubicBezTo>
                      <a:pt x="161" y="57"/>
                      <a:pt x="161" y="57"/>
                      <a:pt x="161" y="57"/>
                    </a:cubicBezTo>
                    <a:cubicBezTo>
                      <a:pt x="164" y="54"/>
                      <a:pt x="164" y="54"/>
                      <a:pt x="164" y="54"/>
                    </a:cubicBezTo>
                    <a:cubicBezTo>
                      <a:pt x="165" y="47"/>
                      <a:pt x="165" y="47"/>
                      <a:pt x="165" y="47"/>
                    </a:cubicBezTo>
                    <a:cubicBezTo>
                      <a:pt x="165" y="47"/>
                      <a:pt x="166" y="47"/>
                      <a:pt x="167" y="46"/>
                    </a:cubicBezTo>
                    <a:cubicBezTo>
                      <a:pt x="169" y="46"/>
                      <a:pt x="167" y="42"/>
                      <a:pt x="167" y="42"/>
                    </a:cubicBezTo>
                    <a:cubicBezTo>
                      <a:pt x="168" y="38"/>
                      <a:pt x="168" y="38"/>
                      <a:pt x="168" y="38"/>
                    </a:cubicBezTo>
                    <a:cubicBezTo>
                      <a:pt x="171" y="36"/>
                      <a:pt x="171" y="36"/>
                      <a:pt x="171" y="36"/>
                    </a:cubicBezTo>
                    <a:cubicBezTo>
                      <a:pt x="172" y="31"/>
                      <a:pt x="172" y="31"/>
                      <a:pt x="172" y="31"/>
                    </a:cubicBezTo>
                    <a:cubicBezTo>
                      <a:pt x="173" y="29"/>
                      <a:pt x="173" y="29"/>
                      <a:pt x="173" y="29"/>
                    </a:cubicBezTo>
                    <a:cubicBezTo>
                      <a:pt x="176" y="29"/>
                      <a:pt x="176" y="29"/>
                      <a:pt x="176" y="29"/>
                    </a:cubicBezTo>
                    <a:cubicBezTo>
                      <a:pt x="179" y="28"/>
                      <a:pt x="179" y="28"/>
                      <a:pt x="179" y="28"/>
                    </a:cubicBezTo>
                    <a:cubicBezTo>
                      <a:pt x="182" y="25"/>
                      <a:pt x="182" y="25"/>
                      <a:pt x="182" y="25"/>
                    </a:cubicBezTo>
                    <a:cubicBezTo>
                      <a:pt x="182" y="25"/>
                      <a:pt x="183" y="24"/>
                      <a:pt x="184" y="24"/>
                    </a:cubicBezTo>
                    <a:cubicBezTo>
                      <a:pt x="185" y="24"/>
                      <a:pt x="186" y="22"/>
                      <a:pt x="186" y="22"/>
                    </a:cubicBezTo>
                    <a:cubicBezTo>
                      <a:pt x="189" y="19"/>
                      <a:pt x="189" y="19"/>
                      <a:pt x="189" y="19"/>
                    </a:cubicBezTo>
                    <a:lnTo>
                      <a:pt x="187" y="15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1" name="Freeform 135"/>
              <p:cNvSpPr>
                <a:spLocks/>
              </p:cNvSpPr>
              <p:nvPr/>
            </p:nvSpPr>
            <p:spPr bwMode="auto">
              <a:xfrm>
                <a:off x="3421" y="2622"/>
                <a:ext cx="2" cy="2"/>
              </a:xfrm>
              <a:custGeom>
                <a:avLst/>
                <a:gdLst>
                  <a:gd name="T0" fmla="*/ 1 w 1"/>
                  <a:gd name="T1" fmla="*/ 1 h 1"/>
                  <a:gd name="T2" fmla="*/ 1 w 1"/>
                  <a:gd name="T3" fmla="*/ 1 h 1"/>
                  <a:gd name="T4" fmla="*/ 0 w 1"/>
                  <a:gd name="T5" fmla="*/ 0 h 1"/>
                  <a:gd name="T6" fmla="*/ 1 w 1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1" y="1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2" name="Freeform 136"/>
              <p:cNvSpPr>
                <a:spLocks/>
              </p:cNvSpPr>
              <p:nvPr/>
            </p:nvSpPr>
            <p:spPr bwMode="auto">
              <a:xfrm>
                <a:off x="3702" y="230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3" name="Rectangle 137"/>
              <p:cNvSpPr>
                <a:spLocks noChangeArrowheads="1"/>
              </p:cNvSpPr>
              <p:nvPr/>
            </p:nvSpPr>
            <p:spPr bwMode="auto">
              <a:xfrm>
                <a:off x="3718" y="2323"/>
                <a:ext cx="1" cy="1"/>
              </a:xfrm>
              <a:prstGeom prst="rect">
                <a:avLst/>
              </a:prstGeom>
              <a:grpFill/>
              <a:ln w="9525">
                <a:solidFill>
                  <a:srgbClr val="222A35">
                    <a:alpha val="25000"/>
                  </a:srgb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4" name="Freeform 138"/>
              <p:cNvSpPr>
                <a:spLocks/>
              </p:cNvSpPr>
              <p:nvPr/>
            </p:nvSpPr>
            <p:spPr bwMode="auto">
              <a:xfrm>
                <a:off x="3499" y="2662"/>
                <a:ext cx="2" cy="2"/>
              </a:xfrm>
              <a:custGeom>
                <a:avLst/>
                <a:gdLst>
                  <a:gd name="T0" fmla="*/ 0 w 2"/>
                  <a:gd name="T1" fmla="*/ 0 h 2"/>
                  <a:gd name="T2" fmla="*/ 2 w 2"/>
                  <a:gd name="T3" fmla="*/ 0 h 2"/>
                  <a:gd name="T4" fmla="*/ 0 w 2"/>
                  <a:gd name="T5" fmla="*/ 2 h 2"/>
                  <a:gd name="T6" fmla="*/ 0 w 2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2">
                    <a:moveTo>
                      <a:pt x="0" y="0"/>
                    </a:moveTo>
                    <a:lnTo>
                      <a:pt x="2" y="0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5" name="Freeform 139"/>
              <p:cNvSpPr>
                <a:spLocks/>
              </p:cNvSpPr>
              <p:nvPr/>
            </p:nvSpPr>
            <p:spPr bwMode="auto">
              <a:xfrm>
                <a:off x="3680" y="228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6" name="Freeform 140"/>
              <p:cNvSpPr>
                <a:spLocks/>
              </p:cNvSpPr>
              <p:nvPr/>
            </p:nvSpPr>
            <p:spPr bwMode="auto">
              <a:xfrm>
                <a:off x="3696" y="229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7" name="Rectangle 141"/>
              <p:cNvSpPr>
                <a:spLocks noChangeArrowheads="1"/>
              </p:cNvSpPr>
              <p:nvPr/>
            </p:nvSpPr>
            <p:spPr bwMode="auto">
              <a:xfrm>
                <a:off x="3698" y="2297"/>
                <a:ext cx="1" cy="1"/>
              </a:xfrm>
              <a:prstGeom prst="rect">
                <a:avLst/>
              </a:prstGeom>
              <a:grpFill/>
              <a:ln w="9525">
                <a:solidFill>
                  <a:srgbClr val="222A35">
                    <a:alpha val="25000"/>
                  </a:srgb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8" name="Rectangle 142"/>
              <p:cNvSpPr>
                <a:spLocks noChangeArrowheads="1"/>
              </p:cNvSpPr>
              <p:nvPr/>
            </p:nvSpPr>
            <p:spPr bwMode="auto">
              <a:xfrm>
                <a:off x="3790" y="2403"/>
                <a:ext cx="1" cy="2"/>
              </a:xfrm>
              <a:prstGeom prst="rect">
                <a:avLst/>
              </a:prstGeom>
              <a:grpFill/>
              <a:ln w="9525">
                <a:solidFill>
                  <a:srgbClr val="222A35">
                    <a:alpha val="25000"/>
                  </a:srgb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09" name="Freeform 143"/>
              <p:cNvSpPr>
                <a:spLocks/>
              </p:cNvSpPr>
              <p:nvPr/>
            </p:nvSpPr>
            <p:spPr bwMode="auto">
              <a:xfrm>
                <a:off x="3268" y="262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0" name="Rectangle 144"/>
              <p:cNvSpPr>
                <a:spLocks noChangeArrowheads="1"/>
              </p:cNvSpPr>
              <p:nvPr/>
            </p:nvSpPr>
            <p:spPr bwMode="auto">
              <a:xfrm>
                <a:off x="3483" y="2650"/>
                <a:ext cx="1" cy="1"/>
              </a:xfrm>
              <a:prstGeom prst="rect">
                <a:avLst/>
              </a:prstGeom>
              <a:grpFill/>
              <a:ln w="9525">
                <a:solidFill>
                  <a:srgbClr val="222A35">
                    <a:alpha val="25000"/>
                  </a:srgb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1" name="Freeform 145"/>
              <p:cNvSpPr>
                <a:spLocks/>
              </p:cNvSpPr>
              <p:nvPr/>
            </p:nvSpPr>
            <p:spPr bwMode="auto">
              <a:xfrm>
                <a:off x="3501" y="2662"/>
                <a:ext cx="0" cy="2"/>
              </a:xfrm>
              <a:custGeom>
                <a:avLst/>
                <a:gdLst>
                  <a:gd name="T0" fmla="*/ 0 h 2"/>
                  <a:gd name="T1" fmla="*/ 0 h 2"/>
                  <a:gd name="T2" fmla="*/ 2 h 2"/>
                  <a:gd name="T3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2" name="Freeform 146"/>
              <p:cNvSpPr>
                <a:spLocks/>
              </p:cNvSpPr>
              <p:nvPr/>
            </p:nvSpPr>
            <p:spPr bwMode="auto">
              <a:xfrm>
                <a:off x="3328" y="279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3" name="Freeform 147"/>
              <p:cNvSpPr>
                <a:spLocks/>
              </p:cNvSpPr>
              <p:nvPr/>
            </p:nvSpPr>
            <p:spPr bwMode="auto">
              <a:xfrm>
                <a:off x="3292" y="276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4" name="Freeform 148"/>
              <p:cNvSpPr>
                <a:spLocks/>
              </p:cNvSpPr>
              <p:nvPr/>
            </p:nvSpPr>
            <p:spPr bwMode="auto">
              <a:xfrm>
                <a:off x="3272" y="264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5" name="Freeform 149"/>
              <p:cNvSpPr>
                <a:spLocks/>
              </p:cNvSpPr>
              <p:nvPr/>
            </p:nvSpPr>
            <p:spPr bwMode="auto">
              <a:xfrm>
                <a:off x="3278" y="268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6" name="Freeform 150"/>
              <p:cNvSpPr>
                <a:spLocks/>
              </p:cNvSpPr>
              <p:nvPr/>
            </p:nvSpPr>
            <p:spPr bwMode="auto">
              <a:xfrm>
                <a:off x="3292" y="2767"/>
                <a:ext cx="2" cy="0"/>
              </a:xfrm>
              <a:custGeom>
                <a:avLst/>
                <a:gdLst>
                  <a:gd name="T0" fmla="*/ 2 w 2"/>
                  <a:gd name="T1" fmla="*/ 2 w 2"/>
                  <a:gd name="T2" fmla="*/ 0 w 2"/>
                  <a:gd name="T3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7" name="Freeform 151"/>
              <p:cNvSpPr>
                <a:spLocks/>
              </p:cNvSpPr>
              <p:nvPr/>
            </p:nvSpPr>
            <p:spPr bwMode="auto">
              <a:xfrm>
                <a:off x="3064" y="2640"/>
                <a:ext cx="248" cy="219"/>
              </a:xfrm>
              <a:custGeom>
                <a:avLst/>
                <a:gdLst>
                  <a:gd name="T0" fmla="*/ 122 w 124"/>
                  <a:gd name="T1" fmla="*/ 43 h 109"/>
                  <a:gd name="T2" fmla="*/ 120 w 124"/>
                  <a:gd name="T3" fmla="*/ 38 h 109"/>
                  <a:gd name="T4" fmla="*/ 114 w 124"/>
                  <a:gd name="T5" fmla="*/ 33 h 109"/>
                  <a:gd name="T6" fmla="*/ 107 w 124"/>
                  <a:gd name="T7" fmla="*/ 29 h 109"/>
                  <a:gd name="T8" fmla="*/ 107 w 124"/>
                  <a:gd name="T9" fmla="*/ 19 h 109"/>
                  <a:gd name="T10" fmla="*/ 111 w 124"/>
                  <a:gd name="T11" fmla="*/ 8 h 109"/>
                  <a:gd name="T12" fmla="*/ 106 w 124"/>
                  <a:gd name="T13" fmla="*/ 6 h 109"/>
                  <a:gd name="T14" fmla="*/ 103 w 124"/>
                  <a:gd name="T15" fmla="*/ 9 h 109"/>
                  <a:gd name="T16" fmla="*/ 92 w 124"/>
                  <a:gd name="T17" fmla="*/ 9 h 109"/>
                  <a:gd name="T18" fmla="*/ 90 w 124"/>
                  <a:gd name="T19" fmla="*/ 4 h 109"/>
                  <a:gd name="T20" fmla="*/ 83 w 124"/>
                  <a:gd name="T21" fmla="*/ 2 h 109"/>
                  <a:gd name="T22" fmla="*/ 79 w 124"/>
                  <a:gd name="T23" fmla="*/ 2 h 109"/>
                  <a:gd name="T24" fmla="*/ 75 w 124"/>
                  <a:gd name="T25" fmla="*/ 1 h 109"/>
                  <a:gd name="T26" fmla="*/ 72 w 124"/>
                  <a:gd name="T27" fmla="*/ 1 h 109"/>
                  <a:gd name="T28" fmla="*/ 70 w 124"/>
                  <a:gd name="T29" fmla="*/ 2 h 109"/>
                  <a:gd name="T30" fmla="*/ 65 w 124"/>
                  <a:gd name="T31" fmla="*/ 3 h 109"/>
                  <a:gd name="T32" fmla="*/ 63 w 124"/>
                  <a:gd name="T33" fmla="*/ 4 h 109"/>
                  <a:gd name="T34" fmla="*/ 60 w 124"/>
                  <a:gd name="T35" fmla="*/ 4 h 109"/>
                  <a:gd name="T36" fmla="*/ 46 w 124"/>
                  <a:gd name="T37" fmla="*/ 2 h 109"/>
                  <a:gd name="T38" fmla="*/ 37 w 124"/>
                  <a:gd name="T39" fmla="*/ 2 h 109"/>
                  <a:gd name="T40" fmla="*/ 32 w 124"/>
                  <a:gd name="T41" fmla="*/ 0 h 109"/>
                  <a:gd name="T42" fmla="*/ 25 w 124"/>
                  <a:gd name="T43" fmla="*/ 2 h 109"/>
                  <a:gd name="T44" fmla="*/ 21 w 124"/>
                  <a:gd name="T45" fmla="*/ 5 h 109"/>
                  <a:gd name="T46" fmla="*/ 18 w 124"/>
                  <a:gd name="T47" fmla="*/ 11 h 109"/>
                  <a:gd name="T48" fmla="*/ 10 w 124"/>
                  <a:gd name="T49" fmla="*/ 11 h 109"/>
                  <a:gd name="T50" fmla="*/ 1 w 124"/>
                  <a:gd name="T51" fmla="*/ 6 h 109"/>
                  <a:gd name="T52" fmla="*/ 1 w 124"/>
                  <a:gd name="T53" fmla="*/ 13 h 109"/>
                  <a:gd name="T54" fmla="*/ 1 w 124"/>
                  <a:gd name="T55" fmla="*/ 21 h 109"/>
                  <a:gd name="T56" fmla="*/ 5 w 124"/>
                  <a:gd name="T57" fmla="*/ 22 h 109"/>
                  <a:gd name="T58" fmla="*/ 10 w 124"/>
                  <a:gd name="T59" fmla="*/ 27 h 109"/>
                  <a:gd name="T60" fmla="*/ 14 w 124"/>
                  <a:gd name="T61" fmla="*/ 34 h 109"/>
                  <a:gd name="T62" fmla="*/ 17 w 124"/>
                  <a:gd name="T63" fmla="*/ 38 h 109"/>
                  <a:gd name="T64" fmla="*/ 21 w 124"/>
                  <a:gd name="T65" fmla="*/ 46 h 109"/>
                  <a:gd name="T66" fmla="*/ 27 w 124"/>
                  <a:gd name="T67" fmla="*/ 52 h 109"/>
                  <a:gd name="T68" fmla="*/ 34 w 124"/>
                  <a:gd name="T69" fmla="*/ 58 h 109"/>
                  <a:gd name="T70" fmla="*/ 41 w 124"/>
                  <a:gd name="T71" fmla="*/ 63 h 109"/>
                  <a:gd name="T72" fmla="*/ 47 w 124"/>
                  <a:gd name="T73" fmla="*/ 69 h 109"/>
                  <a:gd name="T74" fmla="*/ 53 w 124"/>
                  <a:gd name="T75" fmla="*/ 73 h 109"/>
                  <a:gd name="T76" fmla="*/ 63 w 124"/>
                  <a:gd name="T77" fmla="*/ 84 h 109"/>
                  <a:gd name="T78" fmla="*/ 67 w 124"/>
                  <a:gd name="T79" fmla="*/ 90 h 109"/>
                  <a:gd name="T80" fmla="*/ 71 w 124"/>
                  <a:gd name="T81" fmla="*/ 92 h 109"/>
                  <a:gd name="T82" fmla="*/ 79 w 124"/>
                  <a:gd name="T83" fmla="*/ 99 h 109"/>
                  <a:gd name="T84" fmla="*/ 92 w 124"/>
                  <a:gd name="T85" fmla="*/ 106 h 109"/>
                  <a:gd name="T86" fmla="*/ 97 w 124"/>
                  <a:gd name="T87" fmla="*/ 109 h 109"/>
                  <a:gd name="T88" fmla="*/ 100 w 124"/>
                  <a:gd name="T89" fmla="*/ 105 h 109"/>
                  <a:gd name="T90" fmla="*/ 99 w 124"/>
                  <a:gd name="T91" fmla="*/ 101 h 109"/>
                  <a:gd name="T92" fmla="*/ 97 w 124"/>
                  <a:gd name="T93" fmla="*/ 95 h 109"/>
                  <a:gd name="T94" fmla="*/ 97 w 124"/>
                  <a:gd name="T95" fmla="*/ 88 h 109"/>
                  <a:gd name="T96" fmla="*/ 100 w 124"/>
                  <a:gd name="T97" fmla="*/ 81 h 109"/>
                  <a:gd name="T98" fmla="*/ 104 w 124"/>
                  <a:gd name="T99" fmla="*/ 73 h 109"/>
                  <a:gd name="T100" fmla="*/ 109 w 124"/>
                  <a:gd name="T101" fmla="*/ 75 h 109"/>
                  <a:gd name="T102" fmla="*/ 111 w 124"/>
                  <a:gd name="T103" fmla="*/ 72 h 109"/>
                  <a:gd name="T104" fmla="*/ 108 w 124"/>
                  <a:gd name="T105" fmla="*/ 68 h 109"/>
                  <a:gd name="T106" fmla="*/ 106 w 124"/>
                  <a:gd name="T107" fmla="*/ 66 h 109"/>
                  <a:gd name="T108" fmla="*/ 110 w 124"/>
                  <a:gd name="T109" fmla="*/ 65 h 109"/>
                  <a:gd name="T110" fmla="*/ 114 w 124"/>
                  <a:gd name="T111" fmla="*/ 63 h 109"/>
                  <a:gd name="T112" fmla="*/ 122 w 124"/>
                  <a:gd name="T113" fmla="*/ 61 h 109"/>
                  <a:gd name="T114" fmla="*/ 119 w 124"/>
                  <a:gd name="T115" fmla="*/ 51 h 109"/>
                  <a:gd name="T116" fmla="*/ 113 w 124"/>
                  <a:gd name="T117" fmla="*/ 44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24" h="109">
                    <a:moveTo>
                      <a:pt x="114" y="44"/>
                    </a:moveTo>
                    <a:cubicBezTo>
                      <a:pt x="115" y="44"/>
                      <a:pt x="116" y="44"/>
                      <a:pt x="117" y="44"/>
                    </a:cubicBezTo>
                    <a:cubicBezTo>
                      <a:pt x="118" y="44"/>
                      <a:pt x="119" y="44"/>
                      <a:pt x="119" y="44"/>
                    </a:cubicBezTo>
                    <a:cubicBezTo>
                      <a:pt x="120" y="44"/>
                      <a:pt x="122" y="43"/>
                      <a:pt x="122" y="43"/>
                    </a:cubicBezTo>
                    <a:cubicBezTo>
                      <a:pt x="122" y="43"/>
                      <a:pt x="123" y="42"/>
                      <a:pt x="123" y="42"/>
                    </a:cubicBezTo>
                    <a:cubicBezTo>
                      <a:pt x="123" y="42"/>
                      <a:pt x="124" y="41"/>
                      <a:pt x="124" y="40"/>
                    </a:cubicBezTo>
                    <a:cubicBezTo>
                      <a:pt x="123" y="40"/>
                      <a:pt x="122" y="39"/>
                      <a:pt x="122" y="39"/>
                    </a:cubicBezTo>
                    <a:cubicBezTo>
                      <a:pt x="121" y="39"/>
                      <a:pt x="120" y="38"/>
                      <a:pt x="120" y="38"/>
                    </a:cubicBezTo>
                    <a:cubicBezTo>
                      <a:pt x="120" y="37"/>
                      <a:pt x="119" y="36"/>
                      <a:pt x="118" y="36"/>
                    </a:cubicBezTo>
                    <a:cubicBezTo>
                      <a:pt x="118" y="36"/>
                      <a:pt x="118" y="37"/>
                      <a:pt x="117" y="36"/>
                    </a:cubicBezTo>
                    <a:cubicBezTo>
                      <a:pt x="116" y="36"/>
                      <a:pt x="115" y="35"/>
                      <a:pt x="115" y="35"/>
                    </a:cubicBezTo>
                    <a:cubicBezTo>
                      <a:pt x="115" y="34"/>
                      <a:pt x="115" y="34"/>
                      <a:pt x="114" y="33"/>
                    </a:cubicBezTo>
                    <a:cubicBezTo>
                      <a:pt x="113" y="33"/>
                      <a:pt x="112" y="32"/>
                      <a:pt x="111" y="32"/>
                    </a:cubicBezTo>
                    <a:cubicBezTo>
                      <a:pt x="110" y="32"/>
                      <a:pt x="111" y="32"/>
                      <a:pt x="109" y="32"/>
                    </a:cubicBezTo>
                    <a:cubicBezTo>
                      <a:pt x="107" y="32"/>
                      <a:pt x="106" y="31"/>
                      <a:pt x="106" y="30"/>
                    </a:cubicBezTo>
                    <a:cubicBezTo>
                      <a:pt x="106" y="29"/>
                      <a:pt x="106" y="30"/>
                      <a:pt x="107" y="29"/>
                    </a:cubicBezTo>
                    <a:cubicBezTo>
                      <a:pt x="107" y="28"/>
                      <a:pt x="107" y="26"/>
                      <a:pt x="107" y="25"/>
                    </a:cubicBezTo>
                    <a:cubicBezTo>
                      <a:pt x="106" y="25"/>
                      <a:pt x="106" y="25"/>
                      <a:pt x="105" y="23"/>
                    </a:cubicBezTo>
                    <a:cubicBezTo>
                      <a:pt x="105" y="21"/>
                      <a:pt x="107" y="22"/>
                      <a:pt x="107" y="22"/>
                    </a:cubicBezTo>
                    <a:cubicBezTo>
                      <a:pt x="107" y="22"/>
                      <a:pt x="107" y="20"/>
                      <a:pt x="107" y="19"/>
                    </a:cubicBezTo>
                    <a:cubicBezTo>
                      <a:pt x="107" y="19"/>
                      <a:pt x="108" y="17"/>
                      <a:pt x="108" y="17"/>
                    </a:cubicBezTo>
                    <a:cubicBezTo>
                      <a:pt x="110" y="14"/>
                      <a:pt x="110" y="14"/>
                      <a:pt x="110" y="14"/>
                    </a:cubicBezTo>
                    <a:cubicBezTo>
                      <a:pt x="111" y="11"/>
                      <a:pt x="111" y="11"/>
                      <a:pt x="111" y="11"/>
                    </a:cubicBezTo>
                    <a:cubicBezTo>
                      <a:pt x="111" y="8"/>
                      <a:pt x="111" y="8"/>
                      <a:pt x="111" y="8"/>
                    </a:cubicBezTo>
                    <a:cubicBezTo>
                      <a:pt x="111" y="5"/>
                      <a:pt x="111" y="5"/>
                      <a:pt x="111" y="5"/>
                    </a:cubicBezTo>
                    <a:cubicBezTo>
                      <a:pt x="108" y="5"/>
                      <a:pt x="108" y="5"/>
                      <a:pt x="108" y="5"/>
                    </a:cubicBezTo>
                    <a:cubicBezTo>
                      <a:pt x="106" y="4"/>
                      <a:pt x="106" y="4"/>
                      <a:pt x="106" y="4"/>
                    </a:cubicBezTo>
                    <a:cubicBezTo>
                      <a:pt x="106" y="5"/>
                      <a:pt x="106" y="5"/>
                      <a:pt x="106" y="6"/>
                    </a:cubicBezTo>
                    <a:cubicBezTo>
                      <a:pt x="106" y="6"/>
                      <a:pt x="106" y="8"/>
                      <a:pt x="105" y="8"/>
                    </a:cubicBezTo>
                    <a:cubicBezTo>
                      <a:pt x="105" y="9"/>
                      <a:pt x="105" y="9"/>
                      <a:pt x="105" y="9"/>
                    </a:cubicBezTo>
                    <a:cubicBezTo>
                      <a:pt x="104" y="9"/>
                      <a:pt x="104" y="9"/>
                      <a:pt x="104" y="9"/>
                    </a:cubicBezTo>
                    <a:cubicBezTo>
                      <a:pt x="104" y="9"/>
                      <a:pt x="104" y="9"/>
                      <a:pt x="103" y="9"/>
                    </a:cubicBezTo>
                    <a:cubicBezTo>
                      <a:pt x="103" y="10"/>
                      <a:pt x="103" y="10"/>
                      <a:pt x="103" y="10"/>
                    </a:cubicBezTo>
                    <a:cubicBezTo>
                      <a:pt x="101" y="12"/>
                      <a:pt x="101" y="12"/>
                      <a:pt x="101" y="12"/>
                    </a:cubicBezTo>
                    <a:cubicBezTo>
                      <a:pt x="100" y="12"/>
                      <a:pt x="100" y="12"/>
                      <a:pt x="100" y="12"/>
                    </a:cubicBezTo>
                    <a:cubicBezTo>
                      <a:pt x="99" y="12"/>
                      <a:pt x="97" y="11"/>
                      <a:pt x="92" y="9"/>
                    </a:cubicBezTo>
                    <a:cubicBezTo>
                      <a:pt x="92" y="9"/>
                      <a:pt x="92" y="9"/>
                      <a:pt x="92" y="9"/>
                    </a:cubicBezTo>
                    <a:cubicBezTo>
                      <a:pt x="92" y="9"/>
                      <a:pt x="92" y="9"/>
                      <a:pt x="92" y="9"/>
                    </a:cubicBezTo>
                    <a:cubicBezTo>
                      <a:pt x="92" y="9"/>
                      <a:pt x="90" y="8"/>
                      <a:pt x="90" y="6"/>
                    </a:cubicBezTo>
                    <a:cubicBezTo>
                      <a:pt x="90" y="6"/>
                      <a:pt x="90" y="5"/>
                      <a:pt x="90" y="4"/>
                    </a:cubicBezTo>
                    <a:cubicBezTo>
                      <a:pt x="87" y="2"/>
                      <a:pt x="87" y="2"/>
                      <a:pt x="87" y="2"/>
                    </a:cubicBezTo>
                    <a:cubicBezTo>
                      <a:pt x="87" y="2"/>
                      <a:pt x="87" y="2"/>
                      <a:pt x="87" y="2"/>
                    </a:cubicBezTo>
                    <a:cubicBezTo>
                      <a:pt x="87" y="2"/>
                      <a:pt x="87" y="1"/>
                      <a:pt x="86" y="1"/>
                    </a:cubicBezTo>
                    <a:cubicBezTo>
                      <a:pt x="83" y="2"/>
                      <a:pt x="83" y="2"/>
                      <a:pt x="83" y="2"/>
                    </a:cubicBezTo>
                    <a:cubicBezTo>
                      <a:pt x="83" y="2"/>
                      <a:pt x="83" y="2"/>
                      <a:pt x="83" y="2"/>
                    </a:cubicBezTo>
                    <a:cubicBezTo>
                      <a:pt x="83" y="2"/>
                      <a:pt x="83" y="2"/>
                      <a:pt x="83" y="2"/>
                    </a:cubicBezTo>
                    <a:cubicBezTo>
                      <a:pt x="80" y="2"/>
                      <a:pt x="80" y="2"/>
                      <a:pt x="80" y="2"/>
                    </a:cubicBezTo>
                    <a:cubicBezTo>
                      <a:pt x="79" y="2"/>
                      <a:pt x="79" y="2"/>
                      <a:pt x="79" y="2"/>
                    </a:cubicBezTo>
                    <a:cubicBezTo>
                      <a:pt x="78" y="1"/>
                      <a:pt x="77" y="1"/>
                      <a:pt x="77" y="0"/>
                    </a:cubicBezTo>
                    <a:cubicBezTo>
                      <a:pt x="76" y="0"/>
                      <a:pt x="76" y="0"/>
                      <a:pt x="76" y="0"/>
                    </a:cubicBezTo>
                    <a:cubicBezTo>
                      <a:pt x="76" y="0"/>
                      <a:pt x="76" y="0"/>
                      <a:pt x="75" y="1"/>
                    </a:cubicBezTo>
                    <a:cubicBezTo>
                      <a:pt x="75" y="1"/>
                      <a:pt x="75" y="1"/>
                      <a:pt x="75" y="1"/>
                    </a:cubicBezTo>
                    <a:cubicBezTo>
                      <a:pt x="74" y="1"/>
                      <a:pt x="74" y="1"/>
                      <a:pt x="74" y="1"/>
                    </a:cubicBezTo>
                    <a:cubicBezTo>
                      <a:pt x="73" y="1"/>
                      <a:pt x="73" y="1"/>
                      <a:pt x="73" y="1"/>
                    </a:cubicBezTo>
                    <a:cubicBezTo>
                      <a:pt x="73" y="1"/>
                      <a:pt x="73" y="1"/>
                      <a:pt x="73" y="1"/>
                    </a:cubicBezTo>
                    <a:cubicBezTo>
                      <a:pt x="73" y="1"/>
                      <a:pt x="73" y="1"/>
                      <a:pt x="72" y="1"/>
                    </a:cubicBezTo>
                    <a:cubicBezTo>
                      <a:pt x="71" y="1"/>
                      <a:pt x="71" y="1"/>
                      <a:pt x="71" y="1"/>
                    </a:cubicBezTo>
                    <a:cubicBezTo>
                      <a:pt x="70" y="2"/>
                      <a:pt x="70" y="2"/>
                      <a:pt x="70" y="2"/>
                    </a:cubicBezTo>
                    <a:cubicBezTo>
                      <a:pt x="70" y="2"/>
                      <a:pt x="70" y="2"/>
                      <a:pt x="70" y="2"/>
                    </a:cubicBezTo>
                    <a:cubicBezTo>
                      <a:pt x="70" y="2"/>
                      <a:pt x="70" y="2"/>
                      <a:pt x="70" y="2"/>
                    </a:cubicBezTo>
                    <a:cubicBezTo>
                      <a:pt x="69" y="3"/>
                      <a:pt x="69" y="3"/>
                      <a:pt x="69" y="3"/>
                    </a:cubicBezTo>
                    <a:cubicBezTo>
                      <a:pt x="68" y="3"/>
                      <a:pt x="68" y="3"/>
                      <a:pt x="68" y="3"/>
                    </a:cubicBezTo>
                    <a:cubicBezTo>
                      <a:pt x="67" y="3"/>
                      <a:pt x="67" y="3"/>
                      <a:pt x="67" y="3"/>
                    </a:cubicBezTo>
                    <a:cubicBezTo>
                      <a:pt x="65" y="3"/>
                      <a:pt x="65" y="3"/>
                      <a:pt x="65" y="3"/>
                    </a:cubicBezTo>
                    <a:cubicBezTo>
                      <a:pt x="65" y="3"/>
                      <a:pt x="65" y="3"/>
                      <a:pt x="65" y="3"/>
                    </a:cubicBezTo>
                    <a:cubicBezTo>
                      <a:pt x="64" y="3"/>
                      <a:pt x="64" y="3"/>
                      <a:pt x="64" y="3"/>
                    </a:cubicBezTo>
                    <a:cubicBezTo>
                      <a:pt x="64" y="3"/>
                      <a:pt x="63" y="3"/>
                      <a:pt x="63" y="3"/>
                    </a:cubicBezTo>
                    <a:cubicBezTo>
                      <a:pt x="63" y="4"/>
                      <a:pt x="63" y="4"/>
                      <a:pt x="63" y="4"/>
                    </a:cubicBezTo>
                    <a:cubicBezTo>
                      <a:pt x="62" y="5"/>
                      <a:pt x="62" y="5"/>
                      <a:pt x="62" y="5"/>
                    </a:cubicBezTo>
                    <a:cubicBezTo>
                      <a:pt x="61" y="5"/>
                      <a:pt x="61" y="5"/>
                      <a:pt x="61" y="5"/>
                    </a:cubicBezTo>
                    <a:cubicBezTo>
                      <a:pt x="60" y="5"/>
                      <a:pt x="60" y="5"/>
                      <a:pt x="60" y="5"/>
                    </a:cubicBezTo>
                    <a:cubicBezTo>
                      <a:pt x="60" y="4"/>
                      <a:pt x="60" y="4"/>
                      <a:pt x="60" y="4"/>
                    </a:cubicBezTo>
                    <a:cubicBezTo>
                      <a:pt x="58" y="4"/>
                      <a:pt x="58" y="4"/>
                      <a:pt x="58" y="4"/>
                    </a:cubicBezTo>
                    <a:cubicBezTo>
                      <a:pt x="53" y="3"/>
                      <a:pt x="53" y="3"/>
                      <a:pt x="53" y="3"/>
                    </a:cubicBezTo>
                    <a:cubicBezTo>
                      <a:pt x="50" y="3"/>
                      <a:pt x="50" y="3"/>
                      <a:pt x="50" y="3"/>
                    </a:cubicBezTo>
                    <a:cubicBezTo>
                      <a:pt x="46" y="2"/>
                      <a:pt x="46" y="2"/>
                      <a:pt x="46" y="2"/>
                    </a:cubicBezTo>
                    <a:cubicBezTo>
                      <a:pt x="44" y="2"/>
                      <a:pt x="44" y="2"/>
                      <a:pt x="44" y="2"/>
                    </a:cubicBezTo>
                    <a:cubicBezTo>
                      <a:pt x="44" y="2"/>
                      <a:pt x="44" y="2"/>
                      <a:pt x="44" y="2"/>
                    </a:cubicBezTo>
                    <a:cubicBezTo>
                      <a:pt x="41" y="3"/>
                      <a:pt x="41" y="3"/>
                      <a:pt x="41" y="3"/>
                    </a:cubicBezTo>
                    <a:cubicBezTo>
                      <a:pt x="37" y="2"/>
                      <a:pt x="37" y="2"/>
                      <a:pt x="37" y="2"/>
                    </a:cubicBezTo>
                    <a:cubicBezTo>
                      <a:pt x="35" y="0"/>
                      <a:pt x="35" y="0"/>
                      <a:pt x="35" y="0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1" y="2"/>
                      <a:pt x="31" y="2"/>
                      <a:pt x="31" y="2"/>
                    </a:cubicBezTo>
                    <a:cubicBezTo>
                      <a:pt x="31" y="2"/>
                      <a:pt x="31" y="2"/>
                      <a:pt x="31" y="2"/>
                    </a:cubicBezTo>
                    <a:cubicBezTo>
                      <a:pt x="30" y="3"/>
                      <a:pt x="30" y="3"/>
                      <a:pt x="29" y="3"/>
                    </a:cubicBezTo>
                    <a:cubicBezTo>
                      <a:pt x="28" y="3"/>
                      <a:pt x="26" y="2"/>
                      <a:pt x="25" y="2"/>
                    </a:cubicBezTo>
                    <a:cubicBezTo>
                      <a:pt x="23" y="3"/>
                      <a:pt x="23" y="3"/>
                      <a:pt x="23" y="3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21" y="5"/>
                      <a:pt x="21" y="5"/>
                      <a:pt x="21" y="5"/>
                    </a:cubicBezTo>
                    <a:cubicBezTo>
                      <a:pt x="19" y="7"/>
                      <a:pt x="19" y="7"/>
                      <a:pt x="19" y="7"/>
                    </a:cubicBezTo>
                    <a:cubicBezTo>
                      <a:pt x="18" y="8"/>
                      <a:pt x="18" y="8"/>
                      <a:pt x="18" y="8"/>
                    </a:cubicBezTo>
                    <a:cubicBezTo>
                      <a:pt x="18" y="8"/>
                      <a:pt x="18" y="9"/>
                      <a:pt x="18" y="10"/>
                    </a:cubicBezTo>
                    <a:cubicBezTo>
                      <a:pt x="18" y="11"/>
                      <a:pt x="18" y="11"/>
                      <a:pt x="18" y="11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5" y="13"/>
                      <a:pt x="15" y="13"/>
                      <a:pt x="15" y="13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10" y="11"/>
                      <a:pt x="10" y="11"/>
                      <a:pt x="10" y="11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3" y="5"/>
                      <a:pt x="1" y="5"/>
                      <a:pt x="1" y="6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6"/>
                      <a:pt x="1" y="7"/>
                      <a:pt x="1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" y="16"/>
                      <a:pt x="2" y="17"/>
                      <a:pt x="2" y="18"/>
                    </a:cubicBezTo>
                    <a:cubicBezTo>
                      <a:pt x="2" y="18"/>
                      <a:pt x="2" y="20"/>
                      <a:pt x="1" y="21"/>
                    </a:cubicBezTo>
                    <a:cubicBezTo>
                      <a:pt x="1" y="21"/>
                      <a:pt x="1" y="22"/>
                      <a:pt x="1" y="22"/>
                    </a:cubicBezTo>
                    <a:cubicBezTo>
                      <a:pt x="1" y="22"/>
                      <a:pt x="1" y="22"/>
                      <a:pt x="1" y="22"/>
                    </a:cubicBezTo>
                    <a:cubicBezTo>
                      <a:pt x="1" y="22"/>
                      <a:pt x="1" y="22"/>
                      <a:pt x="1" y="22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6" y="23"/>
                      <a:pt x="7" y="24"/>
                      <a:pt x="8" y="25"/>
                    </a:cubicBezTo>
                    <a:cubicBezTo>
                      <a:pt x="10" y="26"/>
                      <a:pt x="10" y="26"/>
                      <a:pt x="10" y="26"/>
                    </a:cubicBezTo>
                    <a:cubicBezTo>
                      <a:pt x="10" y="27"/>
                      <a:pt x="10" y="27"/>
                      <a:pt x="10" y="27"/>
                    </a:cubicBezTo>
                    <a:cubicBezTo>
                      <a:pt x="10" y="28"/>
                      <a:pt x="10" y="29"/>
                      <a:pt x="10" y="29"/>
                    </a:cubicBezTo>
                    <a:cubicBezTo>
                      <a:pt x="12" y="29"/>
                      <a:pt x="12" y="29"/>
                      <a:pt x="12" y="29"/>
                    </a:cubicBezTo>
                    <a:cubicBezTo>
                      <a:pt x="13" y="30"/>
                      <a:pt x="13" y="30"/>
                      <a:pt x="13" y="30"/>
                    </a:cubicBezTo>
                    <a:cubicBezTo>
                      <a:pt x="14" y="31"/>
                      <a:pt x="15" y="33"/>
                      <a:pt x="14" y="34"/>
                    </a:cubicBezTo>
                    <a:cubicBezTo>
                      <a:pt x="14" y="34"/>
                      <a:pt x="15" y="34"/>
                      <a:pt x="15" y="35"/>
                    </a:cubicBezTo>
                    <a:cubicBezTo>
                      <a:pt x="15" y="35"/>
                      <a:pt x="15" y="36"/>
                      <a:pt x="15" y="36"/>
                    </a:cubicBezTo>
                    <a:cubicBezTo>
                      <a:pt x="15" y="37"/>
                      <a:pt x="15" y="37"/>
                      <a:pt x="15" y="37"/>
                    </a:cubicBezTo>
                    <a:cubicBezTo>
                      <a:pt x="16" y="37"/>
                      <a:pt x="16" y="38"/>
                      <a:pt x="17" y="38"/>
                    </a:cubicBezTo>
                    <a:cubicBezTo>
                      <a:pt x="18" y="39"/>
                      <a:pt x="18" y="39"/>
                      <a:pt x="18" y="39"/>
                    </a:cubicBezTo>
                    <a:cubicBezTo>
                      <a:pt x="17" y="42"/>
                      <a:pt x="17" y="42"/>
                      <a:pt x="17" y="42"/>
                    </a:cubicBezTo>
                    <a:cubicBezTo>
                      <a:pt x="18" y="43"/>
                      <a:pt x="18" y="43"/>
                      <a:pt x="18" y="43"/>
                    </a:cubicBezTo>
                    <a:cubicBezTo>
                      <a:pt x="21" y="46"/>
                      <a:pt x="21" y="46"/>
                      <a:pt x="21" y="46"/>
                    </a:cubicBezTo>
                    <a:cubicBezTo>
                      <a:pt x="23" y="49"/>
                      <a:pt x="23" y="49"/>
                      <a:pt x="23" y="49"/>
                    </a:cubicBezTo>
                    <a:cubicBezTo>
                      <a:pt x="24" y="49"/>
                      <a:pt x="24" y="49"/>
                      <a:pt x="24" y="49"/>
                    </a:cubicBezTo>
                    <a:cubicBezTo>
                      <a:pt x="25" y="51"/>
                      <a:pt x="25" y="51"/>
                      <a:pt x="25" y="51"/>
                    </a:cubicBezTo>
                    <a:cubicBezTo>
                      <a:pt x="27" y="52"/>
                      <a:pt x="27" y="52"/>
                      <a:pt x="27" y="52"/>
                    </a:cubicBezTo>
                    <a:cubicBezTo>
                      <a:pt x="29" y="55"/>
                      <a:pt x="29" y="55"/>
                      <a:pt x="29" y="55"/>
                    </a:cubicBezTo>
                    <a:cubicBezTo>
                      <a:pt x="31" y="56"/>
                      <a:pt x="31" y="56"/>
                      <a:pt x="31" y="56"/>
                    </a:cubicBezTo>
                    <a:cubicBezTo>
                      <a:pt x="31" y="58"/>
                      <a:pt x="31" y="58"/>
                      <a:pt x="31" y="58"/>
                    </a:cubicBezTo>
                    <a:cubicBezTo>
                      <a:pt x="34" y="58"/>
                      <a:pt x="34" y="58"/>
                      <a:pt x="34" y="58"/>
                    </a:cubicBezTo>
                    <a:cubicBezTo>
                      <a:pt x="34" y="60"/>
                      <a:pt x="34" y="60"/>
                      <a:pt x="34" y="60"/>
                    </a:cubicBezTo>
                    <a:cubicBezTo>
                      <a:pt x="35" y="60"/>
                      <a:pt x="35" y="60"/>
                      <a:pt x="35" y="60"/>
                    </a:cubicBezTo>
                    <a:cubicBezTo>
                      <a:pt x="37" y="62"/>
                      <a:pt x="37" y="62"/>
                      <a:pt x="37" y="62"/>
                    </a:cubicBezTo>
                    <a:cubicBezTo>
                      <a:pt x="41" y="63"/>
                      <a:pt x="41" y="63"/>
                      <a:pt x="41" y="63"/>
                    </a:cubicBezTo>
                    <a:cubicBezTo>
                      <a:pt x="42" y="64"/>
                      <a:pt x="42" y="64"/>
                      <a:pt x="42" y="64"/>
                    </a:cubicBezTo>
                    <a:cubicBezTo>
                      <a:pt x="44" y="67"/>
                      <a:pt x="44" y="67"/>
                      <a:pt x="44" y="67"/>
                    </a:cubicBezTo>
                    <a:cubicBezTo>
                      <a:pt x="45" y="67"/>
                      <a:pt x="45" y="67"/>
                      <a:pt x="45" y="67"/>
                    </a:cubicBezTo>
                    <a:cubicBezTo>
                      <a:pt x="47" y="69"/>
                      <a:pt x="47" y="69"/>
                      <a:pt x="47" y="69"/>
                    </a:cubicBezTo>
                    <a:cubicBezTo>
                      <a:pt x="47" y="69"/>
                      <a:pt x="47" y="70"/>
                      <a:pt x="48" y="70"/>
                    </a:cubicBezTo>
                    <a:cubicBezTo>
                      <a:pt x="48" y="71"/>
                      <a:pt x="50" y="71"/>
                      <a:pt x="52" y="72"/>
                    </a:cubicBezTo>
                    <a:cubicBezTo>
                      <a:pt x="53" y="72"/>
                      <a:pt x="53" y="72"/>
                      <a:pt x="53" y="72"/>
                    </a:cubicBezTo>
                    <a:cubicBezTo>
                      <a:pt x="53" y="73"/>
                      <a:pt x="53" y="73"/>
                      <a:pt x="53" y="73"/>
                    </a:cubicBezTo>
                    <a:cubicBezTo>
                      <a:pt x="54" y="76"/>
                      <a:pt x="54" y="76"/>
                      <a:pt x="54" y="76"/>
                    </a:cubicBezTo>
                    <a:cubicBezTo>
                      <a:pt x="55" y="78"/>
                      <a:pt x="55" y="78"/>
                      <a:pt x="55" y="78"/>
                    </a:cubicBezTo>
                    <a:cubicBezTo>
                      <a:pt x="55" y="78"/>
                      <a:pt x="55" y="78"/>
                      <a:pt x="55" y="78"/>
                    </a:cubicBezTo>
                    <a:cubicBezTo>
                      <a:pt x="63" y="84"/>
                      <a:pt x="63" y="84"/>
                      <a:pt x="63" y="84"/>
                    </a:cubicBezTo>
                    <a:cubicBezTo>
                      <a:pt x="64" y="86"/>
                      <a:pt x="64" y="86"/>
                      <a:pt x="64" y="86"/>
                    </a:cubicBezTo>
                    <a:cubicBezTo>
                      <a:pt x="68" y="87"/>
                      <a:pt x="68" y="87"/>
                      <a:pt x="68" y="87"/>
                    </a:cubicBezTo>
                    <a:cubicBezTo>
                      <a:pt x="67" y="89"/>
                      <a:pt x="67" y="89"/>
                      <a:pt x="67" y="89"/>
                    </a:cubicBezTo>
                    <a:cubicBezTo>
                      <a:pt x="67" y="89"/>
                      <a:pt x="67" y="89"/>
                      <a:pt x="67" y="90"/>
                    </a:cubicBezTo>
                    <a:cubicBezTo>
                      <a:pt x="67" y="90"/>
                      <a:pt x="67" y="90"/>
                      <a:pt x="67" y="90"/>
                    </a:cubicBezTo>
                    <a:cubicBezTo>
                      <a:pt x="68" y="90"/>
                      <a:pt x="68" y="90"/>
                      <a:pt x="68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71" y="92"/>
                      <a:pt x="71" y="92"/>
                      <a:pt x="71" y="92"/>
                    </a:cubicBezTo>
                    <a:cubicBezTo>
                      <a:pt x="71" y="92"/>
                      <a:pt x="71" y="93"/>
                      <a:pt x="71" y="94"/>
                    </a:cubicBezTo>
                    <a:cubicBezTo>
                      <a:pt x="73" y="94"/>
                      <a:pt x="73" y="94"/>
                      <a:pt x="73" y="94"/>
                    </a:cubicBezTo>
                    <a:cubicBezTo>
                      <a:pt x="78" y="97"/>
                      <a:pt x="78" y="97"/>
                      <a:pt x="78" y="97"/>
                    </a:cubicBezTo>
                    <a:cubicBezTo>
                      <a:pt x="79" y="99"/>
                      <a:pt x="79" y="99"/>
                      <a:pt x="79" y="99"/>
                    </a:cubicBezTo>
                    <a:cubicBezTo>
                      <a:pt x="80" y="100"/>
                      <a:pt x="80" y="100"/>
                      <a:pt x="80" y="100"/>
                    </a:cubicBezTo>
                    <a:cubicBezTo>
                      <a:pt x="84" y="102"/>
                      <a:pt x="84" y="102"/>
                      <a:pt x="84" y="102"/>
                    </a:cubicBezTo>
                    <a:cubicBezTo>
                      <a:pt x="89" y="104"/>
                      <a:pt x="89" y="104"/>
                      <a:pt x="89" y="104"/>
                    </a:cubicBezTo>
                    <a:cubicBezTo>
                      <a:pt x="90" y="105"/>
                      <a:pt x="92" y="106"/>
                      <a:pt x="92" y="106"/>
                    </a:cubicBezTo>
                    <a:cubicBezTo>
                      <a:pt x="93" y="106"/>
                      <a:pt x="93" y="107"/>
                      <a:pt x="94" y="108"/>
                    </a:cubicBezTo>
                    <a:cubicBezTo>
                      <a:pt x="94" y="108"/>
                      <a:pt x="94" y="108"/>
                      <a:pt x="94" y="108"/>
                    </a:cubicBezTo>
                    <a:cubicBezTo>
                      <a:pt x="97" y="108"/>
                      <a:pt x="97" y="108"/>
                      <a:pt x="97" y="108"/>
                    </a:cubicBezTo>
                    <a:cubicBezTo>
                      <a:pt x="97" y="109"/>
                      <a:pt x="97" y="109"/>
                      <a:pt x="97" y="109"/>
                    </a:cubicBezTo>
                    <a:cubicBezTo>
                      <a:pt x="98" y="107"/>
                      <a:pt x="98" y="107"/>
                      <a:pt x="98" y="107"/>
                    </a:cubicBezTo>
                    <a:cubicBezTo>
                      <a:pt x="99" y="108"/>
                      <a:pt x="99" y="108"/>
                      <a:pt x="99" y="108"/>
                    </a:cubicBezTo>
                    <a:cubicBezTo>
                      <a:pt x="99" y="106"/>
                      <a:pt x="99" y="106"/>
                      <a:pt x="99" y="106"/>
                    </a:cubicBezTo>
                    <a:cubicBezTo>
                      <a:pt x="100" y="105"/>
                      <a:pt x="100" y="105"/>
                      <a:pt x="100" y="105"/>
                    </a:cubicBezTo>
                    <a:cubicBezTo>
                      <a:pt x="100" y="103"/>
                      <a:pt x="100" y="103"/>
                      <a:pt x="100" y="103"/>
                    </a:cubicBezTo>
                    <a:cubicBezTo>
                      <a:pt x="100" y="102"/>
                      <a:pt x="100" y="102"/>
                      <a:pt x="100" y="102"/>
                    </a:cubicBezTo>
                    <a:cubicBezTo>
                      <a:pt x="100" y="101"/>
                      <a:pt x="100" y="101"/>
                      <a:pt x="100" y="101"/>
                    </a:cubicBezTo>
                    <a:cubicBezTo>
                      <a:pt x="99" y="101"/>
                      <a:pt x="99" y="101"/>
                      <a:pt x="99" y="101"/>
                    </a:cubicBezTo>
                    <a:cubicBezTo>
                      <a:pt x="98" y="101"/>
                      <a:pt x="98" y="101"/>
                      <a:pt x="98" y="101"/>
                    </a:cubicBezTo>
                    <a:cubicBezTo>
                      <a:pt x="96" y="97"/>
                      <a:pt x="96" y="97"/>
                      <a:pt x="96" y="97"/>
                    </a:cubicBezTo>
                    <a:cubicBezTo>
                      <a:pt x="96" y="96"/>
                      <a:pt x="96" y="96"/>
                      <a:pt x="96" y="96"/>
                    </a:cubicBezTo>
                    <a:cubicBezTo>
                      <a:pt x="97" y="95"/>
                      <a:pt x="97" y="95"/>
                      <a:pt x="97" y="95"/>
                    </a:cubicBezTo>
                    <a:cubicBezTo>
                      <a:pt x="95" y="93"/>
                      <a:pt x="95" y="93"/>
                      <a:pt x="95" y="93"/>
                    </a:cubicBezTo>
                    <a:cubicBezTo>
                      <a:pt x="94" y="92"/>
                      <a:pt x="94" y="92"/>
                      <a:pt x="94" y="92"/>
                    </a:cubicBezTo>
                    <a:cubicBezTo>
                      <a:pt x="94" y="89"/>
                      <a:pt x="94" y="89"/>
                      <a:pt x="94" y="89"/>
                    </a:cubicBezTo>
                    <a:cubicBezTo>
                      <a:pt x="97" y="88"/>
                      <a:pt x="97" y="88"/>
                      <a:pt x="97" y="88"/>
                    </a:cubicBezTo>
                    <a:cubicBezTo>
                      <a:pt x="101" y="88"/>
                      <a:pt x="101" y="88"/>
                      <a:pt x="101" y="88"/>
                    </a:cubicBezTo>
                    <a:cubicBezTo>
                      <a:pt x="100" y="85"/>
                      <a:pt x="100" y="85"/>
                      <a:pt x="100" y="85"/>
                    </a:cubicBezTo>
                    <a:cubicBezTo>
                      <a:pt x="99" y="84"/>
                      <a:pt x="99" y="84"/>
                      <a:pt x="99" y="84"/>
                    </a:cubicBezTo>
                    <a:cubicBezTo>
                      <a:pt x="100" y="81"/>
                      <a:pt x="100" y="81"/>
                      <a:pt x="100" y="81"/>
                    </a:cubicBezTo>
                    <a:cubicBezTo>
                      <a:pt x="101" y="79"/>
                      <a:pt x="101" y="79"/>
                      <a:pt x="101" y="79"/>
                    </a:cubicBezTo>
                    <a:cubicBezTo>
                      <a:pt x="100" y="78"/>
                      <a:pt x="100" y="78"/>
                      <a:pt x="100" y="78"/>
                    </a:cubicBezTo>
                    <a:cubicBezTo>
                      <a:pt x="104" y="74"/>
                      <a:pt x="104" y="74"/>
                      <a:pt x="104" y="74"/>
                    </a:cubicBezTo>
                    <a:cubicBezTo>
                      <a:pt x="104" y="73"/>
                      <a:pt x="104" y="73"/>
                      <a:pt x="104" y="73"/>
                    </a:cubicBezTo>
                    <a:cubicBezTo>
                      <a:pt x="106" y="72"/>
                      <a:pt x="106" y="72"/>
                      <a:pt x="106" y="72"/>
                    </a:cubicBezTo>
                    <a:cubicBezTo>
                      <a:pt x="107" y="73"/>
                      <a:pt x="107" y="73"/>
                      <a:pt x="107" y="73"/>
                    </a:cubicBezTo>
                    <a:cubicBezTo>
                      <a:pt x="108" y="74"/>
                      <a:pt x="108" y="74"/>
                      <a:pt x="108" y="74"/>
                    </a:cubicBezTo>
                    <a:cubicBezTo>
                      <a:pt x="109" y="75"/>
                      <a:pt x="109" y="75"/>
                      <a:pt x="109" y="75"/>
                    </a:cubicBezTo>
                    <a:cubicBezTo>
                      <a:pt x="110" y="76"/>
                      <a:pt x="110" y="76"/>
                      <a:pt x="110" y="76"/>
                    </a:cubicBezTo>
                    <a:cubicBezTo>
                      <a:pt x="111" y="74"/>
                      <a:pt x="111" y="74"/>
                      <a:pt x="111" y="74"/>
                    </a:cubicBezTo>
                    <a:cubicBezTo>
                      <a:pt x="112" y="73"/>
                      <a:pt x="112" y="73"/>
                      <a:pt x="112" y="73"/>
                    </a:cubicBezTo>
                    <a:cubicBezTo>
                      <a:pt x="111" y="72"/>
                      <a:pt x="111" y="72"/>
                      <a:pt x="111" y="72"/>
                    </a:cubicBezTo>
                    <a:cubicBezTo>
                      <a:pt x="110" y="71"/>
                      <a:pt x="110" y="71"/>
                      <a:pt x="110" y="71"/>
                    </a:cubicBezTo>
                    <a:cubicBezTo>
                      <a:pt x="110" y="70"/>
                      <a:pt x="110" y="70"/>
                      <a:pt x="110" y="70"/>
                    </a:cubicBezTo>
                    <a:cubicBezTo>
                      <a:pt x="109" y="69"/>
                      <a:pt x="109" y="69"/>
                      <a:pt x="109" y="69"/>
                    </a:cubicBezTo>
                    <a:cubicBezTo>
                      <a:pt x="109" y="69"/>
                      <a:pt x="108" y="68"/>
                      <a:pt x="108" y="68"/>
                    </a:cubicBezTo>
                    <a:cubicBezTo>
                      <a:pt x="108" y="68"/>
                      <a:pt x="107" y="68"/>
                      <a:pt x="107" y="68"/>
                    </a:cubicBezTo>
                    <a:cubicBezTo>
                      <a:pt x="107" y="67"/>
                      <a:pt x="107" y="67"/>
                      <a:pt x="107" y="67"/>
                    </a:cubicBezTo>
                    <a:cubicBezTo>
                      <a:pt x="107" y="67"/>
                      <a:pt x="106" y="67"/>
                      <a:pt x="106" y="67"/>
                    </a:cubicBezTo>
                    <a:cubicBezTo>
                      <a:pt x="106" y="67"/>
                      <a:pt x="106" y="66"/>
                      <a:pt x="106" y="66"/>
                    </a:cubicBezTo>
                    <a:cubicBezTo>
                      <a:pt x="107" y="65"/>
                      <a:pt x="107" y="65"/>
                      <a:pt x="107" y="65"/>
                    </a:cubicBezTo>
                    <a:cubicBezTo>
                      <a:pt x="108" y="64"/>
                      <a:pt x="108" y="64"/>
                      <a:pt x="108" y="64"/>
                    </a:cubicBezTo>
                    <a:cubicBezTo>
                      <a:pt x="109" y="64"/>
                      <a:pt x="109" y="64"/>
                      <a:pt x="109" y="64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1" y="64"/>
                      <a:pt x="111" y="64"/>
                    </a:cubicBezTo>
                    <a:cubicBezTo>
                      <a:pt x="111" y="64"/>
                      <a:pt x="113" y="63"/>
                      <a:pt x="113" y="63"/>
                    </a:cubicBezTo>
                    <a:cubicBezTo>
                      <a:pt x="114" y="63"/>
                      <a:pt x="114" y="63"/>
                      <a:pt x="114" y="63"/>
                    </a:cubicBezTo>
                    <a:cubicBezTo>
                      <a:pt x="115" y="63"/>
                      <a:pt x="116" y="62"/>
                      <a:pt x="116" y="62"/>
                    </a:cubicBezTo>
                    <a:cubicBezTo>
                      <a:pt x="118" y="60"/>
                      <a:pt x="118" y="60"/>
                      <a:pt x="118" y="60"/>
                    </a:cubicBezTo>
                    <a:cubicBezTo>
                      <a:pt x="118" y="60"/>
                      <a:pt x="118" y="60"/>
                      <a:pt x="119" y="60"/>
                    </a:cubicBezTo>
                    <a:cubicBezTo>
                      <a:pt x="120" y="61"/>
                      <a:pt x="121" y="61"/>
                      <a:pt x="122" y="61"/>
                    </a:cubicBezTo>
                    <a:cubicBezTo>
                      <a:pt x="123" y="61"/>
                      <a:pt x="123" y="62"/>
                      <a:pt x="123" y="60"/>
                    </a:cubicBezTo>
                    <a:cubicBezTo>
                      <a:pt x="124" y="57"/>
                      <a:pt x="123" y="56"/>
                      <a:pt x="123" y="56"/>
                    </a:cubicBezTo>
                    <a:cubicBezTo>
                      <a:pt x="120" y="53"/>
                      <a:pt x="120" y="53"/>
                      <a:pt x="120" y="53"/>
                    </a:cubicBezTo>
                    <a:cubicBezTo>
                      <a:pt x="120" y="53"/>
                      <a:pt x="120" y="52"/>
                      <a:pt x="119" y="51"/>
                    </a:cubicBezTo>
                    <a:cubicBezTo>
                      <a:pt x="118" y="50"/>
                      <a:pt x="117" y="49"/>
                      <a:pt x="117" y="49"/>
                    </a:cubicBezTo>
                    <a:cubicBezTo>
                      <a:pt x="117" y="49"/>
                      <a:pt x="114" y="47"/>
                      <a:pt x="114" y="47"/>
                    </a:cubicBezTo>
                    <a:cubicBezTo>
                      <a:pt x="114" y="47"/>
                      <a:pt x="113" y="46"/>
                      <a:pt x="113" y="46"/>
                    </a:cubicBezTo>
                    <a:cubicBezTo>
                      <a:pt x="113" y="45"/>
                      <a:pt x="113" y="44"/>
                      <a:pt x="113" y="44"/>
                    </a:cubicBezTo>
                    <a:cubicBezTo>
                      <a:pt x="114" y="44"/>
                      <a:pt x="114" y="43"/>
                      <a:pt x="114" y="44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8" name="Freeform 152"/>
              <p:cNvSpPr>
                <a:spLocks/>
              </p:cNvSpPr>
              <p:nvPr/>
            </p:nvSpPr>
            <p:spPr bwMode="auto">
              <a:xfrm>
                <a:off x="3258" y="2773"/>
                <a:ext cx="123" cy="138"/>
              </a:xfrm>
              <a:custGeom>
                <a:avLst/>
                <a:gdLst>
                  <a:gd name="T0" fmla="*/ 52 w 61"/>
                  <a:gd name="T1" fmla="*/ 16 h 69"/>
                  <a:gd name="T2" fmla="*/ 44 w 61"/>
                  <a:gd name="T3" fmla="*/ 13 h 69"/>
                  <a:gd name="T4" fmla="*/ 42 w 61"/>
                  <a:gd name="T5" fmla="*/ 12 h 69"/>
                  <a:gd name="T6" fmla="*/ 36 w 61"/>
                  <a:gd name="T7" fmla="*/ 10 h 69"/>
                  <a:gd name="T8" fmla="*/ 32 w 61"/>
                  <a:gd name="T9" fmla="*/ 10 h 69"/>
                  <a:gd name="T10" fmla="*/ 29 w 61"/>
                  <a:gd name="T11" fmla="*/ 8 h 69"/>
                  <a:gd name="T12" fmla="*/ 25 w 61"/>
                  <a:gd name="T13" fmla="*/ 5 h 69"/>
                  <a:gd name="T14" fmla="*/ 22 w 61"/>
                  <a:gd name="T15" fmla="*/ 3 h 69"/>
                  <a:gd name="T16" fmla="*/ 17 w 61"/>
                  <a:gd name="T17" fmla="*/ 0 h 69"/>
                  <a:gd name="T18" fmla="*/ 17 w 61"/>
                  <a:gd name="T19" fmla="*/ 0 h 69"/>
                  <a:gd name="T20" fmla="*/ 15 w 61"/>
                  <a:gd name="T21" fmla="*/ 1 h 69"/>
                  <a:gd name="T22" fmla="*/ 15 w 61"/>
                  <a:gd name="T23" fmla="*/ 4 h 69"/>
                  <a:gd name="T24" fmla="*/ 14 w 61"/>
                  <a:gd name="T25" fmla="*/ 12 h 69"/>
                  <a:gd name="T26" fmla="*/ 6 w 61"/>
                  <a:gd name="T27" fmla="*/ 12 h 69"/>
                  <a:gd name="T28" fmla="*/ 5 w 61"/>
                  <a:gd name="T29" fmla="*/ 17 h 69"/>
                  <a:gd name="T30" fmla="*/ 0 w 61"/>
                  <a:gd name="T31" fmla="*/ 25 h 69"/>
                  <a:gd name="T32" fmla="*/ 1 w 61"/>
                  <a:gd name="T33" fmla="*/ 31 h 69"/>
                  <a:gd name="T34" fmla="*/ 5 w 61"/>
                  <a:gd name="T35" fmla="*/ 36 h 69"/>
                  <a:gd name="T36" fmla="*/ 4 w 61"/>
                  <a:gd name="T37" fmla="*/ 41 h 69"/>
                  <a:gd name="T38" fmla="*/ 2 w 61"/>
                  <a:gd name="T39" fmla="*/ 44 h 69"/>
                  <a:gd name="T40" fmla="*/ 0 w 61"/>
                  <a:gd name="T41" fmla="*/ 45 h 69"/>
                  <a:gd name="T42" fmla="*/ 7 w 61"/>
                  <a:gd name="T43" fmla="*/ 47 h 69"/>
                  <a:gd name="T44" fmla="*/ 7 w 61"/>
                  <a:gd name="T45" fmla="*/ 44 h 69"/>
                  <a:gd name="T46" fmla="*/ 11 w 61"/>
                  <a:gd name="T47" fmla="*/ 44 h 69"/>
                  <a:gd name="T48" fmla="*/ 9 w 61"/>
                  <a:gd name="T49" fmla="*/ 46 h 69"/>
                  <a:gd name="T50" fmla="*/ 8 w 61"/>
                  <a:gd name="T51" fmla="*/ 49 h 69"/>
                  <a:gd name="T52" fmla="*/ 4 w 61"/>
                  <a:gd name="T53" fmla="*/ 48 h 69"/>
                  <a:gd name="T54" fmla="*/ 7 w 61"/>
                  <a:gd name="T55" fmla="*/ 49 h 69"/>
                  <a:gd name="T56" fmla="*/ 10 w 61"/>
                  <a:gd name="T57" fmla="*/ 51 h 69"/>
                  <a:gd name="T58" fmla="*/ 15 w 61"/>
                  <a:gd name="T59" fmla="*/ 52 h 69"/>
                  <a:gd name="T60" fmla="*/ 20 w 61"/>
                  <a:gd name="T61" fmla="*/ 57 h 69"/>
                  <a:gd name="T62" fmla="*/ 23 w 61"/>
                  <a:gd name="T63" fmla="*/ 59 h 69"/>
                  <a:gd name="T64" fmla="*/ 25 w 61"/>
                  <a:gd name="T65" fmla="*/ 61 h 69"/>
                  <a:gd name="T66" fmla="*/ 26 w 61"/>
                  <a:gd name="T67" fmla="*/ 64 h 69"/>
                  <a:gd name="T68" fmla="*/ 29 w 61"/>
                  <a:gd name="T69" fmla="*/ 66 h 69"/>
                  <a:gd name="T70" fmla="*/ 31 w 61"/>
                  <a:gd name="T71" fmla="*/ 67 h 69"/>
                  <a:gd name="T72" fmla="*/ 34 w 61"/>
                  <a:gd name="T73" fmla="*/ 68 h 69"/>
                  <a:gd name="T74" fmla="*/ 32 w 61"/>
                  <a:gd name="T75" fmla="*/ 65 h 69"/>
                  <a:gd name="T76" fmla="*/ 33 w 61"/>
                  <a:gd name="T77" fmla="*/ 62 h 69"/>
                  <a:gd name="T78" fmla="*/ 33 w 61"/>
                  <a:gd name="T79" fmla="*/ 58 h 69"/>
                  <a:gd name="T80" fmla="*/ 30 w 61"/>
                  <a:gd name="T81" fmla="*/ 55 h 69"/>
                  <a:gd name="T82" fmla="*/ 31 w 61"/>
                  <a:gd name="T83" fmla="*/ 51 h 69"/>
                  <a:gd name="T84" fmla="*/ 32 w 61"/>
                  <a:gd name="T85" fmla="*/ 47 h 69"/>
                  <a:gd name="T86" fmla="*/ 33 w 61"/>
                  <a:gd name="T87" fmla="*/ 44 h 69"/>
                  <a:gd name="T88" fmla="*/ 36 w 61"/>
                  <a:gd name="T89" fmla="*/ 40 h 69"/>
                  <a:gd name="T90" fmla="*/ 37 w 61"/>
                  <a:gd name="T91" fmla="*/ 36 h 69"/>
                  <a:gd name="T92" fmla="*/ 42 w 61"/>
                  <a:gd name="T93" fmla="*/ 33 h 69"/>
                  <a:gd name="T94" fmla="*/ 43 w 61"/>
                  <a:gd name="T95" fmla="*/ 36 h 69"/>
                  <a:gd name="T96" fmla="*/ 44 w 61"/>
                  <a:gd name="T97" fmla="*/ 39 h 69"/>
                  <a:gd name="T98" fmla="*/ 47 w 61"/>
                  <a:gd name="T99" fmla="*/ 40 h 69"/>
                  <a:gd name="T100" fmla="*/ 52 w 61"/>
                  <a:gd name="T101" fmla="*/ 36 h 69"/>
                  <a:gd name="T102" fmla="*/ 52 w 61"/>
                  <a:gd name="T103" fmla="*/ 31 h 69"/>
                  <a:gd name="T104" fmla="*/ 51 w 61"/>
                  <a:gd name="T105" fmla="*/ 30 h 69"/>
                  <a:gd name="T106" fmla="*/ 55 w 61"/>
                  <a:gd name="T107" fmla="*/ 24 h 69"/>
                  <a:gd name="T108" fmla="*/ 61 w 61"/>
                  <a:gd name="T109" fmla="*/ 22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1" h="69">
                    <a:moveTo>
                      <a:pt x="56" y="18"/>
                    </a:moveTo>
                    <a:cubicBezTo>
                      <a:pt x="56" y="18"/>
                      <a:pt x="56" y="18"/>
                      <a:pt x="55" y="17"/>
                    </a:cubicBezTo>
                    <a:cubicBezTo>
                      <a:pt x="54" y="17"/>
                      <a:pt x="52" y="16"/>
                      <a:pt x="52" y="16"/>
                    </a:cubicBezTo>
                    <a:cubicBezTo>
                      <a:pt x="50" y="16"/>
                      <a:pt x="50" y="16"/>
                      <a:pt x="50" y="16"/>
                    </a:cubicBezTo>
                    <a:cubicBezTo>
                      <a:pt x="50" y="16"/>
                      <a:pt x="47" y="14"/>
                      <a:pt x="47" y="14"/>
                    </a:cubicBezTo>
                    <a:cubicBezTo>
                      <a:pt x="47" y="14"/>
                      <a:pt x="44" y="13"/>
                      <a:pt x="44" y="13"/>
                    </a:cubicBezTo>
                    <a:cubicBezTo>
                      <a:pt x="44" y="11"/>
                      <a:pt x="44" y="11"/>
                      <a:pt x="44" y="11"/>
                    </a:cubicBezTo>
                    <a:cubicBezTo>
                      <a:pt x="44" y="11"/>
                      <a:pt x="43" y="11"/>
                      <a:pt x="43" y="11"/>
                    </a:cubicBezTo>
                    <a:cubicBezTo>
                      <a:pt x="43" y="11"/>
                      <a:pt x="42" y="12"/>
                      <a:pt x="42" y="12"/>
                    </a:cubicBezTo>
                    <a:cubicBezTo>
                      <a:pt x="39" y="13"/>
                      <a:pt x="39" y="13"/>
                      <a:pt x="39" y="13"/>
                    </a:cubicBezTo>
                    <a:cubicBezTo>
                      <a:pt x="39" y="13"/>
                      <a:pt x="38" y="13"/>
                      <a:pt x="38" y="12"/>
                    </a:cubicBezTo>
                    <a:cubicBezTo>
                      <a:pt x="37" y="12"/>
                      <a:pt x="36" y="10"/>
                      <a:pt x="36" y="10"/>
                    </a:cubicBezTo>
                    <a:cubicBezTo>
                      <a:pt x="36" y="10"/>
                      <a:pt x="36" y="10"/>
                      <a:pt x="35" y="10"/>
                    </a:cubicBezTo>
                    <a:cubicBezTo>
                      <a:pt x="35" y="11"/>
                      <a:pt x="36" y="11"/>
                      <a:pt x="34" y="11"/>
                    </a:cubicBezTo>
                    <a:cubicBezTo>
                      <a:pt x="32" y="10"/>
                      <a:pt x="32" y="10"/>
                      <a:pt x="32" y="10"/>
                    </a:cubicBezTo>
                    <a:cubicBezTo>
                      <a:pt x="30" y="9"/>
                      <a:pt x="30" y="9"/>
                      <a:pt x="30" y="9"/>
                    </a:cubicBezTo>
                    <a:cubicBezTo>
                      <a:pt x="30" y="8"/>
                      <a:pt x="30" y="8"/>
                      <a:pt x="30" y="8"/>
                    </a:cubicBezTo>
                    <a:cubicBezTo>
                      <a:pt x="29" y="8"/>
                      <a:pt x="29" y="8"/>
                      <a:pt x="29" y="8"/>
                    </a:cubicBezTo>
                    <a:cubicBezTo>
                      <a:pt x="29" y="8"/>
                      <a:pt x="28" y="7"/>
                      <a:pt x="28" y="7"/>
                    </a:cubicBezTo>
                    <a:cubicBezTo>
                      <a:pt x="28" y="7"/>
                      <a:pt x="28" y="5"/>
                      <a:pt x="28" y="5"/>
                    </a:cubicBezTo>
                    <a:cubicBezTo>
                      <a:pt x="28" y="5"/>
                      <a:pt x="25" y="5"/>
                      <a:pt x="25" y="5"/>
                    </a:cubicBezTo>
                    <a:cubicBezTo>
                      <a:pt x="24" y="3"/>
                      <a:pt x="24" y="3"/>
                      <a:pt x="24" y="3"/>
                    </a:cubicBezTo>
                    <a:cubicBezTo>
                      <a:pt x="24" y="3"/>
                      <a:pt x="24" y="3"/>
                      <a:pt x="24" y="3"/>
                    </a:cubicBezTo>
                    <a:cubicBezTo>
                      <a:pt x="23" y="3"/>
                      <a:pt x="22" y="3"/>
                      <a:pt x="22" y="3"/>
                    </a:cubicBezTo>
                    <a:cubicBezTo>
                      <a:pt x="21" y="1"/>
                      <a:pt x="21" y="1"/>
                      <a:pt x="21" y="1"/>
                    </a:cubicBezTo>
                    <a:cubicBezTo>
                      <a:pt x="19" y="1"/>
                      <a:pt x="19" y="1"/>
                      <a:pt x="19" y="1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6" y="0"/>
                      <a:pt x="15" y="0"/>
                      <a:pt x="15" y="1"/>
                    </a:cubicBezTo>
                    <a:cubicBezTo>
                      <a:pt x="14" y="1"/>
                      <a:pt x="14" y="1"/>
                      <a:pt x="14" y="1"/>
                    </a:cubicBezTo>
                    <a:cubicBezTo>
                      <a:pt x="15" y="3"/>
                      <a:pt x="15" y="3"/>
                      <a:pt x="15" y="3"/>
                    </a:cubicBezTo>
                    <a:cubicBezTo>
                      <a:pt x="15" y="4"/>
                      <a:pt x="15" y="4"/>
                      <a:pt x="15" y="4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17" y="8"/>
                      <a:pt x="17" y="8"/>
                      <a:pt x="17" y="8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0" y="12"/>
                      <a:pt x="10" y="12"/>
                      <a:pt x="10" y="12"/>
                    </a:cubicBezTo>
                    <a:cubicBezTo>
                      <a:pt x="9" y="10"/>
                      <a:pt x="9" y="10"/>
                      <a:pt x="9" y="10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5" y="16"/>
                      <a:pt x="5" y="16"/>
                      <a:pt x="5" y="16"/>
                    </a:cubicBezTo>
                    <a:cubicBezTo>
                      <a:pt x="5" y="17"/>
                      <a:pt x="5" y="17"/>
                      <a:pt x="5" y="17"/>
                    </a:cubicBezTo>
                    <a:cubicBezTo>
                      <a:pt x="5" y="19"/>
                      <a:pt x="5" y="19"/>
                      <a:pt x="5" y="19"/>
                    </a:cubicBezTo>
                    <a:cubicBezTo>
                      <a:pt x="6" y="23"/>
                      <a:pt x="6" y="23"/>
                      <a:pt x="6" y="23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2" y="29"/>
                      <a:pt x="2" y="29"/>
                      <a:pt x="2" y="29"/>
                    </a:cubicBezTo>
                    <a:cubicBezTo>
                      <a:pt x="1" y="31"/>
                      <a:pt x="1" y="31"/>
                      <a:pt x="1" y="31"/>
                    </a:cubicBezTo>
                    <a:cubicBezTo>
                      <a:pt x="3" y="33"/>
                      <a:pt x="3" y="33"/>
                      <a:pt x="3" y="33"/>
                    </a:cubicBezTo>
                    <a:cubicBezTo>
                      <a:pt x="5" y="33"/>
                      <a:pt x="5" y="33"/>
                      <a:pt x="5" y="33"/>
                    </a:cubicBezTo>
                    <a:cubicBezTo>
                      <a:pt x="5" y="36"/>
                      <a:pt x="5" y="36"/>
                      <a:pt x="5" y="36"/>
                    </a:cubicBezTo>
                    <a:cubicBezTo>
                      <a:pt x="6" y="37"/>
                      <a:pt x="6" y="37"/>
                      <a:pt x="6" y="37"/>
                    </a:cubicBezTo>
                    <a:cubicBezTo>
                      <a:pt x="5" y="40"/>
                      <a:pt x="5" y="40"/>
                      <a:pt x="5" y="40"/>
                    </a:cubicBezTo>
                    <a:cubicBezTo>
                      <a:pt x="4" y="41"/>
                      <a:pt x="4" y="41"/>
                      <a:pt x="4" y="41"/>
                    </a:cubicBezTo>
                    <a:cubicBezTo>
                      <a:pt x="5" y="44"/>
                      <a:pt x="5" y="44"/>
                      <a:pt x="5" y="44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2" y="44"/>
                      <a:pt x="2" y="44"/>
                      <a:pt x="2" y="44"/>
                    </a:cubicBezTo>
                    <a:cubicBezTo>
                      <a:pt x="1" y="45"/>
                      <a:pt x="1" y="45"/>
                      <a:pt x="1" y="45"/>
                    </a:cubicBezTo>
                    <a:cubicBezTo>
                      <a:pt x="1" y="45"/>
                      <a:pt x="1" y="45"/>
                      <a:pt x="1" y="45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1" y="46"/>
                      <a:pt x="1" y="46"/>
                      <a:pt x="1" y="46"/>
                    </a:cubicBezTo>
                    <a:cubicBezTo>
                      <a:pt x="5" y="47"/>
                      <a:pt x="5" y="47"/>
                      <a:pt x="5" y="47"/>
                    </a:cubicBezTo>
                    <a:cubicBezTo>
                      <a:pt x="7" y="47"/>
                      <a:pt x="7" y="47"/>
                      <a:pt x="7" y="47"/>
                    </a:cubicBezTo>
                    <a:cubicBezTo>
                      <a:pt x="7" y="46"/>
                      <a:pt x="7" y="46"/>
                      <a:pt x="7" y="46"/>
                    </a:cubicBezTo>
                    <a:cubicBezTo>
                      <a:pt x="7" y="45"/>
                      <a:pt x="7" y="45"/>
                      <a:pt x="7" y="45"/>
                    </a:cubicBezTo>
                    <a:cubicBezTo>
                      <a:pt x="7" y="45"/>
                      <a:pt x="7" y="44"/>
                      <a:pt x="7" y="44"/>
                    </a:cubicBezTo>
                    <a:cubicBezTo>
                      <a:pt x="7" y="43"/>
                      <a:pt x="8" y="43"/>
                      <a:pt x="8" y="43"/>
                    </a:cubicBezTo>
                    <a:cubicBezTo>
                      <a:pt x="8" y="44"/>
                      <a:pt x="8" y="44"/>
                      <a:pt x="8" y="44"/>
                    </a:cubicBezTo>
                    <a:cubicBezTo>
                      <a:pt x="11" y="44"/>
                      <a:pt x="11" y="44"/>
                      <a:pt x="11" y="44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9" y="46"/>
                      <a:pt x="9" y="46"/>
                      <a:pt x="9" y="46"/>
                    </a:cubicBezTo>
                    <a:cubicBezTo>
                      <a:pt x="9" y="46"/>
                      <a:pt x="9" y="46"/>
                      <a:pt x="9" y="46"/>
                    </a:cubicBezTo>
                    <a:cubicBezTo>
                      <a:pt x="9" y="47"/>
                      <a:pt x="9" y="49"/>
                      <a:pt x="9" y="49"/>
                    </a:cubicBezTo>
                    <a:cubicBezTo>
                      <a:pt x="9" y="49"/>
                      <a:pt x="9" y="49"/>
                      <a:pt x="8" y="49"/>
                    </a:cubicBezTo>
                    <a:cubicBezTo>
                      <a:pt x="8" y="48"/>
                      <a:pt x="7" y="48"/>
                      <a:pt x="7" y="48"/>
                    </a:cubicBezTo>
                    <a:cubicBezTo>
                      <a:pt x="5" y="47"/>
                      <a:pt x="5" y="47"/>
                      <a:pt x="5" y="47"/>
                    </a:cubicBezTo>
                    <a:cubicBezTo>
                      <a:pt x="4" y="48"/>
                      <a:pt x="4" y="48"/>
                      <a:pt x="4" y="48"/>
                    </a:cubicBezTo>
                    <a:cubicBezTo>
                      <a:pt x="4" y="48"/>
                      <a:pt x="4" y="49"/>
                      <a:pt x="4" y="49"/>
                    </a:cubicBezTo>
                    <a:cubicBezTo>
                      <a:pt x="5" y="49"/>
                      <a:pt x="5" y="50"/>
                      <a:pt x="6" y="50"/>
                    </a:cubicBezTo>
                    <a:cubicBezTo>
                      <a:pt x="6" y="50"/>
                      <a:pt x="7" y="49"/>
                      <a:pt x="7" y="49"/>
                    </a:cubicBezTo>
                    <a:cubicBezTo>
                      <a:pt x="7" y="49"/>
                      <a:pt x="8" y="49"/>
                      <a:pt x="8" y="50"/>
                    </a:cubicBezTo>
                    <a:cubicBezTo>
                      <a:pt x="8" y="50"/>
                      <a:pt x="9" y="50"/>
                      <a:pt x="9" y="50"/>
                    </a:cubicBezTo>
                    <a:cubicBezTo>
                      <a:pt x="10" y="51"/>
                      <a:pt x="10" y="51"/>
                      <a:pt x="10" y="51"/>
                    </a:cubicBezTo>
                    <a:cubicBezTo>
                      <a:pt x="11" y="52"/>
                      <a:pt x="11" y="52"/>
                      <a:pt x="11" y="52"/>
                    </a:cubicBezTo>
                    <a:cubicBezTo>
                      <a:pt x="14" y="52"/>
                      <a:pt x="14" y="52"/>
                      <a:pt x="14" y="52"/>
                    </a:cubicBezTo>
                    <a:cubicBezTo>
                      <a:pt x="15" y="52"/>
                      <a:pt x="15" y="52"/>
                      <a:pt x="15" y="52"/>
                    </a:cubicBezTo>
                    <a:cubicBezTo>
                      <a:pt x="17" y="55"/>
                      <a:pt x="17" y="55"/>
                      <a:pt x="17" y="55"/>
                    </a:cubicBezTo>
                    <a:cubicBezTo>
                      <a:pt x="17" y="55"/>
                      <a:pt x="19" y="56"/>
                      <a:pt x="19" y="56"/>
                    </a:cubicBezTo>
                    <a:cubicBezTo>
                      <a:pt x="19" y="56"/>
                      <a:pt x="20" y="57"/>
                      <a:pt x="20" y="57"/>
                    </a:cubicBezTo>
                    <a:cubicBezTo>
                      <a:pt x="21" y="57"/>
                      <a:pt x="21" y="57"/>
                      <a:pt x="21" y="57"/>
                    </a:cubicBezTo>
                    <a:cubicBezTo>
                      <a:pt x="22" y="58"/>
                      <a:pt x="22" y="58"/>
                      <a:pt x="22" y="58"/>
                    </a:cubicBezTo>
                    <a:cubicBezTo>
                      <a:pt x="22" y="58"/>
                      <a:pt x="23" y="58"/>
                      <a:pt x="23" y="59"/>
                    </a:cubicBezTo>
                    <a:cubicBezTo>
                      <a:pt x="23" y="59"/>
                      <a:pt x="22" y="59"/>
                      <a:pt x="22" y="59"/>
                    </a:cubicBezTo>
                    <a:cubicBezTo>
                      <a:pt x="23" y="61"/>
                      <a:pt x="23" y="61"/>
                      <a:pt x="23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1"/>
                      <a:pt x="25" y="61"/>
                      <a:pt x="25" y="61"/>
                    </a:cubicBezTo>
                    <a:cubicBezTo>
                      <a:pt x="25" y="62"/>
                      <a:pt x="25" y="63"/>
                      <a:pt x="25" y="63"/>
                    </a:cubicBezTo>
                    <a:cubicBezTo>
                      <a:pt x="26" y="64"/>
                      <a:pt x="26" y="64"/>
                      <a:pt x="26" y="64"/>
                    </a:cubicBezTo>
                    <a:cubicBezTo>
                      <a:pt x="26" y="64"/>
                      <a:pt x="26" y="64"/>
                      <a:pt x="27" y="65"/>
                    </a:cubicBezTo>
                    <a:cubicBezTo>
                      <a:pt x="27" y="65"/>
                      <a:pt x="26" y="65"/>
                      <a:pt x="27" y="65"/>
                    </a:cubicBezTo>
                    <a:cubicBezTo>
                      <a:pt x="27" y="66"/>
                      <a:pt x="29" y="66"/>
                      <a:pt x="29" y="66"/>
                    </a:cubicBezTo>
                    <a:cubicBezTo>
                      <a:pt x="30" y="66"/>
                      <a:pt x="30" y="66"/>
                      <a:pt x="30" y="66"/>
                    </a:cubicBezTo>
                    <a:cubicBezTo>
                      <a:pt x="31" y="67"/>
                      <a:pt x="31" y="67"/>
                      <a:pt x="31" y="67"/>
                    </a:cubicBezTo>
                    <a:cubicBezTo>
                      <a:pt x="31" y="67"/>
                      <a:pt x="31" y="67"/>
                      <a:pt x="31" y="67"/>
                    </a:cubicBezTo>
                    <a:cubicBezTo>
                      <a:pt x="31" y="67"/>
                      <a:pt x="35" y="69"/>
                      <a:pt x="35" y="69"/>
                    </a:cubicBezTo>
                    <a:cubicBezTo>
                      <a:pt x="35" y="69"/>
                      <a:pt x="35" y="68"/>
                      <a:pt x="34" y="68"/>
                    </a:cubicBezTo>
                    <a:cubicBezTo>
                      <a:pt x="34" y="68"/>
                      <a:pt x="34" y="68"/>
                      <a:pt x="34" y="68"/>
                    </a:cubicBezTo>
                    <a:cubicBezTo>
                      <a:pt x="34" y="68"/>
                      <a:pt x="33" y="68"/>
                      <a:pt x="33" y="67"/>
                    </a:cubicBezTo>
                    <a:cubicBezTo>
                      <a:pt x="33" y="67"/>
                      <a:pt x="33" y="66"/>
                      <a:pt x="33" y="66"/>
                    </a:cubicBezTo>
                    <a:cubicBezTo>
                      <a:pt x="33" y="66"/>
                      <a:pt x="32" y="65"/>
                      <a:pt x="32" y="65"/>
                    </a:cubicBezTo>
                    <a:cubicBezTo>
                      <a:pt x="33" y="64"/>
                      <a:pt x="33" y="64"/>
                      <a:pt x="33" y="64"/>
                    </a:cubicBezTo>
                    <a:cubicBezTo>
                      <a:pt x="33" y="64"/>
                      <a:pt x="33" y="63"/>
                      <a:pt x="33" y="63"/>
                    </a:cubicBezTo>
                    <a:cubicBezTo>
                      <a:pt x="33" y="62"/>
                      <a:pt x="33" y="62"/>
                      <a:pt x="33" y="62"/>
                    </a:cubicBezTo>
                    <a:cubicBezTo>
                      <a:pt x="33" y="62"/>
                      <a:pt x="32" y="60"/>
                      <a:pt x="32" y="60"/>
                    </a:cubicBezTo>
                    <a:cubicBezTo>
                      <a:pt x="33" y="59"/>
                      <a:pt x="33" y="59"/>
                      <a:pt x="33" y="59"/>
                    </a:cubicBezTo>
                    <a:cubicBezTo>
                      <a:pt x="33" y="59"/>
                      <a:pt x="33" y="58"/>
                      <a:pt x="33" y="58"/>
                    </a:cubicBezTo>
                    <a:cubicBezTo>
                      <a:pt x="33" y="58"/>
                      <a:pt x="33" y="57"/>
                      <a:pt x="33" y="57"/>
                    </a:cubicBezTo>
                    <a:cubicBezTo>
                      <a:pt x="32" y="56"/>
                      <a:pt x="32" y="56"/>
                      <a:pt x="32" y="56"/>
                    </a:cubicBezTo>
                    <a:cubicBezTo>
                      <a:pt x="30" y="55"/>
                      <a:pt x="30" y="55"/>
                      <a:pt x="30" y="55"/>
                    </a:cubicBezTo>
                    <a:cubicBezTo>
                      <a:pt x="29" y="54"/>
                      <a:pt x="29" y="54"/>
                      <a:pt x="29" y="54"/>
                    </a:cubicBezTo>
                    <a:cubicBezTo>
                      <a:pt x="29" y="53"/>
                      <a:pt x="29" y="53"/>
                      <a:pt x="29" y="53"/>
                    </a:cubicBezTo>
                    <a:cubicBezTo>
                      <a:pt x="31" y="51"/>
                      <a:pt x="31" y="51"/>
                      <a:pt x="31" y="51"/>
                    </a:cubicBezTo>
                    <a:cubicBezTo>
                      <a:pt x="31" y="49"/>
                      <a:pt x="31" y="49"/>
                      <a:pt x="31" y="49"/>
                    </a:cubicBezTo>
                    <a:cubicBezTo>
                      <a:pt x="31" y="49"/>
                      <a:pt x="32" y="49"/>
                      <a:pt x="32" y="48"/>
                    </a:cubicBezTo>
                    <a:cubicBezTo>
                      <a:pt x="32" y="48"/>
                      <a:pt x="32" y="47"/>
                      <a:pt x="32" y="47"/>
                    </a:cubicBezTo>
                    <a:cubicBezTo>
                      <a:pt x="32" y="45"/>
                      <a:pt x="32" y="45"/>
                      <a:pt x="32" y="45"/>
                    </a:cubicBezTo>
                    <a:cubicBezTo>
                      <a:pt x="33" y="45"/>
                      <a:pt x="33" y="45"/>
                      <a:pt x="33" y="45"/>
                    </a:cubicBezTo>
                    <a:cubicBezTo>
                      <a:pt x="33" y="44"/>
                      <a:pt x="33" y="44"/>
                      <a:pt x="33" y="44"/>
                    </a:cubicBezTo>
                    <a:cubicBezTo>
                      <a:pt x="33" y="44"/>
                      <a:pt x="34" y="43"/>
                      <a:pt x="34" y="43"/>
                    </a:cubicBezTo>
                    <a:cubicBezTo>
                      <a:pt x="35" y="43"/>
                      <a:pt x="35" y="42"/>
                      <a:pt x="35" y="42"/>
                    </a:cubicBezTo>
                    <a:cubicBezTo>
                      <a:pt x="36" y="40"/>
                      <a:pt x="36" y="40"/>
                      <a:pt x="36" y="40"/>
                    </a:cubicBezTo>
                    <a:cubicBezTo>
                      <a:pt x="37" y="38"/>
                      <a:pt x="37" y="38"/>
                      <a:pt x="37" y="38"/>
                    </a:cubicBezTo>
                    <a:cubicBezTo>
                      <a:pt x="38" y="37"/>
                      <a:pt x="38" y="37"/>
                      <a:pt x="38" y="37"/>
                    </a:cubicBezTo>
                    <a:cubicBezTo>
                      <a:pt x="37" y="36"/>
                      <a:pt x="37" y="36"/>
                      <a:pt x="37" y="36"/>
                    </a:cubicBezTo>
                    <a:cubicBezTo>
                      <a:pt x="37" y="36"/>
                      <a:pt x="40" y="33"/>
                      <a:pt x="40" y="33"/>
                    </a:cubicBezTo>
                    <a:cubicBezTo>
                      <a:pt x="40" y="33"/>
                      <a:pt x="41" y="33"/>
                      <a:pt x="41" y="33"/>
                    </a:cubicBezTo>
                    <a:cubicBezTo>
                      <a:pt x="42" y="33"/>
                      <a:pt x="42" y="33"/>
                      <a:pt x="42" y="33"/>
                    </a:cubicBezTo>
                    <a:cubicBezTo>
                      <a:pt x="43" y="35"/>
                      <a:pt x="43" y="35"/>
                      <a:pt x="43" y="35"/>
                    </a:cubicBezTo>
                    <a:cubicBezTo>
                      <a:pt x="43" y="35"/>
                      <a:pt x="43" y="35"/>
                      <a:pt x="43" y="35"/>
                    </a:cubicBezTo>
                    <a:cubicBezTo>
                      <a:pt x="43" y="35"/>
                      <a:pt x="43" y="36"/>
                      <a:pt x="43" y="36"/>
                    </a:cubicBezTo>
                    <a:cubicBezTo>
                      <a:pt x="43" y="37"/>
                      <a:pt x="43" y="37"/>
                      <a:pt x="43" y="37"/>
                    </a:cubicBezTo>
                    <a:cubicBezTo>
                      <a:pt x="43" y="37"/>
                      <a:pt x="43" y="38"/>
                      <a:pt x="43" y="39"/>
                    </a:cubicBezTo>
                    <a:cubicBezTo>
                      <a:pt x="44" y="39"/>
                      <a:pt x="44" y="39"/>
                      <a:pt x="44" y="39"/>
                    </a:cubicBezTo>
                    <a:cubicBezTo>
                      <a:pt x="44" y="39"/>
                      <a:pt x="44" y="40"/>
                      <a:pt x="45" y="40"/>
                    </a:cubicBezTo>
                    <a:cubicBezTo>
                      <a:pt x="45" y="40"/>
                      <a:pt x="45" y="40"/>
                      <a:pt x="45" y="40"/>
                    </a:cubicBezTo>
                    <a:cubicBezTo>
                      <a:pt x="47" y="40"/>
                      <a:pt x="47" y="40"/>
                      <a:pt x="47" y="40"/>
                    </a:cubicBezTo>
                    <a:cubicBezTo>
                      <a:pt x="48" y="38"/>
                      <a:pt x="48" y="38"/>
                      <a:pt x="48" y="38"/>
                    </a:cubicBezTo>
                    <a:cubicBezTo>
                      <a:pt x="48" y="38"/>
                      <a:pt x="50" y="38"/>
                      <a:pt x="51" y="38"/>
                    </a:cubicBezTo>
                    <a:cubicBezTo>
                      <a:pt x="51" y="37"/>
                      <a:pt x="52" y="36"/>
                      <a:pt x="52" y="36"/>
                    </a:cubicBezTo>
                    <a:cubicBezTo>
                      <a:pt x="52" y="36"/>
                      <a:pt x="52" y="36"/>
                      <a:pt x="52" y="36"/>
                    </a:cubicBezTo>
                    <a:cubicBezTo>
                      <a:pt x="53" y="36"/>
                      <a:pt x="53" y="36"/>
                      <a:pt x="53" y="36"/>
                    </a:cubicBezTo>
                    <a:cubicBezTo>
                      <a:pt x="51" y="34"/>
                      <a:pt x="53" y="33"/>
                      <a:pt x="52" y="31"/>
                    </a:cubicBezTo>
                    <a:cubicBezTo>
                      <a:pt x="52" y="31"/>
                      <a:pt x="52" y="31"/>
                      <a:pt x="51" y="30"/>
                    </a:cubicBezTo>
                    <a:cubicBezTo>
                      <a:pt x="51" y="30"/>
                      <a:pt x="51" y="30"/>
                      <a:pt x="51" y="30"/>
                    </a:cubicBezTo>
                    <a:cubicBezTo>
                      <a:pt x="51" y="30"/>
                      <a:pt x="51" y="30"/>
                      <a:pt x="51" y="30"/>
                    </a:cubicBezTo>
                    <a:cubicBezTo>
                      <a:pt x="50" y="29"/>
                      <a:pt x="48" y="28"/>
                      <a:pt x="48" y="28"/>
                    </a:cubicBezTo>
                    <a:cubicBezTo>
                      <a:pt x="49" y="26"/>
                      <a:pt x="52" y="27"/>
                      <a:pt x="54" y="26"/>
                    </a:cubicBezTo>
                    <a:cubicBezTo>
                      <a:pt x="55" y="26"/>
                      <a:pt x="55" y="25"/>
                      <a:pt x="55" y="24"/>
                    </a:cubicBezTo>
                    <a:cubicBezTo>
                      <a:pt x="56" y="24"/>
                      <a:pt x="58" y="24"/>
                      <a:pt x="58" y="23"/>
                    </a:cubicBezTo>
                    <a:cubicBezTo>
                      <a:pt x="58" y="22"/>
                      <a:pt x="59" y="21"/>
                      <a:pt x="61" y="22"/>
                    </a:cubicBezTo>
                    <a:cubicBezTo>
                      <a:pt x="61" y="22"/>
                      <a:pt x="61" y="22"/>
                      <a:pt x="61" y="22"/>
                    </a:cubicBezTo>
                    <a:cubicBezTo>
                      <a:pt x="59" y="21"/>
                      <a:pt x="57" y="19"/>
                      <a:pt x="56" y="18"/>
                    </a:cubicBez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19" name="Freeform 153"/>
              <p:cNvSpPr>
                <a:spLocks/>
              </p:cNvSpPr>
              <p:nvPr/>
            </p:nvSpPr>
            <p:spPr bwMode="auto">
              <a:xfrm>
                <a:off x="3364" y="2779"/>
                <a:ext cx="105" cy="120"/>
              </a:xfrm>
              <a:custGeom>
                <a:avLst/>
                <a:gdLst>
                  <a:gd name="T0" fmla="*/ 47 w 52"/>
                  <a:gd name="T1" fmla="*/ 35 h 60"/>
                  <a:gd name="T2" fmla="*/ 48 w 52"/>
                  <a:gd name="T3" fmla="*/ 32 h 60"/>
                  <a:gd name="T4" fmla="*/ 50 w 52"/>
                  <a:gd name="T5" fmla="*/ 30 h 60"/>
                  <a:gd name="T6" fmla="*/ 50 w 52"/>
                  <a:gd name="T7" fmla="*/ 25 h 60"/>
                  <a:gd name="T8" fmla="*/ 51 w 52"/>
                  <a:gd name="T9" fmla="*/ 25 h 60"/>
                  <a:gd name="T10" fmla="*/ 52 w 52"/>
                  <a:gd name="T11" fmla="*/ 23 h 60"/>
                  <a:gd name="T12" fmla="*/ 51 w 52"/>
                  <a:gd name="T13" fmla="*/ 20 h 60"/>
                  <a:gd name="T14" fmla="*/ 47 w 52"/>
                  <a:gd name="T15" fmla="*/ 21 h 60"/>
                  <a:gd name="T16" fmla="*/ 46 w 52"/>
                  <a:gd name="T17" fmla="*/ 18 h 60"/>
                  <a:gd name="T18" fmla="*/ 41 w 52"/>
                  <a:gd name="T19" fmla="*/ 20 h 60"/>
                  <a:gd name="T20" fmla="*/ 33 w 52"/>
                  <a:gd name="T21" fmla="*/ 12 h 60"/>
                  <a:gd name="T22" fmla="*/ 32 w 52"/>
                  <a:gd name="T23" fmla="*/ 8 h 60"/>
                  <a:gd name="T24" fmla="*/ 31 w 52"/>
                  <a:gd name="T25" fmla="*/ 8 h 60"/>
                  <a:gd name="T26" fmla="*/ 25 w 52"/>
                  <a:gd name="T27" fmla="*/ 5 h 60"/>
                  <a:gd name="T28" fmla="*/ 19 w 52"/>
                  <a:gd name="T29" fmla="*/ 0 h 60"/>
                  <a:gd name="T30" fmla="*/ 15 w 52"/>
                  <a:gd name="T31" fmla="*/ 2 h 60"/>
                  <a:gd name="T32" fmla="*/ 15 w 52"/>
                  <a:gd name="T33" fmla="*/ 3 h 60"/>
                  <a:gd name="T34" fmla="*/ 17 w 52"/>
                  <a:gd name="T35" fmla="*/ 4 h 60"/>
                  <a:gd name="T36" fmla="*/ 12 w 52"/>
                  <a:gd name="T37" fmla="*/ 15 h 60"/>
                  <a:gd name="T38" fmla="*/ 13 w 52"/>
                  <a:gd name="T39" fmla="*/ 17 h 60"/>
                  <a:gd name="T40" fmla="*/ 12 w 52"/>
                  <a:gd name="T41" fmla="*/ 20 h 60"/>
                  <a:gd name="T42" fmla="*/ 7 w 52"/>
                  <a:gd name="T43" fmla="*/ 21 h 60"/>
                  <a:gd name="T44" fmla="*/ 4 w 52"/>
                  <a:gd name="T45" fmla="*/ 23 h 60"/>
                  <a:gd name="T46" fmla="*/ 0 w 52"/>
                  <a:gd name="T47" fmla="*/ 26 h 60"/>
                  <a:gd name="T48" fmla="*/ 1 w 52"/>
                  <a:gd name="T49" fmla="*/ 31 h 60"/>
                  <a:gd name="T50" fmla="*/ 2 w 52"/>
                  <a:gd name="T51" fmla="*/ 33 h 60"/>
                  <a:gd name="T52" fmla="*/ 1 w 52"/>
                  <a:gd name="T53" fmla="*/ 34 h 60"/>
                  <a:gd name="T54" fmla="*/ 5 w 52"/>
                  <a:gd name="T55" fmla="*/ 37 h 60"/>
                  <a:gd name="T56" fmla="*/ 7 w 52"/>
                  <a:gd name="T57" fmla="*/ 42 h 60"/>
                  <a:gd name="T58" fmla="*/ 10 w 52"/>
                  <a:gd name="T59" fmla="*/ 43 h 60"/>
                  <a:gd name="T60" fmla="*/ 11 w 52"/>
                  <a:gd name="T61" fmla="*/ 43 h 60"/>
                  <a:gd name="T62" fmla="*/ 15 w 52"/>
                  <a:gd name="T63" fmla="*/ 46 h 60"/>
                  <a:gd name="T64" fmla="*/ 18 w 52"/>
                  <a:gd name="T65" fmla="*/ 51 h 60"/>
                  <a:gd name="T66" fmla="*/ 19 w 52"/>
                  <a:gd name="T67" fmla="*/ 54 h 60"/>
                  <a:gd name="T68" fmla="*/ 20 w 52"/>
                  <a:gd name="T69" fmla="*/ 58 h 60"/>
                  <a:gd name="T70" fmla="*/ 25 w 52"/>
                  <a:gd name="T71" fmla="*/ 59 h 60"/>
                  <a:gd name="T72" fmla="*/ 27 w 52"/>
                  <a:gd name="T73" fmla="*/ 50 h 60"/>
                  <a:gd name="T74" fmla="*/ 36 w 52"/>
                  <a:gd name="T75" fmla="*/ 42 h 60"/>
                  <a:gd name="T76" fmla="*/ 49 w 52"/>
                  <a:gd name="T77" fmla="*/ 37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2" h="60">
                    <a:moveTo>
                      <a:pt x="48" y="36"/>
                    </a:moveTo>
                    <a:cubicBezTo>
                      <a:pt x="47" y="35"/>
                      <a:pt x="47" y="35"/>
                      <a:pt x="47" y="35"/>
                    </a:cubicBezTo>
                    <a:cubicBezTo>
                      <a:pt x="45" y="34"/>
                      <a:pt x="45" y="34"/>
                      <a:pt x="45" y="34"/>
                    </a:cubicBezTo>
                    <a:cubicBezTo>
                      <a:pt x="48" y="32"/>
                      <a:pt x="48" y="32"/>
                      <a:pt x="48" y="32"/>
                    </a:cubicBezTo>
                    <a:cubicBezTo>
                      <a:pt x="48" y="32"/>
                      <a:pt x="48" y="32"/>
                      <a:pt x="49" y="31"/>
                    </a:cubicBezTo>
                    <a:cubicBezTo>
                      <a:pt x="49" y="31"/>
                      <a:pt x="50" y="31"/>
                      <a:pt x="50" y="30"/>
                    </a:cubicBezTo>
                    <a:cubicBezTo>
                      <a:pt x="49" y="30"/>
                      <a:pt x="49" y="30"/>
                      <a:pt x="49" y="30"/>
                    </a:cubicBezTo>
                    <a:cubicBezTo>
                      <a:pt x="48" y="27"/>
                      <a:pt x="50" y="26"/>
                      <a:pt x="50" y="25"/>
                    </a:cubicBezTo>
                    <a:cubicBezTo>
                      <a:pt x="51" y="25"/>
                      <a:pt x="51" y="25"/>
                      <a:pt x="51" y="25"/>
                    </a:cubicBezTo>
                    <a:cubicBezTo>
                      <a:pt x="51" y="25"/>
                      <a:pt x="51" y="25"/>
                      <a:pt x="51" y="25"/>
                    </a:cubicBezTo>
                    <a:cubicBezTo>
                      <a:pt x="51" y="25"/>
                      <a:pt x="51" y="25"/>
                      <a:pt x="52" y="25"/>
                    </a:cubicBezTo>
                    <a:cubicBezTo>
                      <a:pt x="52" y="25"/>
                      <a:pt x="52" y="24"/>
                      <a:pt x="52" y="23"/>
                    </a:cubicBezTo>
                    <a:cubicBezTo>
                      <a:pt x="51" y="22"/>
                      <a:pt x="51" y="21"/>
                      <a:pt x="52" y="20"/>
                    </a:cubicBezTo>
                    <a:cubicBezTo>
                      <a:pt x="51" y="20"/>
                      <a:pt x="51" y="20"/>
                      <a:pt x="51" y="20"/>
                    </a:cubicBezTo>
                    <a:cubicBezTo>
                      <a:pt x="50" y="20"/>
                      <a:pt x="50" y="20"/>
                      <a:pt x="50" y="20"/>
                    </a:cubicBezTo>
                    <a:cubicBezTo>
                      <a:pt x="47" y="21"/>
                      <a:pt x="47" y="21"/>
                      <a:pt x="47" y="21"/>
                    </a:cubicBezTo>
                    <a:cubicBezTo>
                      <a:pt x="47" y="19"/>
                      <a:pt x="47" y="19"/>
                      <a:pt x="47" y="19"/>
                    </a:cubicBezTo>
                    <a:cubicBezTo>
                      <a:pt x="47" y="19"/>
                      <a:pt x="46" y="19"/>
                      <a:pt x="46" y="18"/>
                    </a:cubicBezTo>
                    <a:cubicBezTo>
                      <a:pt x="45" y="18"/>
                      <a:pt x="44" y="18"/>
                      <a:pt x="43" y="18"/>
                    </a:cubicBezTo>
                    <a:cubicBezTo>
                      <a:pt x="41" y="20"/>
                      <a:pt x="41" y="20"/>
                      <a:pt x="41" y="20"/>
                    </a:cubicBezTo>
                    <a:cubicBezTo>
                      <a:pt x="40" y="14"/>
                      <a:pt x="40" y="14"/>
                      <a:pt x="40" y="14"/>
                    </a:cubicBezTo>
                    <a:cubicBezTo>
                      <a:pt x="33" y="12"/>
                      <a:pt x="33" y="12"/>
                      <a:pt x="33" y="12"/>
                    </a:cubicBezTo>
                    <a:cubicBezTo>
                      <a:pt x="33" y="11"/>
                      <a:pt x="33" y="11"/>
                      <a:pt x="33" y="11"/>
                    </a:cubicBezTo>
                    <a:cubicBezTo>
                      <a:pt x="33" y="10"/>
                      <a:pt x="32" y="9"/>
                      <a:pt x="32" y="8"/>
                    </a:cubicBezTo>
                    <a:cubicBezTo>
                      <a:pt x="32" y="8"/>
                      <a:pt x="32" y="8"/>
                      <a:pt x="32" y="8"/>
                    </a:cubicBezTo>
                    <a:cubicBezTo>
                      <a:pt x="31" y="8"/>
                      <a:pt x="31" y="8"/>
                      <a:pt x="31" y="8"/>
                    </a:cubicBezTo>
                    <a:cubicBezTo>
                      <a:pt x="27" y="5"/>
                      <a:pt x="27" y="5"/>
                      <a:pt x="27" y="5"/>
                    </a:cubicBezTo>
                    <a:cubicBezTo>
                      <a:pt x="27" y="5"/>
                      <a:pt x="25" y="5"/>
                      <a:pt x="25" y="5"/>
                    </a:cubicBezTo>
                    <a:cubicBezTo>
                      <a:pt x="25" y="5"/>
                      <a:pt x="24" y="5"/>
                      <a:pt x="22" y="4"/>
                    </a:cubicBezTo>
                    <a:cubicBezTo>
                      <a:pt x="20" y="3"/>
                      <a:pt x="19" y="1"/>
                      <a:pt x="19" y="0"/>
                    </a:cubicBezTo>
                    <a:cubicBezTo>
                      <a:pt x="18" y="1"/>
                      <a:pt x="17" y="1"/>
                      <a:pt x="17" y="2"/>
                    </a:cubicBezTo>
                    <a:cubicBezTo>
                      <a:pt x="16" y="2"/>
                      <a:pt x="16" y="2"/>
                      <a:pt x="15" y="2"/>
                    </a:cubicBezTo>
                    <a:cubicBezTo>
                      <a:pt x="15" y="3"/>
                      <a:pt x="15" y="3"/>
                      <a:pt x="15" y="3"/>
                    </a:cubicBezTo>
                    <a:cubicBezTo>
                      <a:pt x="15" y="3"/>
                      <a:pt x="15" y="3"/>
                      <a:pt x="15" y="3"/>
                    </a:cubicBezTo>
                    <a:cubicBezTo>
                      <a:pt x="15" y="3"/>
                      <a:pt x="16" y="4"/>
                      <a:pt x="16" y="4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6" y="11"/>
                      <a:pt x="16" y="11"/>
                      <a:pt x="16" y="11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3" y="16"/>
                      <a:pt x="13" y="16"/>
                      <a:pt x="13" y="16"/>
                    </a:cubicBezTo>
                    <a:cubicBezTo>
                      <a:pt x="13" y="17"/>
                      <a:pt x="13" y="17"/>
                      <a:pt x="13" y="17"/>
                    </a:cubicBezTo>
                    <a:cubicBezTo>
                      <a:pt x="13" y="18"/>
                      <a:pt x="12" y="19"/>
                      <a:pt x="11" y="19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8" y="21"/>
                      <a:pt x="8" y="21"/>
                      <a:pt x="8" y="21"/>
                    </a:cubicBezTo>
                    <a:cubicBezTo>
                      <a:pt x="8" y="21"/>
                      <a:pt x="7" y="21"/>
                      <a:pt x="7" y="21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6" y="22"/>
                      <a:pt x="6" y="23"/>
                      <a:pt x="4" y="23"/>
                    </a:cubicBezTo>
                    <a:cubicBezTo>
                      <a:pt x="3" y="24"/>
                      <a:pt x="3" y="25"/>
                      <a:pt x="1" y="26"/>
                    </a:cubicBezTo>
                    <a:cubicBezTo>
                      <a:pt x="1" y="26"/>
                      <a:pt x="1" y="26"/>
                      <a:pt x="0" y="26"/>
                    </a:cubicBezTo>
                    <a:cubicBezTo>
                      <a:pt x="1" y="26"/>
                      <a:pt x="1" y="27"/>
                      <a:pt x="1" y="27"/>
                    </a:cubicBezTo>
                    <a:cubicBezTo>
                      <a:pt x="2" y="29"/>
                      <a:pt x="2" y="30"/>
                      <a:pt x="1" y="31"/>
                    </a:cubicBezTo>
                    <a:cubicBezTo>
                      <a:pt x="1" y="31"/>
                      <a:pt x="1" y="31"/>
                      <a:pt x="2" y="32"/>
                    </a:cubicBezTo>
                    <a:cubicBezTo>
                      <a:pt x="2" y="33"/>
                      <a:pt x="2" y="33"/>
                      <a:pt x="2" y="33"/>
                    </a:cubicBezTo>
                    <a:cubicBezTo>
                      <a:pt x="1" y="34"/>
                      <a:pt x="1" y="34"/>
                      <a:pt x="1" y="34"/>
                    </a:cubicBezTo>
                    <a:cubicBezTo>
                      <a:pt x="1" y="34"/>
                      <a:pt x="1" y="34"/>
                      <a:pt x="1" y="34"/>
                    </a:cubicBezTo>
                    <a:cubicBezTo>
                      <a:pt x="3" y="35"/>
                      <a:pt x="3" y="35"/>
                      <a:pt x="3" y="35"/>
                    </a:cubicBezTo>
                    <a:cubicBezTo>
                      <a:pt x="5" y="37"/>
                      <a:pt x="5" y="37"/>
                      <a:pt x="5" y="37"/>
                    </a:cubicBezTo>
                    <a:cubicBezTo>
                      <a:pt x="5" y="39"/>
                      <a:pt x="5" y="39"/>
                      <a:pt x="5" y="39"/>
                    </a:cubicBezTo>
                    <a:cubicBezTo>
                      <a:pt x="7" y="42"/>
                      <a:pt x="7" y="42"/>
                      <a:pt x="7" y="42"/>
                    </a:cubicBezTo>
                    <a:cubicBezTo>
                      <a:pt x="8" y="42"/>
                      <a:pt x="8" y="42"/>
                      <a:pt x="8" y="42"/>
                    </a:cubicBezTo>
                    <a:cubicBezTo>
                      <a:pt x="10" y="43"/>
                      <a:pt x="10" y="43"/>
                      <a:pt x="10" y="43"/>
                    </a:cubicBezTo>
                    <a:cubicBezTo>
                      <a:pt x="10" y="43"/>
                      <a:pt x="10" y="43"/>
                      <a:pt x="10" y="43"/>
                    </a:cubicBezTo>
                    <a:cubicBezTo>
                      <a:pt x="11" y="43"/>
                      <a:pt x="11" y="43"/>
                      <a:pt x="11" y="43"/>
                    </a:cubicBezTo>
                    <a:cubicBezTo>
                      <a:pt x="11" y="43"/>
                      <a:pt x="13" y="44"/>
                      <a:pt x="14" y="44"/>
                    </a:cubicBezTo>
                    <a:cubicBezTo>
                      <a:pt x="15" y="45"/>
                      <a:pt x="15" y="46"/>
                      <a:pt x="15" y="46"/>
                    </a:cubicBezTo>
                    <a:cubicBezTo>
                      <a:pt x="16" y="46"/>
                      <a:pt x="17" y="48"/>
                      <a:pt x="17" y="48"/>
                    </a:cubicBezTo>
                    <a:cubicBezTo>
                      <a:pt x="18" y="51"/>
                      <a:pt x="18" y="51"/>
                      <a:pt x="18" y="51"/>
                    </a:cubicBezTo>
                    <a:cubicBezTo>
                      <a:pt x="18" y="51"/>
                      <a:pt x="19" y="52"/>
                      <a:pt x="19" y="53"/>
                    </a:cubicBezTo>
                    <a:cubicBezTo>
                      <a:pt x="19" y="53"/>
                      <a:pt x="19" y="54"/>
                      <a:pt x="19" y="54"/>
                    </a:cubicBezTo>
                    <a:cubicBezTo>
                      <a:pt x="21" y="56"/>
                      <a:pt x="21" y="56"/>
                      <a:pt x="21" y="56"/>
                    </a:cubicBezTo>
                    <a:cubicBezTo>
                      <a:pt x="20" y="58"/>
                      <a:pt x="20" y="58"/>
                      <a:pt x="20" y="58"/>
                    </a:cubicBezTo>
                    <a:cubicBezTo>
                      <a:pt x="20" y="59"/>
                      <a:pt x="20" y="59"/>
                      <a:pt x="20" y="59"/>
                    </a:cubicBezTo>
                    <a:cubicBezTo>
                      <a:pt x="22" y="60"/>
                      <a:pt x="24" y="60"/>
                      <a:pt x="25" y="59"/>
                    </a:cubicBezTo>
                    <a:cubicBezTo>
                      <a:pt x="26" y="59"/>
                      <a:pt x="26" y="57"/>
                      <a:pt x="26" y="55"/>
                    </a:cubicBezTo>
                    <a:cubicBezTo>
                      <a:pt x="26" y="53"/>
                      <a:pt x="26" y="52"/>
                      <a:pt x="27" y="50"/>
                    </a:cubicBezTo>
                    <a:cubicBezTo>
                      <a:pt x="27" y="48"/>
                      <a:pt x="30" y="47"/>
                      <a:pt x="32" y="45"/>
                    </a:cubicBezTo>
                    <a:cubicBezTo>
                      <a:pt x="34" y="44"/>
                      <a:pt x="33" y="42"/>
                      <a:pt x="36" y="42"/>
                    </a:cubicBezTo>
                    <a:cubicBezTo>
                      <a:pt x="39" y="43"/>
                      <a:pt x="42" y="52"/>
                      <a:pt x="43" y="43"/>
                    </a:cubicBezTo>
                    <a:cubicBezTo>
                      <a:pt x="43" y="38"/>
                      <a:pt x="47" y="38"/>
                      <a:pt x="49" y="37"/>
                    </a:cubicBezTo>
                    <a:lnTo>
                      <a:pt x="48" y="36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0" name="Rectangle 154"/>
              <p:cNvSpPr>
                <a:spLocks noChangeArrowheads="1"/>
              </p:cNvSpPr>
              <p:nvPr/>
            </p:nvSpPr>
            <p:spPr bwMode="auto">
              <a:xfrm>
                <a:off x="3557" y="2917"/>
                <a:ext cx="1" cy="1"/>
              </a:xfrm>
              <a:prstGeom prst="rect">
                <a:avLst/>
              </a:prstGeom>
              <a:grpFill/>
              <a:ln w="9525">
                <a:solidFill>
                  <a:srgbClr val="222A35">
                    <a:alpha val="25000"/>
                  </a:srgbClr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1" name="Freeform 155"/>
              <p:cNvSpPr>
                <a:spLocks/>
              </p:cNvSpPr>
              <p:nvPr/>
            </p:nvSpPr>
            <p:spPr bwMode="auto">
              <a:xfrm>
                <a:off x="3517" y="2692"/>
                <a:ext cx="2" cy="0"/>
              </a:xfrm>
              <a:custGeom>
                <a:avLst/>
                <a:gdLst>
                  <a:gd name="T0" fmla="*/ 0 w 1"/>
                  <a:gd name="T1" fmla="*/ 0 w 1"/>
                  <a:gd name="T2" fmla="*/ 1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2" name="Freeform 156"/>
              <p:cNvSpPr>
                <a:spLocks/>
              </p:cNvSpPr>
              <p:nvPr/>
            </p:nvSpPr>
            <p:spPr bwMode="auto">
              <a:xfrm>
                <a:off x="3525" y="284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3" name="Freeform 157"/>
              <p:cNvSpPr>
                <a:spLocks/>
              </p:cNvSpPr>
              <p:nvPr/>
            </p:nvSpPr>
            <p:spPr bwMode="auto">
              <a:xfrm>
                <a:off x="3322" y="2845"/>
                <a:ext cx="131" cy="251"/>
              </a:xfrm>
              <a:custGeom>
                <a:avLst/>
                <a:gdLst>
                  <a:gd name="T0" fmla="*/ 61 w 65"/>
                  <a:gd name="T1" fmla="*/ 70 h 125"/>
                  <a:gd name="T2" fmla="*/ 56 w 65"/>
                  <a:gd name="T3" fmla="*/ 68 h 125"/>
                  <a:gd name="T4" fmla="*/ 51 w 65"/>
                  <a:gd name="T5" fmla="*/ 69 h 125"/>
                  <a:gd name="T6" fmla="*/ 51 w 65"/>
                  <a:gd name="T7" fmla="*/ 69 h 125"/>
                  <a:gd name="T8" fmla="*/ 51 w 65"/>
                  <a:gd name="T9" fmla="*/ 69 h 125"/>
                  <a:gd name="T10" fmla="*/ 49 w 65"/>
                  <a:gd name="T11" fmla="*/ 62 h 125"/>
                  <a:gd name="T12" fmla="*/ 45 w 65"/>
                  <a:gd name="T13" fmla="*/ 58 h 125"/>
                  <a:gd name="T14" fmla="*/ 41 w 65"/>
                  <a:gd name="T15" fmla="*/ 51 h 125"/>
                  <a:gd name="T16" fmla="*/ 39 w 65"/>
                  <a:gd name="T17" fmla="*/ 44 h 125"/>
                  <a:gd name="T18" fmla="*/ 42 w 65"/>
                  <a:gd name="T19" fmla="*/ 39 h 125"/>
                  <a:gd name="T20" fmla="*/ 40 w 65"/>
                  <a:gd name="T21" fmla="*/ 31 h 125"/>
                  <a:gd name="T22" fmla="*/ 40 w 65"/>
                  <a:gd name="T23" fmla="*/ 28 h 125"/>
                  <a:gd name="T24" fmla="*/ 38 w 65"/>
                  <a:gd name="T25" fmla="*/ 22 h 125"/>
                  <a:gd name="T26" fmla="*/ 35 w 65"/>
                  <a:gd name="T27" fmla="*/ 15 h 125"/>
                  <a:gd name="T28" fmla="*/ 29 w 65"/>
                  <a:gd name="T29" fmla="*/ 11 h 125"/>
                  <a:gd name="T30" fmla="*/ 21 w 65"/>
                  <a:gd name="T31" fmla="*/ 3 h 125"/>
                  <a:gd name="T32" fmla="*/ 14 w 65"/>
                  <a:gd name="T33" fmla="*/ 7 h 125"/>
                  <a:gd name="T34" fmla="*/ 9 w 65"/>
                  <a:gd name="T35" fmla="*/ 4 h 125"/>
                  <a:gd name="T36" fmla="*/ 8 w 65"/>
                  <a:gd name="T37" fmla="*/ 1 h 125"/>
                  <a:gd name="T38" fmla="*/ 6 w 65"/>
                  <a:gd name="T39" fmla="*/ 5 h 125"/>
                  <a:gd name="T40" fmla="*/ 3 w 65"/>
                  <a:gd name="T41" fmla="*/ 10 h 125"/>
                  <a:gd name="T42" fmla="*/ 2 w 65"/>
                  <a:gd name="T43" fmla="*/ 13 h 125"/>
                  <a:gd name="T44" fmla="*/ 3 w 65"/>
                  <a:gd name="T45" fmla="*/ 19 h 125"/>
                  <a:gd name="T46" fmla="*/ 3 w 65"/>
                  <a:gd name="T47" fmla="*/ 24 h 125"/>
                  <a:gd name="T48" fmla="*/ 3 w 65"/>
                  <a:gd name="T49" fmla="*/ 29 h 125"/>
                  <a:gd name="T50" fmla="*/ 5 w 65"/>
                  <a:gd name="T51" fmla="*/ 32 h 125"/>
                  <a:gd name="T52" fmla="*/ 9 w 65"/>
                  <a:gd name="T53" fmla="*/ 34 h 125"/>
                  <a:gd name="T54" fmla="*/ 9 w 65"/>
                  <a:gd name="T55" fmla="*/ 41 h 125"/>
                  <a:gd name="T56" fmla="*/ 6 w 65"/>
                  <a:gd name="T57" fmla="*/ 44 h 125"/>
                  <a:gd name="T58" fmla="*/ 8 w 65"/>
                  <a:gd name="T59" fmla="*/ 48 h 125"/>
                  <a:gd name="T60" fmla="*/ 5 w 65"/>
                  <a:gd name="T61" fmla="*/ 51 h 125"/>
                  <a:gd name="T62" fmla="*/ 7 w 65"/>
                  <a:gd name="T63" fmla="*/ 54 h 125"/>
                  <a:gd name="T64" fmla="*/ 8 w 65"/>
                  <a:gd name="T65" fmla="*/ 62 h 125"/>
                  <a:gd name="T66" fmla="*/ 7 w 65"/>
                  <a:gd name="T67" fmla="*/ 68 h 125"/>
                  <a:gd name="T68" fmla="*/ 7 w 65"/>
                  <a:gd name="T69" fmla="*/ 72 h 125"/>
                  <a:gd name="T70" fmla="*/ 7 w 65"/>
                  <a:gd name="T71" fmla="*/ 75 h 125"/>
                  <a:gd name="T72" fmla="*/ 7 w 65"/>
                  <a:gd name="T73" fmla="*/ 80 h 125"/>
                  <a:gd name="T74" fmla="*/ 8 w 65"/>
                  <a:gd name="T75" fmla="*/ 88 h 125"/>
                  <a:gd name="T76" fmla="*/ 11 w 65"/>
                  <a:gd name="T77" fmla="*/ 95 h 125"/>
                  <a:gd name="T78" fmla="*/ 11 w 65"/>
                  <a:gd name="T79" fmla="*/ 97 h 125"/>
                  <a:gd name="T80" fmla="*/ 6 w 65"/>
                  <a:gd name="T81" fmla="*/ 93 h 125"/>
                  <a:gd name="T82" fmla="*/ 9 w 65"/>
                  <a:gd name="T83" fmla="*/ 97 h 125"/>
                  <a:gd name="T84" fmla="*/ 19 w 65"/>
                  <a:gd name="T85" fmla="*/ 105 h 125"/>
                  <a:gd name="T86" fmla="*/ 24 w 65"/>
                  <a:gd name="T87" fmla="*/ 108 h 125"/>
                  <a:gd name="T88" fmla="*/ 30 w 65"/>
                  <a:gd name="T89" fmla="*/ 113 h 125"/>
                  <a:gd name="T90" fmla="*/ 33 w 65"/>
                  <a:gd name="T91" fmla="*/ 119 h 125"/>
                  <a:gd name="T92" fmla="*/ 34 w 65"/>
                  <a:gd name="T93" fmla="*/ 123 h 125"/>
                  <a:gd name="T94" fmla="*/ 41 w 65"/>
                  <a:gd name="T95" fmla="*/ 125 h 125"/>
                  <a:gd name="T96" fmla="*/ 44 w 65"/>
                  <a:gd name="T97" fmla="*/ 120 h 125"/>
                  <a:gd name="T98" fmla="*/ 48 w 65"/>
                  <a:gd name="T99" fmla="*/ 117 h 125"/>
                  <a:gd name="T100" fmla="*/ 43 w 65"/>
                  <a:gd name="T101" fmla="*/ 112 h 125"/>
                  <a:gd name="T102" fmla="*/ 45 w 65"/>
                  <a:gd name="T103" fmla="*/ 109 h 125"/>
                  <a:gd name="T104" fmla="*/ 53 w 65"/>
                  <a:gd name="T105" fmla="*/ 103 h 125"/>
                  <a:gd name="T106" fmla="*/ 65 w 65"/>
                  <a:gd name="T107" fmla="*/ 8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5" h="125">
                    <a:moveTo>
                      <a:pt x="62" y="72"/>
                    </a:moveTo>
                    <a:cubicBezTo>
                      <a:pt x="62" y="70"/>
                      <a:pt x="62" y="70"/>
                      <a:pt x="62" y="70"/>
                    </a:cubicBezTo>
                    <a:cubicBezTo>
                      <a:pt x="62" y="70"/>
                      <a:pt x="62" y="70"/>
                      <a:pt x="61" y="70"/>
                    </a:cubicBezTo>
                    <a:cubicBezTo>
                      <a:pt x="61" y="70"/>
                      <a:pt x="61" y="70"/>
                      <a:pt x="61" y="70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58" y="68"/>
                      <a:pt x="58" y="68"/>
                      <a:pt x="58" y="68"/>
                    </a:cubicBezTo>
                    <a:cubicBezTo>
                      <a:pt x="58" y="68"/>
                      <a:pt x="58" y="68"/>
                      <a:pt x="57" y="68"/>
                    </a:cubicBezTo>
                    <a:cubicBezTo>
                      <a:pt x="57" y="68"/>
                      <a:pt x="56" y="67"/>
                      <a:pt x="56" y="68"/>
                    </a:cubicBezTo>
                    <a:cubicBezTo>
                      <a:pt x="56" y="68"/>
                      <a:pt x="56" y="68"/>
                      <a:pt x="56" y="68"/>
                    </a:cubicBezTo>
                    <a:cubicBezTo>
                      <a:pt x="55" y="67"/>
                      <a:pt x="54" y="67"/>
                      <a:pt x="54" y="68"/>
                    </a:cubicBezTo>
                    <a:cubicBezTo>
                      <a:pt x="53" y="68"/>
                      <a:pt x="52" y="69"/>
                      <a:pt x="52" y="69"/>
                    </a:cubicBezTo>
                    <a:cubicBezTo>
                      <a:pt x="52" y="69"/>
                      <a:pt x="52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9"/>
                      <a:pt x="51" y="69"/>
                      <a:pt x="51" y="69"/>
                    </a:cubicBezTo>
                    <a:cubicBezTo>
                      <a:pt x="51" y="68"/>
                      <a:pt x="51" y="67"/>
                      <a:pt x="51" y="66"/>
                    </a:cubicBezTo>
                    <a:cubicBezTo>
                      <a:pt x="51" y="66"/>
                      <a:pt x="50" y="64"/>
                      <a:pt x="50" y="63"/>
                    </a:cubicBezTo>
                    <a:cubicBezTo>
                      <a:pt x="49" y="63"/>
                      <a:pt x="49" y="62"/>
                      <a:pt x="49" y="62"/>
                    </a:cubicBezTo>
                    <a:cubicBezTo>
                      <a:pt x="49" y="62"/>
                      <a:pt x="48" y="62"/>
                      <a:pt x="47" y="62"/>
                    </a:cubicBezTo>
                    <a:cubicBezTo>
                      <a:pt x="47" y="62"/>
                      <a:pt x="46" y="62"/>
                      <a:pt x="46" y="62"/>
                    </a:cubicBezTo>
                    <a:cubicBezTo>
                      <a:pt x="46" y="62"/>
                      <a:pt x="45" y="60"/>
                      <a:pt x="46" y="60"/>
                    </a:cubicBezTo>
                    <a:cubicBezTo>
                      <a:pt x="46" y="60"/>
                      <a:pt x="45" y="58"/>
                      <a:pt x="45" y="58"/>
                    </a:cubicBezTo>
                    <a:cubicBezTo>
                      <a:pt x="44" y="58"/>
                      <a:pt x="43" y="55"/>
                      <a:pt x="43" y="55"/>
                    </a:cubicBezTo>
                    <a:cubicBezTo>
                      <a:pt x="43" y="55"/>
                      <a:pt x="42" y="56"/>
                      <a:pt x="42" y="55"/>
                    </a:cubicBezTo>
                    <a:cubicBezTo>
                      <a:pt x="42" y="54"/>
                      <a:pt x="42" y="53"/>
                      <a:pt x="42" y="53"/>
                    </a:cubicBezTo>
                    <a:cubicBezTo>
                      <a:pt x="41" y="51"/>
                      <a:pt x="41" y="51"/>
                      <a:pt x="41" y="51"/>
                    </a:cubicBezTo>
                    <a:cubicBezTo>
                      <a:pt x="41" y="51"/>
                      <a:pt x="42" y="50"/>
                      <a:pt x="42" y="50"/>
                    </a:cubicBezTo>
                    <a:cubicBezTo>
                      <a:pt x="42" y="50"/>
                      <a:pt x="43" y="49"/>
                      <a:pt x="43" y="48"/>
                    </a:cubicBezTo>
                    <a:cubicBezTo>
                      <a:pt x="43" y="48"/>
                      <a:pt x="41" y="46"/>
                      <a:pt x="41" y="46"/>
                    </a:cubicBezTo>
                    <a:cubicBezTo>
                      <a:pt x="41" y="46"/>
                      <a:pt x="39" y="45"/>
                      <a:pt x="39" y="44"/>
                    </a:cubicBezTo>
                    <a:cubicBezTo>
                      <a:pt x="38" y="43"/>
                      <a:pt x="38" y="42"/>
                      <a:pt x="38" y="42"/>
                    </a:cubicBezTo>
                    <a:cubicBezTo>
                      <a:pt x="38" y="42"/>
                      <a:pt x="39" y="42"/>
                      <a:pt x="40" y="42"/>
                    </a:cubicBezTo>
                    <a:cubicBezTo>
                      <a:pt x="40" y="41"/>
                      <a:pt x="41" y="41"/>
                      <a:pt x="41" y="40"/>
                    </a:cubicBezTo>
                    <a:cubicBezTo>
                      <a:pt x="41" y="40"/>
                      <a:pt x="42" y="40"/>
                      <a:pt x="42" y="39"/>
                    </a:cubicBezTo>
                    <a:cubicBezTo>
                      <a:pt x="41" y="39"/>
                      <a:pt x="40" y="38"/>
                      <a:pt x="40" y="38"/>
                    </a:cubicBezTo>
                    <a:cubicBezTo>
                      <a:pt x="41" y="35"/>
                      <a:pt x="41" y="35"/>
                      <a:pt x="41" y="35"/>
                    </a:cubicBezTo>
                    <a:cubicBezTo>
                      <a:pt x="41" y="34"/>
                      <a:pt x="41" y="34"/>
                      <a:pt x="41" y="34"/>
                    </a:cubicBezTo>
                    <a:cubicBezTo>
                      <a:pt x="40" y="31"/>
                      <a:pt x="40" y="31"/>
                      <a:pt x="40" y="31"/>
                    </a:cubicBezTo>
                    <a:cubicBezTo>
                      <a:pt x="41" y="30"/>
                      <a:pt x="41" y="30"/>
                      <a:pt x="41" y="30"/>
                    </a:cubicBezTo>
                    <a:cubicBezTo>
                      <a:pt x="41" y="30"/>
                      <a:pt x="41" y="29"/>
                      <a:pt x="41" y="29"/>
                    </a:cubicBezTo>
                    <a:cubicBezTo>
                      <a:pt x="41" y="29"/>
                      <a:pt x="41" y="29"/>
                      <a:pt x="41" y="28"/>
                    </a:cubicBezTo>
                    <a:cubicBezTo>
                      <a:pt x="41" y="28"/>
                      <a:pt x="40" y="28"/>
                      <a:pt x="40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39" y="25"/>
                      <a:pt x="39" y="25"/>
                      <a:pt x="39" y="25"/>
                    </a:cubicBezTo>
                    <a:cubicBezTo>
                      <a:pt x="40" y="23"/>
                      <a:pt x="40" y="23"/>
                      <a:pt x="40" y="23"/>
                    </a:cubicBezTo>
                    <a:cubicBezTo>
                      <a:pt x="38" y="22"/>
                      <a:pt x="38" y="22"/>
                      <a:pt x="38" y="22"/>
                    </a:cubicBezTo>
                    <a:cubicBezTo>
                      <a:pt x="38" y="21"/>
                      <a:pt x="38" y="21"/>
                      <a:pt x="38" y="21"/>
                    </a:cubicBezTo>
                    <a:cubicBezTo>
                      <a:pt x="37" y="20"/>
                      <a:pt x="37" y="19"/>
                      <a:pt x="37" y="18"/>
                    </a:cubicBezTo>
                    <a:cubicBezTo>
                      <a:pt x="36" y="17"/>
                      <a:pt x="36" y="17"/>
                      <a:pt x="36" y="17"/>
                    </a:cubicBezTo>
                    <a:cubicBezTo>
                      <a:pt x="36" y="16"/>
                      <a:pt x="35" y="15"/>
                      <a:pt x="35" y="15"/>
                    </a:cubicBezTo>
                    <a:cubicBezTo>
                      <a:pt x="34" y="14"/>
                      <a:pt x="34" y="14"/>
                      <a:pt x="34" y="13"/>
                    </a:cubicBezTo>
                    <a:cubicBezTo>
                      <a:pt x="33" y="13"/>
                      <a:pt x="32" y="13"/>
                      <a:pt x="32" y="12"/>
                    </a:cubicBezTo>
                    <a:cubicBezTo>
                      <a:pt x="30" y="12"/>
                      <a:pt x="30" y="12"/>
                      <a:pt x="30" y="12"/>
                    </a:cubicBezTo>
                    <a:cubicBezTo>
                      <a:pt x="29" y="11"/>
                      <a:pt x="29" y="11"/>
                      <a:pt x="29" y="11"/>
                    </a:cubicBezTo>
                    <a:cubicBezTo>
                      <a:pt x="27" y="12"/>
                      <a:pt x="27" y="12"/>
                      <a:pt x="27" y="12"/>
                    </a:cubicBezTo>
                    <a:cubicBezTo>
                      <a:pt x="24" y="7"/>
                      <a:pt x="24" y="7"/>
                      <a:pt x="24" y="7"/>
                    </a:cubicBezTo>
                    <a:cubicBezTo>
                      <a:pt x="24" y="5"/>
                      <a:pt x="24" y="5"/>
                      <a:pt x="24" y="5"/>
                    </a:cubicBezTo>
                    <a:cubicBezTo>
                      <a:pt x="21" y="3"/>
                      <a:pt x="21" y="3"/>
                      <a:pt x="21" y="3"/>
                    </a:cubicBezTo>
                    <a:cubicBezTo>
                      <a:pt x="20" y="3"/>
                      <a:pt x="20" y="3"/>
                      <a:pt x="20" y="4"/>
                    </a:cubicBezTo>
                    <a:cubicBezTo>
                      <a:pt x="19" y="4"/>
                      <a:pt x="19" y="4"/>
                      <a:pt x="17" y="4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7"/>
                      <a:pt x="12" y="7"/>
                      <a:pt x="11" y="6"/>
                    </a:cubicBezTo>
                    <a:cubicBezTo>
                      <a:pt x="11" y="6"/>
                      <a:pt x="11" y="6"/>
                      <a:pt x="10" y="5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4"/>
                      <a:pt x="9" y="3"/>
                      <a:pt x="9" y="3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8"/>
                      <a:pt x="4" y="8"/>
                      <a:pt x="4" y="8"/>
                    </a:cubicBezTo>
                    <a:cubicBezTo>
                      <a:pt x="4" y="9"/>
                      <a:pt x="3" y="10"/>
                      <a:pt x="3" y="10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2" y="10"/>
                      <a:pt x="2" y="10"/>
                      <a:pt x="2" y="10"/>
                    </a:cubicBezTo>
                    <a:cubicBezTo>
                      <a:pt x="3" y="11"/>
                      <a:pt x="3" y="11"/>
                      <a:pt x="3" y="11"/>
                    </a:cubicBezTo>
                    <a:cubicBezTo>
                      <a:pt x="3" y="12"/>
                      <a:pt x="3" y="12"/>
                      <a:pt x="3" y="12"/>
                    </a:cubicBezTo>
                    <a:cubicBezTo>
                      <a:pt x="3" y="12"/>
                      <a:pt x="2" y="13"/>
                      <a:pt x="2" y="13"/>
                    </a:cubicBezTo>
                    <a:cubicBezTo>
                      <a:pt x="2" y="13"/>
                      <a:pt x="2" y="13"/>
                      <a:pt x="1" y="14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4" y="20"/>
                      <a:pt x="4" y="22"/>
                      <a:pt x="4" y="22"/>
                    </a:cubicBezTo>
                    <a:cubicBezTo>
                      <a:pt x="4" y="23"/>
                      <a:pt x="3" y="23"/>
                      <a:pt x="3" y="24"/>
                    </a:cubicBezTo>
                    <a:cubicBezTo>
                      <a:pt x="3" y="24"/>
                      <a:pt x="3" y="24"/>
                      <a:pt x="3" y="24"/>
                    </a:cubicBezTo>
                    <a:cubicBezTo>
                      <a:pt x="3" y="25"/>
                      <a:pt x="3" y="25"/>
                      <a:pt x="3" y="25"/>
                    </a:cubicBezTo>
                    <a:cubicBezTo>
                      <a:pt x="3" y="25"/>
                      <a:pt x="4" y="26"/>
                      <a:pt x="3" y="27"/>
                    </a:cubicBezTo>
                    <a:cubicBezTo>
                      <a:pt x="3" y="27"/>
                      <a:pt x="3" y="29"/>
                      <a:pt x="3" y="29"/>
                    </a:cubicBezTo>
                    <a:cubicBezTo>
                      <a:pt x="3" y="29"/>
                      <a:pt x="3" y="29"/>
                      <a:pt x="3" y="29"/>
                    </a:cubicBezTo>
                    <a:cubicBezTo>
                      <a:pt x="3" y="29"/>
                      <a:pt x="3" y="29"/>
                      <a:pt x="3" y="30"/>
                    </a:cubicBezTo>
                    <a:cubicBezTo>
                      <a:pt x="3" y="30"/>
                      <a:pt x="3" y="30"/>
                      <a:pt x="3" y="30"/>
                    </a:cubicBezTo>
                    <a:cubicBezTo>
                      <a:pt x="4" y="31"/>
                      <a:pt x="4" y="31"/>
                      <a:pt x="4" y="31"/>
                    </a:cubicBezTo>
                    <a:cubicBezTo>
                      <a:pt x="5" y="32"/>
                      <a:pt x="5" y="32"/>
                      <a:pt x="5" y="32"/>
                    </a:cubicBezTo>
                    <a:cubicBezTo>
                      <a:pt x="5" y="32"/>
                      <a:pt x="5" y="32"/>
                      <a:pt x="5" y="32"/>
                    </a:cubicBezTo>
                    <a:cubicBezTo>
                      <a:pt x="7" y="32"/>
                      <a:pt x="7" y="32"/>
                      <a:pt x="7" y="32"/>
                    </a:cubicBezTo>
                    <a:cubicBezTo>
                      <a:pt x="8" y="33"/>
                      <a:pt x="8" y="33"/>
                      <a:pt x="8" y="33"/>
                    </a:cubicBezTo>
                    <a:cubicBezTo>
                      <a:pt x="9" y="34"/>
                      <a:pt x="9" y="34"/>
                      <a:pt x="9" y="34"/>
                    </a:cubicBezTo>
                    <a:cubicBezTo>
                      <a:pt x="9" y="36"/>
                      <a:pt x="9" y="36"/>
                      <a:pt x="9" y="36"/>
                    </a:cubicBezTo>
                    <a:cubicBezTo>
                      <a:pt x="9" y="38"/>
                      <a:pt x="9" y="38"/>
                      <a:pt x="9" y="38"/>
                    </a:cubicBezTo>
                    <a:cubicBezTo>
                      <a:pt x="8" y="40"/>
                      <a:pt x="8" y="40"/>
                      <a:pt x="8" y="40"/>
                    </a:cubicBezTo>
                    <a:cubicBezTo>
                      <a:pt x="9" y="41"/>
                      <a:pt x="9" y="41"/>
                      <a:pt x="9" y="41"/>
                    </a:cubicBezTo>
                    <a:cubicBezTo>
                      <a:pt x="10" y="41"/>
                      <a:pt x="10" y="41"/>
                      <a:pt x="10" y="41"/>
                    </a:cubicBezTo>
                    <a:cubicBezTo>
                      <a:pt x="10" y="41"/>
                      <a:pt x="10" y="43"/>
                      <a:pt x="9" y="43"/>
                    </a:cubicBezTo>
                    <a:cubicBezTo>
                      <a:pt x="9" y="43"/>
                      <a:pt x="8" y="43"/>
                      <a:pt x="7" y="44"/>
                    </a:cubicBezTo>
                    <a:cubicBezTo>
                      <a:pt x="6" y="44"/>
                      <a:pt x="6" y="44"/>
                      <a:pt x="6" y="44"/>
                    </a:cubicBezTo>
                    <a:cubicBezTo>
                      <a:pt x="6" y="45"/>
                      <a:pt x="6" y="45"/>
                      <a:pt x="6" y="45"/>
                    </a:cubicBezTo>
                    <a:cubicBezTo>
                      <a:pt x="7" y="46"/>
                      <a:pt x="7" y="46"/>
                      <a:pt x="7" y="46"/>
                    </a:cubicBezTo>
                    <a:cubicBezTo>
                      <a:pt x="7" y="46"/>
                      <a:pt x="8" y="45"/>
                      <a:pt x="8" y="46"/>
                    </a:cubicBezTo>
                    <a:cubicBezTo>
                      <a:pt x="8" y="46"/>
                      <a:pt x="8" y="48"/>
                      <a:pt x="8" y="48"/>
                    </a:cubicBezTo>
                    <a:cubicBezTo>
                      <a:pt x="8" y="48"/>
                      <a:pt x="8" y="49"/>
                      <a:pt x="8" y="49"/>
                    </a:cubicBezTo>
                    <a:cubicBezTo>
                      <a:pt x="7" y="49"/>
                      <a:pt x="6" y="50"/>
                      <a:pt x="6" y="50"/>
                    </a:cubicBezTo>
                    <a:cubicBezTo>
                      <a:pt x="6" y="51"/>
                      <a:pt x="6" y="51"/>
                      <a:pt x="6" y="51"/>
                    </a:cubicBezTo>
                    <a:cubicBezTo>
                      <a:pt x="5" y="51"/>
                      <a:pt x="5" y="51"/>
                      <a:pt x="5" y="51"/>
                    </a:cubicBezTo>
                    <a:cubicBezTo>
                      <a:pt x="4" y="52"/>
                      <a:pt x="4" y="52"/>
                      <a:pt x="4" y="52"/>
                    </a:cubicBezTo>
                    <a:cubicBezTo>
                      <a:pt x="5" y="54"/>
                      <a:pt x="5" y="54"/>
                      <a:pt x="5" y="54"/>
                    </a:cubicBezTo>
                    <a:cubicBezTo>
                      <a:pt x="6" y="54"/>
                      <a:pt x="6" y="54"/>
                      <a:pt x="6" y="54"/>
                    </a:cubicBezTo>
                    <a:cubicBezTo>
                      <a:pt x="6" y="54"/>
                      <a:pt x="6" y="54"/>
                      <a:pt x="7" y="54"/>
                    </a:cubicBezTo>
                    <a:cubicBezTo>
                      <a:pt x="7" y="54"/>
                      <a:pt x="9" y="56"/>
                      <a:pt x="9" y="56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7"/>
                      <a:pt x="8" y="58"/>
                      <a:pt x="8" y="58"/>
                    </a:cubicBezTo>
                    <a:cubicBezTo>
                      <a:pt x="8" y="59"/>
                      <a:pt x="8" y="62"/>
                      <a:pt x="8" y="62"/>
                    </a:cubicBezTo>
                    <a:cubicBezTo>
                      <a:pt x="7" y="63"/>
                      <a:pt x="7" y="63"/>
                      <a:pt x="7" y="63"/>
                    </a:cubicBezTo>
                    <a:cubicBezTo>
                      <a:pt x="7" y="63"/>
                      <a:pt x="8" y="66"/>
                      <a:pt x="8" y="66"/>
                    </a:cubicBezTo>
                    <a:cubicBezTo>
                      <a:pt x="8" y="67"/>
                      <a:pt x="8" y="67"/>
                      <a:pt x="8" y="67"/>
                    </a:cubicBezTo>
                    <a:cubicBezTo>
                      <a:pt x="7" y="68"/>
                      <a:pt x="7" y="68"/>
                      <a:pt x="7" y="68"/>
                    </a:cubicBezTo>
                    <a:cubicBezTo>
                      <a:pt x="10" y="69"/>
                      <a:pt x="10" y="69"/>
                      <a:pt x="10" y="69"/>
                    </a:cubicBezTo>
                    <a:cubicBezTo>
                      <a:pt x="10" y="70"/>
                      <a:pt x="10" y="70"/>
                      <a:pt x="10" y="70"/>
                    </a:cubicBezTo>
                    <a:cubicBezTo>
                      <a:pt x="8" y="71"/>
                      <a:pt x="8" y="71"/>
                      <a:pt x="8" y="71"/>
                    </a:cubicBezTo>
                    <a:cubicBezTo>
                      <a:pt x="8" y="71"/>
                      <a:pt x="7" y="71"/>
                      <a:pt x="7" y="72"/>
                    </a:cubicBezTo>
                    <a:cubicBezTo>
                      <a:pt x="7" y="72"/>
                      <a:pt x="7" y="73"/>
                      <a:pt x="7" y="73"/>
                    </a:cubicBezTo>
                    <a:cubicBezTo>
                      <a:pt x="9" y="73"/>
                      <a:pt x="9" y="73"/>
                      <a:pt x="9" y="73"/>
                    </a:cubicBezTo>
                    <a:cubicBezTo>
                      <a:pt x="8" y="74"/>
                      <a:pt x="8" y="74"/>
                      <a:pt x="8" y="74"/>
                    </a:cubicBezTo>
                    <a:cubicBezTo>
                      <a:pt x="7" y="75"/>
                      <a:pt x="7" y="75"/>
                      <a:pt x="7" y="75"/>
                    </a:cubicBezTo>
                    <a:cubicBezTo>
                      <a:pt x="7" y="75"/>
                      <a:pt x="7" y="76"/>
                      <a:pt x="7" y="76"/>
                    </a:cubicBezTo>
                    <a:cubicBezTo>
                      <a:pt x="7" y="76"/>
                      <a:pt x="7" y="77"/>
                      <a:pt x="7" y="77"/>
                    </a:cubicBezTo>
                    <a:cubicBezTo>
                      <a:pt x="7" y="77"/>
                      <a:pt x="6" y="78"/>
                      <a:pt x="6" y="78"/>
                    </a:cubicBezTo>
                    <a:cubicBezTo>
                      <a:pt x="7" y="80"/>
                      <a:pt x="7" y="80"/>
                      <a:pt x="7" y="80"/>
                    </a:cubicBezTo>
                    <a:cubicBezTo>
                      <a:pt x="6" y="83"/>
                      <a:pt x="6" y="83"/>
                      <a:pt x="6" y="83"/>
                    </a:cubicBezTo>
                    <a:cubicBezTo>
                      <a:pt x="5" y="84"/>
                      <a:pt x="5" y="84"/>
                      <a:pt x="5" y="84"/>
                    </a:cubicBezTo>
                    <a:cubicBezTo>
                      <a:pt x="7" y="86"/>
                      <a:pt x="7" y="86"/>
                      <a:pt x="7" y="86"/>
                    </a:cubicBezTo>
                    <a:cubicBezTo>
                      <a:pt x="8" y="88"/>
                      <a:pt x="8" y="88"/>
                      <a:pt x="8" y="88"/>
                    </a:cubicBezTo>
                    <a:cubicBezTo>
                      <a:pt x="10" y="90"/>
                      <a:pt x="10" y="90"/>
                      <a:pt x="10" y="90"/>
                    </a:cubicBezTo>
                    <a:cubicBezTo>
                      <a:pt x="11" y="91"/>
                      <a:pt x="11" y="91"/>
                      <a:pt x="11" y="91"/>
                    </a:cubicBezTo>
                    <a:cubicBezTo>
                      <a:pt x="12" y="92"/>
                      <a:pt x="12" y="92"/>
                      <a:pt x="12" y="92"/>
                    </a:cubicBezTo>
                    <a:cubicBezTo>
                      <a:pt x="11" y="95"/>
                      <a:pt x="11" y="95"/>
                      <a:pt x="11" y="95"/>
                    </a:cubicBezTo>
                    <a:cubicBezTo>
                      <a:pt x="12" y="96"/>
                      <a:pt x="12" y="96"/>
                      <a:pt x="12" y="96"/>
                    </a:cubicBezTo>
                    <a:cubicBezTo>
                      <a:pt x="12" y="97"/>
                      <a:pt x="12" y="97"/>
                      <a:pt x="12" y="97"/>
                    </a:cubicBezTo>
                    <a:cubicBezTo>
                      <a:pt x="12" y="97"/>
                      <a:pt x="12" y="97"/>
                      <a:pt x="12" y="98"/>
                    </a:cubicBezTo>
                    <a:cubicBezTo>
                      <a:pt x="11" y="98"/>
                      <a:pt x="11" y="98"/>
                      <a:pt x="11" y="97"/>
                    </a:cubicBezTo>
                    <a:cubicBezTo>
                      <a:pt x="10" y="97"/>
                      <a:pt x="9" y="96"/>
                      <a:pt x="9" y="95"/>
                    </a:cubicBezTo>
                    <a:cubicBezTo>
                      <a:pt x="9" y="95"/>
                      <a:pt x="8" y="94"/>
                      <a:pt x="8" y="94"/>
                    </a:cubicBezTo>
                    <a:cubicBezTo>
                      <a:pt x="8" y="94"/>
                      <a:pt x="7" y="93"/>
                      <a:pt x="7" y="93"/>
                    </a:cubicBezTo>
                    <a:cubicBezTo>
                      <a:pt x="6" y="93"/>
                      <a:pt x="6" y="93"/>
                      <a:pt x="6" y="93"/>
                    </a:cubicBezTo>
                    <a:cubicBezTo>
                      <a:pt x="6" y="93"/>
                      <a:pt x="6" y="94"/>
                      <a:pt x="6" y="94"/>
                    </a:cubicBezTo>
                    <a:cubicBezTo>
                      <a:pt x="6" y="94"/>
                      <a:pt x="6" y="95"/>
                      <a:pt x="7" y="95"/>
                    </a:cubicBezTo>
                    <a:cubicBezTo>
                      <a:pt x="7" y="96"/>
                      <a:pt x="8" y="96"/>
                      <a:pt x="8" y="96"/>
                    </a:cubicBezTo>
                    <a:cubicBezTo>
                      <a:pt x="8" y="97"/>
                      <a:pt x="9" y="97"/>
                      <a:pt x="9" y="97"/>
                    </a:cubicBezTo>
                    <a:cubicBezTo>
                      <a:pt x="9" y="98"/>
                      <a:pt x="9" y="100"/>
                      <a:pt x="9" y="100"/>
                    </a:cubicBezTo>
                    <a:cubicBezTo>
                      <a:pt x="11" y="101"/>
                      <a:pt x="11" y="101"/>
                      <a:pt x="11" y="101"/>
                    </a:cubicBezTo>
                    <a:cubicBezTo>
                      <a:pt x="12" y="102"/>
                      <a:pt x="12" y="102"/>
                      <a:pt x="12" y="102"/>
                    </a:cubicBezTo>
                    <a:cubicBezTo>
                      <a:pt x="19" y="105"/>
                      <a:pt x="19" y="105"/>
                      <a:pt x="19" y="105"/>
                    </a:cubicBezTo>
                    <a:cubicBezTo>
                      <a:pt x="21" y="106"/>
                      <a:pt x="21" y="106"/>
                      <a:pt x="21" y="106"/>
                    </a:cubicBezTo>
                    <a:cubicBezTo>
                      <a:pt x="22" y="106"/>
                      <a:pt x="22" y="106"/>
                      <a:pt x="22" y="106"/>
                    </a:cubicBezTo>
                    <a:cubicBezTo>
                      <a:pt x="23" y="108"/>
                      <a:pt x="23" y="108"/>
                      <a:pt x="23" y="108"/>
                    </a:cubicBezTo>
                    <a:cubicBezTo>
                      <a:pt x="24" y="108"/>
                      <a:pt x="24" y="108"/>
                      <a:pt x="24" y="108"/>
                    </a:cubicBezTo>
                    <a:cubicBezTo>
                      <a:pt x="24" y="108"/>
                      <a:pt x="24" y="108"/>
                      <a:pt x="25" y="108"/>
                    </a:cubicBezTo>
                    <a:cubicBezTo>
                      <a:pt x="25" y="108"/>
                      <a:pt x="27" y="108"/>
                      <a:pt x="27" y="108"/>
                    </a:cubicBezTo>
                    <a:cubicBezTo>
                      <a:pt x="27" y="108"/>
                      <a:pt x="27" y="108"/>
                      <a:pt x="27" y="109"/>
                    </a:cubicBezTo>
                    <a:cubicBezTo>
                      <a:pt x="27" y="110"/>
                      <a:pt x="30" y="113"/>
                      <a:pt x="30" y="113"/>
                    </a:cubicBezTo>
                    <a:cubicBezTo>
                      <a:pt x="30" y="113"/>
                      <a:pt x="30" y="114"/>
                      <a:pt x="31" y="115"/>
                    </a:cubicBezTo>
                    <a:cubicBezTo>
                      <a:pt x="31" y="115"/>
                      <a:pt x="33" y="116"/>
                      <a:pt x="33" y="116"/>
                    </a:cubicBezTo>
                    <a:cubicBezTo>
                      <a:pt x="33" y="116"/>
                      <a:pt x="33" y="117"/>
                      <a:pt x="33" y="118"/>
                    </a:cubicBezTo>
                    <a:cubicBezTo>
                      <a:pt x="33" y="118"/>
                      <a:pt x="32" y="119"/>
                      <a:pt x="33" y="119"/>
                    </a:cubicBezTo>
                    <a:cubicBezTo>
                      <a:pt x="33" y="120"/>
                      <a:pt x="33" y="120"/>
                      <a:pt x="33" y="120"/>
                    </a:cubicBezTo>
                    <a:cubicBezTo>
                      <a:pt x="33" y="120"/>
                      <a:pt x="33" y="120"/>
                      <a:pt x="33" y="120"/>
                    </a:cubicBezTo>
                    <a:cubicBezTo>
                      <a:pt x="34" y="121"/>
                      <a:pt x="34" y="121"/>
                      <a:pt x="34" y="121"/>
                    </a:cubicBezTo>
                    <a:cubicBezTo>
                      <a:pt x="34" y="123"/>
                      <a:pt x="34" y="123"/>
                      <a:pt x="34" y="123"/>
                    </a:cubicBezTo>
                    <a:cubicBezTo>
                      <a:pt x="35" y="124"/>
                      <a:pt x="35" y="124"/>
                      <a:pt x="35" y="124"/>
                    </a:cubicBezTo>
                    <a:cubicBezTo>
                      <a:pt x="37" y="124"/>
                      <a:pt x="37" y="124"/>
                      <a:pt x="37" y="124"/>
                    </a:cubicBezTo>
                    <a:cubicBezTo>
                      <a:pt x="39" y="125"/>
                      <a:pt x="39" y="125"/>
                      <a:pt x="39" y="125"/>
                    </a:cubicBezTo>
                    <a:cubicBezTo>
                      <a:pt x="41" y="125"/>
                      <a:pt x="41" y="125"/>
                      <a:pt x="41" y="125"/>
                    </a:cubicBezTo>
                    <a:cubicBezTo>
                      <a:pt x="43" y="123"/>
                      <a:pt x="43" y="123"/>
                      <a:pt x="43" y="123"/>
                    </a:cubicBezTo>
                    <a:cubicBezTo>
                      <a:pt x="43" y="123"/>
                      <a:pt x="44" y="122"/>
                      <a:pt x="44" y="122"/>
                    </a:cubicBezTo>
                    <a:cubicBezTo>
                      <a:pt x="44" y="122"/>
                      <a:pt x="44" y="121"/>
                      <a:pt x="44" y="121"/>
                    </a:cubicBezTo>
                    <a:cubicBezTo>
                      <a:pt x="44" y="120"/>
                      <a:pt x="44" y="120"/>
                      <a:pt x="44" y="120"/>
                    </a:cubicBezTo>
                    <a:cubicBezTo>
                      <a:pt x="44" y="120"/>
                      <a:pt x="43" y="118"/>
                      <a:pt x="44" y="118"/>
                    </a:cubicBezTo>
                    <a:cubicBezTo>
                      <a:pt x="45" y="118"/>
                      <a:pt x="45" y="118"/>
                      <a:pt x="45" y="118"/>
                    </a:cubicBezTo>
                    <a:cubicBezTo>
                      <a:pt x="46" y="118"/>
                      <a:pt x="45" y="118"/>
                      <a:pt x="46" y="118"/>
                    </a:cubicBezTo>
                    <a:cubicBezTo>
                      <a:pt x="47" y="118"/>
                      <a:pt x="47" y="117"/>
                      <a:pt x="48" y="117"/>
                    </a:cubicBezTo>
                    <a:cubicBezTo>
                      <a:pt x="48" y="116"/>
                      <a:pt x="48" y="116"/>
                      <a:pt x="48" y="116"/>
                    </a:cubicBezTo>
                    <a:cubicBezTo>
                      <a:pt x="48" y="116"/>
                      <a:pt x="48" y="116"/>
                      <a:pt x="48" y="116"/>
                    </a:cubicBezTo>
                    <a:cubicBezTo>
                      <a:pt x="47" y="115"/>
                      <a:pt x="44" y="114"/>
                      <a:pt x="44" y="114"/>
                    </a:cubicBezTo>
                    <a:cubicBezTo>
                      <a:pt x="44" y="113"/>
                      <a:pt x="43" y="113"/>
                      <a:pt x="43" y="112"/>
                    </a:cubicBezTo>
                    <a:cubicBezTo>
                      <a:pt x="43" y="112"/>
                      <a:pt x="43" y="111"/>
                      <a:pt x="43" y="111"/>
                    </a:cubicBezTo>
                    <a:cubicBezTo>
                      <a:pt x="43" y="110"/>
                      <a:pt x="43" y="110"/>
                      <a:pt x="43" y="110"/>
                    </a:cubicBezTo>
                    <a:cubicBezTo>
                      <a:pt x="43" y="110"/>
                      <a:pt x="44" y="110"/>
                      <a:pt x="44" y="109"/>
                    </a:cubicBezTo>
                    <a:cubicBezTo>
                      <a:pt x="44" y="109"/>
                      <a:pt x="45" y="109"/>
                      <a:pt x="45" y="109"/>
                    </a:cubicBezTo>
                    <a:cubicBezTo>
                      <a:pt x="46" y="107"/>
                      <a:pt x="46" y="107"/>
                      <a:pt x="46" y="107"/>
                    </a:cubicBezTo>
                    <a:cubicBezTo>
                      <a:pt x="46" y="107"/>
                      <a:pt x="46" y="106"/>
                      <a:pt x="47" y="106"/>
                    </a:cubicBezTo>
                    <a:cubicBezTo>
                      <a:pt x="47" y="106"/>
                      <a:pt x="47" y="106"/>
                      <a:pt x="48" y="106"/>
                    </a:cubicBezTo>
                    <a:cubicBezTo>
                      <a:pt x="53" y="103"/>
                      <a:pt x="53" y="103"/>
                      <a:pt x="53" y="103"/>
                    </a:cubicBezTo>
                    <a:cubicBezTo>
                      <a:pt x="57" y="96"/>
                      <a:pt x="57" y="96"/>
                      <a:pt x="57" y="96"/>
                    </a:cubicBezTo>
                    <a:cubicBezTo>
                      <a:pt x="58" y="89"/>
                      <a:pt x="58" y="89"/>
                      <a:pt x="58" y="89"/>
                    </a:cubicBezTo>
                    <a:cubicBezTo>
                      <a:pt x="61" y="82"/>
                      <a:pt x="61" y="82"/>
                      <a:pt x="61" y="82"/>
                    </a:cubicBezTo>
                    <a:cubicBezTo>
                      <a:pt x="61" y="82"/>
                      <a:pt x="64" y="79"/>
                      <a:pt x="65" y="80"/>
                    </a:cubicBezTo>
                    <a:cubicBezTo>
                      <a:pt x="65" y="81"/>
                      <a:pt x="64" y="74"/>
                      <a:pt x="64" y="74"/>
                    </a:cubicBezTo>
                    <a:lnTo>
                      <a:pt x="62" y="72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4" name="Freeform 158"/>
              <p:cNvSpPr>
                <a:spLocks/>
              </p:cNvSpPr>
              <p:nvPr/>
            </p:nvSpPr>
            <p:spPr bwMode="auto">
              <a:xfrm>
                <a:off x="3405" y="2839"/>
                <a:ext cx="166" cy="140"/>
              </a:xfrm>
              <a:custGeom>
                <a:avLst/>
                <a:gdLst>
                  <a:gd name="T0" fmla="*/ 83 w 83"/>
                  <a:gd name="T1" fmla="*/ 37 h 70"/>
                  <a:gd name="T2" fmla="*/ 81 w 83"/>
                  <a:gd name="T3" fmla="*/ 25 h 70"/>
                  <a:gd name="T4" fmla="*/ 79 w 83"/>
                  <a:gd name="T5" fmla="*/ 19 h 70"/>
                  <a:gd name="T6" fmla="*/ 74 w 83"/>
                  <a:gd name="T7" fmla="*/ 12 h 70"/>
                  <a:gd name="T8" fmla="*/ 67 w 83"/>
                  <a:gd name="T9" fmla="*/ 8 h 70"/>
                  <a:gd name="T10" fmla="*/ 59 w 83"/>
                  <a:gd name="T11" fmla="*/ 2 h 70"/>
                  <a:gd name="T12" fmla="*/ 57 w 83"/>
                  <a:gd name="T13" fmla="*/ 0 h 70"/>
                  <a:gd name="T14" fmla="*/ 54 w 83"/>
                  <a:gd name="T15" fmla="*/ 0 h 70"/>
                  <a:gd name="T16" fmla="*/ 52 w 83"/>
                  <a:gd name="T17" fmla="*/ 0 h 70"/>
                  <a:gd name="T18" fmla="*/ 49 w 83"/>
                  <a:gd name="T19" fmla="*/ 1 h 70"/>
                  <a:gd name="T20" fmla="*/ 47 w 83"/>
                  <a:gd name="T21" fmla="*/ 3 h 70"/>
                  <a:gd name="T22" fmla="*/ 43 w 83"/>
                  <a:gd name="T23" fmla="*/ 3 h 70"/>
                  <a:gd name="T24" fmla="*/ 40 w 83"/>
                  <a:gd name="T25" fmla="*/ 5 h 70"/>
                  <a:gd name="T26" fmla="*/ 36 w 83"/>
                  <a:gd name="T27" fmla="*/ 7 h 70"/>
                  <a:gd name="T28" fmla="*/ 36 w 83"/>
                  <a:gd name="T29" fmla="*/ 8 h 70"/>
                  <a:gd name="T30" fmla="*/ 34 w 83"/>
                  <a:gd name="T31" fmla="*/ 7 h 70"/>
                  <a:gd name="T32" fmla="*/ 34 w 83"/>
                  <a:gd name="T33" fmla="*/ 7 h 70"/>
                  <a:gd name="T34" fmla="*/ 34 w 83"/>
                  <a:gd name="T35" fmla="*/ 8 h 70"/>
                  <a:gd name="T36" fmla="*/ 33 w 83"/>
                  <a:gd name="T37" fmla="*/ 8 h 70"/>
                  <a:gd name="T38" fmla="*/ 31 w 83"/>
                  <a:gd name="T39" fmla="*/ 9 h 70"/>
                  <a:gd name="T40" fmla="*/ 25 w 83"/>
                  <a:gd name="T41" fmla="*/ 13 h 70"/>
                  <a:gd name="T42" fmla="*/ 18 w 83"/>
                  <a:gd name="T43" fmla="*/ 16 h 70"/>
                  <a:gd name="T44" fmla="*/ 15 w 83"/>
                  <a:gd name="T45" fmla="*/ 15 h 70"/>
                  <a:gd name="T46" fmla="*/ 15 w 83"/>
                  <a:gd name="T47" fmla="*/ 15 h 70"/>
                  <a:gd name="T48" fmla="*/ 11 w 83"/>
                  <a:gd name="T49" fmla="*/ 19 h 70"/>
                  <a:gd name="T50" fmla="*/ 8 w 83"/>
                  <a:gd name="T51" fmla="*/ 24 h 70"/>
                  <a:gd name="T52" fmla="*/ 3 w 83"/>
                  <a:gd name="T53" fmla="*/ 32 h 70"/>
                  <a:gd name="T54" fmla="*/ 2 w 83"/>
                  <a:gd name="T55" fmla="*/ 34 h 70"/>
                  <a:gd name="T56" fmla="*/ 2 w 83"/>
                  <a:gd name="T57" fmla="*/ 38 h 70"/>
                  <a:gd name="T58" fmla="*/ 2 w 83"/>
                  <a:gd name="T59" fmla="*/ 41 h 70"/>
                  <a:gd name="T60" fmla="*/ 1 w 83"/>
                  <a:gd name="T61" fmla="*/ 46 h 70"/>
                  <a:gd name="T62" fmla="*/ 1 w 83"/>
                  <a:gd name="T63" fmla="*/ 47 h 70"/>
                  <a:gd name="T64" fmla="*/ 4 w 83"/>
                  <a:gd name="T65" fmla="*/ 53 h 70"/>
                  <a:gd name="T66" fmla="*/ 3 w 83"/>
                  <a:gd name="T67" fmla="*/ 55 h 70"/>
                  <a:gd name="T68" fmla="*/ 4 w 83"/>
                  <a:gd name="T69" fmla="*/ 57 h 70"/>
                  <a:gd name="T70" fmla="*/ 7 w 83"/>
                  <a:gd name="T71" fmla="*/ 62 h 70"/>
                  <a:gd name="T72" fmla="*/ 9 w 83"/>
                  <a:gd name="T73" fmla="*/ 63 h 70"/>
                  <a:gd name="T74" fmla="*/ 11 w 83"/>
                  <a:gd name="T75" fmla="*/ 65 h 70"/>
                  <a:gd name="T76" fmla="*/ 14 w 83"/>
                  <a:gd name="T77" fmla="*/ 68 h 70"/>
                  <a:gd name="T78" fmla="*/ 16 w 83"/>
                  <a:gd name="T79" fmla="*/ 68 h 70"/>
                  <a:gd name="T80" fmla="*/ 17 w 83"/>
                  <a:gd name="T81" fmla="*/ 68 h 70"/>
                  <a:gd name="T82" fmla="*/ 21 w 83"/>
                  <a:gd name="T83" fmla="*/ 70 h 70"/>
                  <a:gd name="T84" fmla="*/ 26 w 83"/>
                  <a:gd name="T85" fmla="*/ 69 h 70"/>
                  <a:gd name="T86" fmla="*/ 30 w 83"/>
                  <a:gd name="T87" fmla="*/ 68 h 70"/>
                  <a:gd name="T88" fmla="*/ 35 w 83"/>
                  <a:gd name="T89" fmla="*/ 66 h 70"/>
                  <a:gd name="T90" fmla="*/ 45 w 83"/>
                  <a:gd name="T91" fmla="*/ 63 h 70"/>
                  <a:gd name="T92" fmla="*/ 50 w 83"/>
                  <a:gd name="T93" fmla="*/ 54 h 70"/>
                  <a:gd name="T94" fmla="*/ 56 w 83"/>
                  <a:gd name="T95" fmla="*/ 52 h 70"/>
                  <a:gd name="T96" fmla="*/ 62 w 83"/>
                  <a:gd name="T97" fmla="*/ 51 h 70"/>
                  <a:gd name="T98" fmla="*/ 77 w 83"/>
                  <a:gd name="T99" fmla="*/ 46 h 70"/>
                  <a:gd name="T100" fmla="*/ 83 w 83"/>
                  <a:gd name="T101" fmla="*/ 37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3" h="70">
                    <a:moveTo>
                      <a:pt x="83" y="37"/>
                    </a:moveTo>
                    <a:cubicBezTo>
                      <a:pt x="83" y="37"/>
                      <a:pt x="83" y="37"/>
                      <a:pt x="83" y="37"/>
                    </a:cubicBezTo>
                    <a:cubicBezTo>
                      <a:pt x="82" y="36"/>
                      <a:pt x="80" y="31"/>
                      <a:pt x="80" y="28"/>
                    </a:cubicBezTo>
                    <a:cubicBezTo>
                      <a:pt x="80" y="26"/>
                      <a:pt x="81" y="26"/>
                      <a:pt x="81" y="25"/>
                    </a:cubicBezTo>
                    <a:cubicBezTo>
                      <a:pt x="81" y="24"/>
                      <a:pt x="82" y="23"/>
                      <a:pt x="82" y="22"/>
                    </a:cubicBezTo>
                    <a:cubicBezTo>
                      <a:pt x="81" y="21"/>
                      <a:pt x="80" y="20"/>
                      <a:pt x="79" y="19"/>
                    </a:cubicBezTo>
                    <a:cubicBezTo>
                      <a:pt x="78" y="18"/>
                      <a:pt x="77" y="18"/>
                      <a:pt x="77" y="16"/>
                    </a:cubicBezTo>
                    <a:cubicBezTo>
                      <a:pt x="76" y="14"/>
                      <a:pt x="75" y="13"/>
                      <a:pt x="74" y="12"/>
                    </a:cubicBezTo>
                    <a:cubicBezTo>
                      <a:pt x="73" y="11"/>
                      <a:pt x="73" y="10"/>
                      <a:pt x="73" y="10"/>
                    </a:cubicBezTo>
                    <a:cubicBezTo>
                      <a:pt x="71" y="9"/>
                      <a:pt x="69" y="8"/>
                      <a:pt x="67" y="8"/>
                    </a:cubicBezTo>
                    <a:cubicBezTo>
                      <a:pt x="65" y="7"/>
                      <a:pt x="63" y="7"/>
                      <a:pt x="61" y="5"/>
                    </a:cubicBezTo>
                    <a:cubicBezTo>
                      <a:pt x="60" y="4"/>
                      <a:pt x="59" y="3"/>
                      <a:pt x="59" y="2"/>
                    </a:cubicBezTo>
                    <a:cubicBezTo>
                      <a:pt x="58" y="1"/>
                      <a:pt x="58" y="0"/>
                      <a:pt x="58" y="0"/>
                    </a:cubicBezTo>
                    <a:cubicBezTo>
                      <a:pt x="57" y="0"/>
                      <a:pt x="57" y="0"/>
                      <a:pt x="57" y="0"/>
                    </a:cubicBezTo>
                    <a:cubicBezTo>
                      <a:pt x="56" y="0"/>
                      <a:pt x="56" y="0"/>
                      <a:pt x="55" y="0"/>
                    </a:cubicBezTo>
                    <a:cubicBezTo>
                      <a:pt x="55" y="0"/>
                      <a:pt x="54" y="0"/>
                      <a:pt x="54" y="0"/>
                    </a:cubicBezTo>
                    <a:cubicBezTo>
                      <a:pt x="53" y="2"/>
                      <a:pt x="53" y="2"/>
                      <a:pt x="53" y="2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0" y="0"/>
                      <a:pt x="49" y="1"/>
                      <a:pt x="49" y="1"/>
                    </a:cubicBezTo>
                    <a:cubicBezTo>
                      <a:pt x="49" y="1"/>
                      <a:pt x="49" y="1"/>
                      <a:pt x="49" y="1"/>
                    </a:cubicBezTo>
                    <a:cubicBezTo>
                      <a:pt x="48" y="2"/>
                      <a:pt x="47" y="3"/>
                      <a:pt x="47" y="3"/>
                    </a:cubicBezTo>
                    <a:cubicBezTo>
                      <a:pt x="45" y="3"/>
                      <a:pt x="44" y="3"/>
                      <a:pt x="43" y="3"/>
                    </a:cubicBezTo>
                    <a:cubicBezTo>
                      <a:pt x="43" y="3"/>
                      <a:pt x="43" y="3"/>
                      <a:pt x="43" y="3"/>
                    </a:cubicBezTo>
                    <a:cubicBezTo>
                      <a:pt x="43" y="3"/>
                      <a:pt x="42" y="3"/>
                      <a:pt x="42" y="3"/>
                    </a:cubicBezTo>
                    <a:cubicBezTo>
                      <a:pt x="40" y="5"/>
                      <a:pt x="40" y="5"/>
                      <a:pt x="40" y="5"/>
                    </a:cubicBezTo>
                    <a:cubicBezTo>
                      <a:pt x="38" y="5"/>
                      <a:pt x="38" y="5"/>
                      <a:pt x="38" y="5"/>
                    </a:cubicBezTo>
                    <a:cubicBezTo>
                      <a:pt x="38" y="5"/>
                      <a:pt x="37" y="6"/>
                      <a:pt x="36" y="7"/>
                    </a:cubicBezTo>
                    <a:cubicBezTo>
                      <a:pt x="36" y="8"/>
                      <a:pt x="36" y="8"/>
                      <a:pt x="36" y="8"/>
                    </a:cubicBezTo>
                    <a:cubicBezTo>
                      <a:pt x="36" y="8"/>
                      <a:pt x="36" y="8"/>
                      <a:pt x="36" y="8"/>
                    </a:cubicBezTo>
                    <a:cubicBezTo>
                      <a:pt x="35" y="8"/>
                      <a:pt x="35" y="8"/>
                      <a:pt x="34" y="8"/>
                    </a:cubicBezTo>
                    <a:cubicBezTo>
                      <a:pt x="34" y="7"/>
                      <a:pt x="34" y="7"/>
                      <a:pt x="34" y="7"/>
                    </a:cubicBezTo>
                    <a:cubicBezTo>
                      <a:pt x="34" y="7"/>
                      <a:pt x="34" y="7"/>
                      <a:pt x="34" y="7"/>
                    </a:cubicBezTo>
                    <a:cubicBezTo>
                      <a:pt x="34" y="7"/>
                      <a:pt x="34" y="7"/>
                      <a:pt x="34" y="7"/>
                    </a:cubicBezTo>
                    <a:cubicBezTo>
                      <a:pt x="34" y="7"/>
                      <a:pt x="34" y="7"/>
                      <a:pt x="34" y="7"/>
                    </a:cubicBezTo>
                    <a:cubicBezTo>
                      <a:pt x="34" y="8"/>
                      <a:pt x="34" y="8"/>
                      <a:pt x="34" y="8"/>
                    </a:cubicBezTo>
                    <a:cubicBezTo>
                      <a:pt x="33" y="8"/>
                      <a:pt x="33" y="8"/>
                      <a:pt x="33" y="8"/>
                    </a:cubicBezTo>
                    <a:cubicBezTo>
                      <a:pt x="33" y="8"/>
                      <a:pt x="33" y="8"/>
                      <a:pt x="33" y="8"/>
                    </a:cubicBezTo>
                    <a:cubicBezTo>
                      <a:pt x="33" y="10"/>
                      <a:pt x="33" y="10"/>
                      <a:pt x="33" y="10"/>
                    </a:cubicBezTo>
                    <a:cubicBezTo>
                      <a:pt x="31" y="9"/>
                      <a:pt x="31" y="9"/>
                      <a:pt x="31" y="9"/>
                    </a:cubicBezTo>
                    <a:cubicBezTo>
                      <a:pt x="30" y="10"/>
                      <a:pt x="29" y="10"/>
                      <a:pt x="28" y="10"/>
                    </a:cubicBezTo>
                    <a:cubicBezTo>
                      <a:pt x="26" y="11"/>
                      <a:pt x="25" y="11"/>
                      <a:pt x="25" y="13"/>
                    </a:cubicBezTo>
                    <a:cubicBezTo>
                      <a:pt x="25" y="14"/>
                      <a:pt x="25" y="19"/>
                      <a:pt x="22" y="19"/>
                    </a:cubicBezTo>
                    <a:cubicBezTo>
                      <a:pt x="20" y="19"/>
                      <a:pt x="19" y="18"/>
                      <a:pt x="18" y="16"/>
                    </a:cubicBezTo>
                    <a:cubicBezTo>
                      <a:pt x="17" y="16"/>
                      <a:pt x="16" y="15"/>
                      <a:pt x="16" y="15"/>
                    </a:cubicBezTo>
                    <a:cubicBezTo>
                      <a:pt x="16" y="15"/>
                      <a:pt x="15" y="15"/>
                      <a:pt x="15" y="15"/>
                    </a:cubicBezTo>
                    <a:cubicBezTo>
                      <a:pt x="15" y="15"/>
                      <a:pt x="15" y="15"/>
                      <a:pt x="15" y="15"/>
                    </a:cubicBezTo>
                    <a:cubicBezTo>
                      <a:pt x="16" y="15"/>
                      <a:pt x="15" y="15"/>
                      <a:pt x="15" y="15"/>
                    </a:cubicBezTo>
                    <a:cubicBezTo>
                      <a:pt x="15" y="16"/>
                      <a:pt x="15" y="16"/>
                      <a:pt x="14" y="17"/>
                    </a:cubicBezTo>
                    <a:cubicBezTo>
                      <a:pt x="13" y="18"/>
                      <a:pt x="12" y="19"/>
                      <a:pt x="11" y="19"/>
                    </a:cubicBezTo>
                    <a:cubicBezTo>
                      <a:pt x="10" y="20"/>
                      <a:pt x="9" y="20"/>
                      <a:pt x="9" y="20"/>
                    </a:cubicBezTo>
                    <a:cubicBezTo>
                      <a:pt x="8" y="22"/>
                      <a:pt x="8" y="23"/>
                      <a:pt x="8" y="24"/>
                    </a:cubicBezTo>
                    <a:cubicBezTo>
                      <a:pt x="8" y="26"/>
                      <a:pt x="9" y="31"/>
                      <a:pt x="5" y="32"/>
                    </a:cubicBezTo>
                    <a:cubicBezTo>
                      <a:pt x="5" y="32"/>
                      <a:pt x="4" y="32"/>
                      <a:pt x="3" y="32"/>
                    </a:cubicBezTo>
                    <a:cubicBezTo>
                      <a:pt x="2" y="32"/>
                      <a:pt x="2" y="32"/>
                      <a:pt x="2" y="32"/>
                    </a:cubicBezTo>
                    <a:cubicBezTo>
                      <a:pt x="2" y="32"/>
                      <a:pt x="2" y="33"/>
                      <a:pt x="2" y="34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2" y="38"/>
                      <a:pt x="2" y="38"/>
                      <a:pt x="2" y="38"/>
                    </a:cubicBezTo>
                    <a:cubicBezTo>
                      <a:pt x="2" y="40"/>
                      <a:pt x="2" y="40"/>
                      <a:pt x="2" y="40"/>
                    </a:cubicBezTo>
                    <a:cubicBezTo>
                      <a:pt x="2" y="40"/>
                      <a:pt x="2" y="41"/>
                      <a:pt x="2" y="41"/>
                    </a:cubicBezTo>
                    <a:cubicBezTo>
                      <a:pt x="3" y="42"/>
                      <a:pt x="4" y="43"/>
                      <a:pt x="2" y="45"/>
                    </a:cubicBezTo>
                    <a:cubicBezTo>
                      <a:pt x="2" y="45"/>
                      <a:pt x="1" y="46"/>
                      <a:pt x="1" y="46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47"/>
                      <a:pt x="1" y="47"/>
                      <a:pt x="1" y="47"/>
                    </a:cubicBezTo>
                    <a:cubicBezTo>
                      <a:pt x="1" y="47"/>
                      <a:pt x="3" y="49"/>
                      <a:pt x="4" y="50"/>
                    </a:cubicBezTo>
                    <a:cubicBezTo>
                      <a:pt x="5" y="51"/>
                      <a:pt x="4" y="53"/>
                      <a:pt x="4" y="53"/>
                    </a:cubicBezTo>
                    <a:cubicBezTo>
                      <a:pt x="4" y="54"/>
                      <a:pt x="3" y="54"/>
                      <a:pt x="3" y="55"/>
                    </a:cubicBezTo>
                    <a:cubicBezTo>
                      <a:pt x="3" y="55"/>
                      <a:pt x="3" y="55"/>
                      <a:pt x="3" y="55"/>
                    </a:cubicBezTo>
                    <a:cubicBezTo>
                      <a:pt x="3" y="56"/>
                      <a:pt x="3" y="56"/>
                      <a:pt x="3" y="56"/>
                    </a:cubicBezTo>
                    <a:cubicBezTo>
                      <a:pt x="3" y="57"/>
                      <a:pt x="4" y="57"/>
                      <a:pt x="4" y="57"/>
                    </a:cubicBezTo>
                    <a:cubicBezTo>
                      <a:pt x="4" y="58"/>
                      <a:pt x="5" y="59"/>
                      <a:pt x="5" y="59"/>
                    </a:cubicBezTo>
                    <a:cubicBezTo>
                      <a:pt x="5" y="59"/>
                      <a:pt x="7" y="61"/>
                      <a:pt x="7" y="62"/>
                    </a:cubicBezTo>
                    <a:cubicBezTo>
                      <a:pt x="8" y="63"/>
                      <a:pt x="9" y="63"/>
                      <a:pt x="9" y="63"/>
                    </a:cubicBezTo>
                    <a:cubicBezTo>
                      <a:pt x="9" y="63"/>
                      <a:pt x="9" y="63"/>
                      <a:pt x="9" y="63"/>
                    </a:cubicBezTo>
                    <a:cubicBezTo>
                      <a:pt x="9" y="63"/>
                      <a:pt x="9" y="63"/>
                      <a:pt x="9" y="63"/>
                    </a:cubicBezTo>
                    <a:cubicBezTo>
                      <a:pt x="10" y="63"/>
                      <a:pt x="10" y="64"/>
                      <a:pt x="11" y="65"/>
                    </a:cubicBezTo>
                    <a:cubicBezTo>
                      <a:pt x="11" y="66"/>
                      <a:pt x="12" y="67"/>
                      <a:pt x="12" y="68"/>
                    </a:cubicBezTo>
                    <a:cubicBezTo>
                      <a:pt x="13" y="68"/>
                      <a:pt x="13" y="68"/>
                      <a:pt x="14" y="68"/>
                    </a:cubicBezTo>
                    <a:cubicBezTo>
                      <a:pt x="14" y="68"/>
                      <a:pt x="15" y="68"/>
                      <a:pt x="15" y="68"/>
                    </a:cubicBezTo>
                    <a:cubicBezTo>
                      <a:pt x="16" y="68"/>
                      <a:pt x="16" y="68"/>
                      <a:pt x="16" y="68"/>
                    </a:cubicBezTo>
                    <a:cubicBezTo>
                      <a:pt x="16" y="69"/>
                      <a:pt x="17" y="69"/>
                      <a:pt x="17" y="69"/>
                    </a:cubicBezTo>
                    <a:cubicBezTo>
                      <a:pt x="17" y="68"/>
                      <a:pt x="17" y="68"/>
                      <a:pt x="17" y="68"/>
                    </a:cubicBezTo>
                    <a:cubicBezTo>
                      <a:pt x="18" y="68"/>
                      <a:pt x="18" y="68"/>
                      <a:pt x="18" y="68"/>
                    </a:cubicBezTo>
                    <a:cubicBezTo>
                      <a:pt x="21" y="70"/>
                      <a:pt x="21" y="70"/>
                      <a:pt x="21" y="70"/>
                    </a:cubicBezTo>
                    <a:cubicBezTo>
                      <a:pt x="21" y="70"/>
                      <a:pt x="21" y="70"/>
                      <a:pt x="21" y="70"/>
                    </a:cubicBezTo>
                    <a:cubicBezTo>
                      <a:pt x="22" y="70"/>
                      <a:pt x="25" y="69"/>
                      <a:pt x="26" y="69"/>
                    </a:cubicBezTo>
                    <a:cubicBezTo>
                      <a:pt x="26" y="69"/>
                      <a:pt x="27" y="69"/>
                      <a:pt x="28" y="69"/>
                    </a:cubicBezTo>
                    <a:cubicBezTo>
                      <a:pt x="29" y="68"/>
                      <a:pt x="29" y="68"/>
                      <a:pt x="30" y="68"/>
                    </a:cubicBezTo>
                    <a:cubicBezTo>
                      <a:pt x="31" y="68"/>
                      <a:pt x="32" y="67"/>
                      <a:pt x="33" y="67"/>
                    </a:cubicBezTo>
                    <a:cubicBezTo>
                      <a:pt x="34" y="66"/>
                      <a:pt x="35" y="66"/>
                      <a:pt x="35" y="66"/>
                    </a:cubicBezTo>
                    <a:cubicBezTo>
                      <a:pt x="36" y="66"/>
                      <a:pt x="40" y="66"/>
                      <a:pt x="41" y="66"/>
                    </a:cubicBezTo>
                    <a:cubicBezTo>
                      <a:pt x="41" y="66"/>
                      <a:pt x="44" y="64"/>
                      <a:pt x="45" y="63"/>
                    </a:cubicBezTo>
                    <a:cubicBezTo>
                      <a:pt x="45" y="63"/>
                      <a:pt x="47" y="60"/>
                      <a:pt x="48" y="59"/>
                    </a:cubicBezTo>
                    <a:cubicBezTo>
                      <a:pt x="48" y="58"/>
                      <a:pt x="49" y="55"/>
                      <a:pt x="50" y="54"/>
                    </a:cubicBezTo>
                    <a:cubicBezTo>
                      <a:pt x="50" y="54"/>
                      <a:pt x="51" y="54"/>
                      <a:pt x="51" y="54"/>
                    </a:cubicBezTo>
                    <a:cubicBezTo>
                      <a:pt x="53" y="53"/>
                      <a:pt x="55" y="52"/>
                      <a:pt x="56" y="52"/>
                    </a:cubicBezTo>
                    <a:cubicBezTo>
                      <a:pt x="57" y="52"/>
                      <a:pt x="59" y="52"/>
                      <a:pt x="60" y="51"/>
                    </a:cubicBezTo>
                    <a:cubicBezTo>
                      <a:pt x="61" y="51"/>
                      <a:pt x="62" y="51"/>
                      <a:pt x="62" y="51"/>
                    </a:cubicBezTo>
                    <a:cubicBezTo>
                      <a:pt x="63" y="51"/>
                      <a:pt x="73" y="49"/>
                      <a:pt x="73" y="49"/>
                    </a:cubicBezTo>
                    <a:cubicBezTo>
                      <a:pt x="77" y="46"/>
                      <a:pt x="77" y="46"/>
                      <a:pt x="77" y="46"/>
                    </a:cubicBezTo>
                    <a:cubicBezTo>
                      <a:pt x="75" y="39"/>
                      <a:pt x="75" y="39"/>
                      <a:pt x="75" y="39"/>
                    </a:cubicBezTo>
                    <a:lnTo>
                      <a:pt x="83" y="37"/>
                    </a:lnTo>
                    <a:close/>
                  </a:path>
                </a:pathLst>
              </a:custGeom>
              <a:grpFill/>
              <a:ln w="6350" cap="flat">
                <a:solidFill>
                  <a:srgbClr val="222A35">
                    <a:alpha val="25000"/>
                  </a:srgb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5" name="Freeform 159"/>
              <p:cNvSpPr>
                <a:spLocks/>
              </p:cNvSpPr>
              <p:nvPr/>
            </p:nvSpPr>
            <p:spPr bwMode="auto">
              <a:xfrm>
                <a:off x="3746" y="2997"/>
                <a:ext cx="14" cy="22"/>
              </a:xfrm>
              <a:custGeom>
                <a:avLst/>
                <a:gdLst>
                  <a:gd name="T0" fmla="*/ 2 w 7"/>
                  <a:gd name="T1" fmla="*/ 9 h 11"/>
                  <a:gd name="T2" fmla="*/ 3 w 7"/>
                  <a:gd name="T3" fmla="*/ 10 h 11"/>
                  <a:gd name="T4" fmla="*/ 5 w 7"/>
                  <a:gd name="T5" fmla="*/ 9 h 11"/>
                  <a:gd name="T6" fmla="*/ 6 w 7"/>
                  <a:gd name="T7" fmla="*/ 8 h 11"/>
                  <a:gd name="T8" fmla="*/ 5 w 7"/>
                  <a:gd name="T9" fmla="*/ 6 h 11"/>
                  <a:gd name="T10" fmla="*/ 5 w 7"/>
                  <a:gd name="T11" fmla="*/ 5 h 11"/>
                  <a:gd name="T12" fmla="*/ 6 w 7"/>
                  <a:gd name="T13" fmla="*/ 3 h 11"/>
                  <a:gd name="T14" fmla="*/ 7 w 7"/>
                  <a:gd name="T15" fmla="*/ 1 h 11"/>
                  <a:gd name="T16" fmla="*/ 5 w 7"/>
                  <a:gd name="T17" fmla="*/ 0 h 11"/>
                  <a:gd name="T18" fmla="*/ 4 w 7"/>
                  <a:gd name="T19" fmla="*/ 2 h 11"/>
                  <a:gd name="T20" fmla="*/ 3 w 7"/>
                  <a:gd name="T21" fmla="*/ 3 h 11"/>
                  <a:gd name="T22" fmla="*/ 2 w 7"/>
                  <a:gd name="T23" fmla="*/ 5 h 11"/>
                  <a:gd name="T24" fmla="*/ 1 w 7"/>
                  <a:gd name="T25" fmla="*/ 7 h 11"/>
                  <a:gd name="T26" fmla="*/ 2 w 7"/>
                  <a:gd name="T27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" h="11">
                    <a:moveTo>
                      <a:pt x="2" y="9"/>
                    </a:moveTo>
                    <a:cubicBezTo>
                      <a:pt x="3" y="10"/>
                      <a:pt x="2" y="9"/>
                      <a:pt x="3" y="10"/>
                    </a:cubicBezTo>
                    <a:cubicBezTo>
                      <a:pt x="3" y="11"/>
                      <a:pt x="4" y="10"/>
                      <a:pt x="5" y="9"/>
                    </a:cubicBezTo>
                    <a:cubicBezTo>
                      <a:pt x="7" y="8"/>
                      <a:pt x="6" y="9"/>
                      <a:pt x="6" y="8"/>
                    </a:cubicBezTo>
                    <a:cubicBezTo>
                      <a:pt x="6" y="8"/>
                      <a:pt x="5" y="6"/>
                      <a:pt x="5" y="6"/>
                    </a:cubicBezTo>
                    <a:cubicBezTo>
                      <a:pt x="5" y="6"/>
                      <a:pt x="4" y="5"/>
                      <a:pt x="5" y="5"/>
                    </a:cubicBezTo>
                    <a:cubicBezTo>
                      <a:pt x="5" y="5"/>
                      <a:pt x="5" y="4"/>
                      <a:pt x="6" y="3"/>
                    </a:cubicBezTo>
                    <a:cubicBezTo>
                      <a:pt x="7" y="2"/>
                      <a:pt x="7" y="1"/>
                      <a:pt x="7" y="1"/>
                    </a:cubicBezTo>
                    <a:cubicBezTo>
                      <a:pt x="7" y="0"/>
                      <a:pt x="5" y="0"/>
                      <a:pt x="5" y="0"/>
                    </a:cubicBezTo>
                    <a:cubicBezTo>
                      <a:pt x="5" y="0"/>
                      <a:pt x="4" y="1"/>
                      <a:pt x="4" y="2"/>
                    </a:cubicBezTo>
                    <a:cubicBezTo>
                      <a:pt x="4" y="2"/>
                      <a:pt x="3" y="3"/>
                      <a:pt x="3" y="3"/>
                    </a:cubicBezTo>
                    <a:cubicBezTo>
                      <a:pt x="3" y="4"/>
                      <a:pt x="2" y="5"/>
                      <a:pt x="2" y="5"/>
                    </a:cubicBezTo>
                    <a:cubicBezTo>
                      <a:pt x="2" y="5"/>
                      <a:pt x="2" y="6"/>
                      <a:pt x="1" y="7"/>
                    </a:cubicBezTo>
                    <a:cubicBezTo>
                      <a:pt x="0" y="8"/>
                      <a:pt x="1" y="8"/>
                      <a:pt x="2" y="9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6" name="Freeform 160"/>
              <p:cNvSpPr>
                <a:spLocks/>
              </p:cNvSpPr>
              <p:nvPr/>
            </p:nvSpPr>
            <p:spPr bwMode="auto">
              <a:xfrm>
                <a:off x="3742" y="3252"/>
                <a:ext cx="10" cy="12"/>
              </a:xfrm>
              <a:custGeom>
                <a:avLst/>
                <a:gdLst>
                  <a:gd name="T0" fmla="*/ 2 w 5"/>
                  <a:gd name="T1" fmla="*/ 6 h 6"/>
                  <a:gd name="T2" fmla="*/ 5 w 5"/>
                  <a:gd name="T3" fmla="*/ 3 h 6"/>
                  <a:gd name="T4" fmla="*/ 4 w 5"/>
                  <a:gd name="T5" fmla="*/ 1 h 6"/>
                  <a:gd name="T6" fmla="*/ 0 w 5"/>
                  <a:gd name="T7" fmla="*/ 1 h 6"/>
                  <a:gd name="T8" fmla="*/ 1 w 5"/>
                  <a:gd name="T9" fmla="*/ 5 h 6"/>
                  <a:gd name="T10" fmla="*/ 2 w 5"/>
                  <a:gd name="T11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6">
                    <a:moveTo>
                      <a:pt x="2" y="6"/>
                    </a:moveTo>
                    <a:cubicBezTo>
                      <a:pt x="2" y="6"/>
                      <a:pt x="5" y="3"/>
                      <a:pt x="5" y="3"/>
                    </a:cubicBezTo>
                    <a:cubicBezTo>
                      <a:pt x="4" y="2"/>
                      <a:pt x="4" y="1"/>
                      <a:pt x="4" y="1"/>
                    </a:cubicBezTo>
                    <a:cubicBezTo>
                      <a:pt x="4" y="0"/>
                      <a:pt x="0" y="1"/>
                      <a:pt x="0" y="1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2" y="6"/>
                      <a:pt x="2" y="6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7" name="Freeform 161"/>
              <p:cNvSpPr>
                <a:spLocks/>
              </p:cNvSpPr>
              <p:nvPr/>
            </p:nvSpPr>
            <p:spPr bwMode="auto">
              <a:xfrm>
                <a:off x="3750" y="3212"/>
                <a:ext cx="8" cy="6"/>
              </a:xfrm>
              <a:custGeom>
                <a:avLst/>
                <a:gdLst>
                  <a:gd name="T0" fmla="*/ 0 w 4"/>
                  <a:gd name="T1" fmla="*/ 2 h 3"/>
                  <a:gd name="T2" fmla="*/ 0 w 4"/>
                  <a:gd name="T3" fmla="*/ 3 h 3"/>
                  <a:gd name="T4" fmla="*/ 0 w 4"/>
                  <a:gd name="T5" fmla="*/ 3 h 3"/>
                  <a:gd name="T6" fmla="*/ 3 w 4"/>
                  <a:gd name="T7" fmla="*/ 2 h 3"/>
                  <a:gd name="T8" fmla="*/ 3 w 4"/>
                  <a:gd name="T9" fmla="*/ 0 h 3"/>
                  <a:gd name="T10" fmla="*/ 0 w 4"/>
                  <a:gd name="T11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3">
                    <a:moveTo>
                      <a:pt x="0" y="2"/>
                    </a:move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3" y="3"/>
                      <a:pt x="3" y="2"/>
                    </a:cubicBezTo>
                    <a:cubicBezTo>
                      <a:pt x="4" y="2"/>
                      <a:pt x="3" y="1"/>
                      <a:pt x="3" y="0"/>
                    </a:cubicBezTo>
                    <a:cubicBezTo>
                      <a:pt x="3" y="0"/>
                      <a:pt x="0" y="2"/>
                      <a:pt x="0" y="2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8" name="Freeform 162"/>
              <p:cNvSpPr>
                <a:spLocks/>
              </p:cNvSpPr>
              <p:nvPr/>
            </p:nvSpPr>
            <p:spPr bwMode="auto">
              <a:xfrm>
                <a:off x="3748" y="2951"/>
                <a:ext cx="24" cy="10"/>
              </a:xfrm>
              <a:custGeom>
                <a:avLst/>
                <a:gdLst>
                  <a:gd name="T0" fmla="*/ 9 w 12"/>
                  <a:gd name="T1" fmla="*/ 1 h 5"/>
                  <a:gd name="T2" fmla="*/ 5 w 12"/>
                  <a:gd name="T3" fmla="*/ 0 h 5"/>
                  <a:gd name="T4" fmla="*/ 1 w 12"/>
                  <a:gd name="T5" fmla="*/ 2 h 5"/>
                  <a:gd name="T6" fmla="*/ 2 w 12"/>
                  <a:gd name="T7" fmla="*/ 4 h 5"/>
                  <a:gd name="T8" fmla="*/ 5 w 12"/>
                  <a:gd name="T9" fmla="*/ 5 h 5"/>
                  <a:gd name="T10" fmla="*/ 10 w 12"/>
                  <a:gd name="T11" fmla="*/ 3 h 5"/>
                  <a:gd name="T12" fmla="*/ 9 w 12"/>
                  <a:gd name="T13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" h="5">
                    <a:moveTo>
                      <a:pt x="9" y="1"/>
                    </a:move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1" y="2"/>
                      <a:pt x="1" y="2"/>
                    </a:cubicBezTo>
                    <a:cubicBezTo>
                      <a:pt x="0" y="2"/>
                      <a:pt x="1" y="4"/>
                      <a:pt x="2" y="4"/>
                    </a:cubicBezTo>
                    <a:cubicBezTo>
                      <a:pt x="2" y="5"/>
                      <a:pt x="5" y="5"/>
                      <a:pt x="5" y="5"/>
                    </a:cubicBezTo>
                    <a:cubicBezTo>
                      <a:pt x="6" y="5"/>
                      <a:pt x="8" y="4"/>
                      <a:pt x="10" y="3"/>
                    </a:cubicBezTo>
                    <a:cubicBezTo>
                      <a:pt x="12" y="1"/>
                      <a:pt x="9" y="1"/>
                      <a:pt x="9" y="1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29" name="Freeform 163"/>
              <p:cNvSpPr>
                <a:spLocks/>
              </p:cNvSpPr>
              <p:nvPr/>
            </p:nvSpPr>
            <p:spPr bwMode="auto">
              <a:xfrm>
                <a:off x="3744" y="3182"/>
                <a:ext cx="26" cy="22"/>
              </a:xfrm>
              <a:custGeom>
                <a:avLst/>
                <a:gdLst>
                  <a:gd name="T0" fmla="*/ 12 w 13"/>
                  <a:gd name="T1" fmla="*/ 11 h 11"/>
                  <a:gd name="T2" fmla="*/ 12 w 13"/>
                  <a:gd name="T3" fmla="*/ 10 h 11"/>
                  <a:gd name="T4" fmla="*/ 13 w 13"/>
                  <a:gd name="T5" fmla="*/ 7 h 11"/>
                  <a:gd name="T6" fmla="*/ 12 w 13"/>
                  <a:gd name="T7" fmla="*/ 5 h 11"/>
                  <a:gd name="T8" fmla="*/ 11 w 13"/>
                  <a:gd name="T9" fmla="*/ 3 h 11"/>
                  <a:gd name="T10" fmla="*/ 10 w 13"/>
                  <a:gd name="T11" fmla="*/ 3 h 11"/>
                  <a:gd name="T12" fmla="*/ 7 w 13"/>
                  <a:gd name="T13" fmla="*/ 3 h 11"/>
                  <a:gd name="T14" fmla="*/ 5 w 13"/>
                  <a:gd name="T15" fmla="*/ 1 h 11"/>
                  <a:gd name="T16" fmla="*/ 3 w 13"/>
                  <a:gd name="T17" fmla="*/ 0 h 11"/>
                  <a:gd name="T18" fmla="*/ 0 w 13"/>
                  <a:gd name="T19" fmla="*/ 3 h 11"/>
                  <a:gd name="T20" fmla="*/ 4 w 13"/>
                  <a:gd name="T21" fmla="*/ 6 h 11"/>
                  <a:gd name="T22" fmla="*/ 8 w 13"/>
                  <a:gd name="T23" fmla="*/ 8 h 11"/>
                  <a:gd name="T24" fmla="*/ 12 w 13"/>
                  <a:gd name="T2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" h="11">
                    <a:moveTo>
                      <a:pt x="12" y="11"/>
                    </a:moveTo>
                    <a:cubicBezTo>
                      <a:pt x="12" y="10"/>
                      <a:pt x="12" y="10"/>
                      <a:pt x="12" y="10"/>
                    </a:cubicBezTo>
                    <a:cubicBezTo>
                      <a:pt x="12" y="10"/>
                      <a:pt x="13" y="9"/>
                      <a:pt x="13" y="7"/>
                    </a:cubicBezTo>
                    <a:cubicBezTo>
                      <a:pt x="13" y="4"/>
                      <a:pt x="12" y="6"/>
                      <a:pt x="12" y="5"/>
                    </a:cubicBezTo>
                    <a:cubicBezTo>
                      <a:pt x="12" y="5"/>
                      <a:pt x="12" y="4"/>
                      <a:pt x="11" y="3"/>
                    </a:cubicBezTo>
                    <a:cubicBezTo>
                      <a:pt x="10" y="1"/>
                      <a:pt x="10" y="2"/>
                      <a:pt x="10" y="3"/>
                    </a:cubicBezTo>
                    <a:cubicBezTo>
                      <a:pt x="9" y="3"/>
                      <a:pt x="8" y="3"/>
                      <a:pt x="7" y="3"/>
                    </a:cubicBezTo>
                    <a:cubicBezTo>
                      <a:pt x="6" y="3"/>
                      <a:pt x="6" y="2"/>
                      <a:pt x="5" y="1"/>
                    </a:cubicBezTo>
                    <a:cubicBezTo>
                      <a:pt x="5" y="0"/>
                      <a:pt x="3" y="0"/>
                      <a:pt x="3" y="0"/>
                    </a:cubicBezTo>
                    <a:cubicBezTo>
                      <a:pt x="2" y="0"/>
                      <a:pt x="0" y="2"/>
                      <a:pt x="0" y="3"/>
                    </a:cubicBezTo>
                    <a:cubicBezTo>
                      <a:pt x="1" y="4"/>
                      <a:pt x="1" y="4"/>
                      <a:pt x="4" y="6"/>
                    </a:cubicBezTo>
                    <a:cubicBezTo>
                      <a:pt x="7" y="8"/>
                      <a:pt x="7" y="8"/>
                      <a:pt x="8" y="8"/>
                    </a:cubicBezTo>
                    <a:cubicBezTo>
                      <a:pt x="9" y="9"/>
                      <a:pt x="12" y="10"/>
                      <a:pt x="12" y="11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0" name="Freeform 164"/>
              <p:cNvSpPr>
                <a:spLocks/>
              </p:cNvSpPr>
              <p:nvPr/>
            </p:nvSpPr>
            <p:spPr bwMode="auto">
              <a:xfrm>
                <a:off x="3784" y="3294"/>
                <a:ext cx="8" cy="6"/>
              </a:xfrm>
              <a:custGeom>
                <a:avLst/>
                <a:gdLst>
                  <a:gd name="T0" fmla="*/ 1 w 4"/>
                  <a:gd name="T1" fmla="*/ 2 h 3"/>
                  <a:gd name="T2" fmla="*/ 3 w 4"/>
                  <a:gd name="T3" fmla="*/ 3 h 3"/>
                  <a:gd name="T4" fmla="*/ 4 w 4"/>
                  <a:gd name="T5" fmla="*/ 2 h 3"/>
                  <a:gd name="T6" fmla="*/ 2 w 4"/>
                  <a:gd name="T7" fmla="*/ 1 h 3"/>
                  <a:gd name="T8" fmla="*/ 0 w 4"/>
                  <a:gd name="T9" fmla="*/ 0 h 3"/>
                  <a:gd name="T10" fmla="*/ 0 w 4"/>
                  <a:gd name="T11" fmla="*/ 2 h 3"/>
                  <a:gd name="T12" fmla="*/ 1 w 4"/>
                  <a:gd name="T13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3">
                    <a:moveTo>
                      <a:pt x="1" y="2"/>
                    </a:moveTo>
                    <a:cubicBezTo>
                      <a:pt x="1" y="2"/>
                      <a:pt x="3" y="3"/>
                      <a:pt x="3" y="3"/>
                    </a:cubicBezTo>
                    <a:cubicBezTo>
                      <a:pt x="4" y="3"/>
                      <a:pt x="4" y="2"/>
                      <a:pt x="4" y="2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1" name="Freeform 165"/>
              <p:cNvSpPr>
                <a:spLocks/>
              </p:cNvSpPr>
              <p:nvPr/>
            </p:nvSpPr>
            <p:spPr bwMode="auto">
              <a:xfrm>
                <a:off x="3768" y="3222"/>
                <a:ext cx="8" cy="16"/>
              </a:xfrm>
              <a:custGeom>
                <a:avLst/>
                <a:gdLst>
                  <a:gd name="T0" fmla="*/ 3 w 4"/>
                  <a:gd name="T1" fmla="*/ 2 h 8"/>
                  <a:gd name="T2" fmla="*/ 1 w 4"/>
                  <a:gd name="T3" fmla="*/ 1 h 8"/>
                  <a:gd name="T4" fmla="*/ 0 w 4"/>
                  <a:gd name="T5" fmla="*/ 0 h 8"/>
                  <a:gd name="T6" fmla="*/ 0 w 4"/>
                  <a:gd name="T7" fmla="*/ 2 h 8"/>
                  <a:gd name="T8" fmla="*/ 1 w 4"/>
                  <a:gd name="T9" fmla="*/ 4 h 8"/>
                  <a:gd name="T10" fmla="*/ 0 w 4"/>
                  <a:gd name="T11" fmla="*/ 5 h 8"/>
                  <a:gd name="T12" fmla="*/ 1 w 4"/>
                  <a:gd name="T13" fmla="*/ 8 h 8"/>
                  <a:gd name="T14" fmla="*/ 4 w 4"/>
                  <a:gd name="T15" fmla="*/ 4 h 8"/>
                  <a:gd name="T16" fmla="*/ 3 w 4"/>
                  <a:gd name="T17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8">
                    <a:moveTo>
                      <a:pt x="3" y="2"/>
                    </a:moveTo>
                    <a:cubicBezTo>
                      <a:pt x="3" y="1"/>
                      <a:pt x="1" y="1"/>
                      <a:pt x="1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3"/>
                      <a:pt x="1" y="4"/>
                    </a:cubicBezTo>
                    <a:cubicBezTo>
                      <a:pt x="1" y="4"/>
                      <a:pt x="0" y="5"/>
                      <a:pt x="0" y="5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3" y="3"/>
                      <a:pt x="3" y="2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2" name="Freeform 166"/>
              <p:cNvSpPr>
                <a:spLocks/>
              </p:cNvSpPr>
              <p:nvPr/>
            </p:nvSpPr>
            <p:spPr bwMode="auto">
              <a:xfrm>
                <a:off x="3790" y="3224"/>
                <a:ext cx="6" cy="6"/>
              </a:xfrm>
              <a:custGeom>
                <a:avLst/>
                <a:gdLst>
                  <a:gd name="T0" fmla="*/ 1 w 3"/>
                  <a:gd name="T1" fmla="*/ 3 h 3"/>
                  <a:gd name="T2" fmla="*/ 3 w 3"/>
                  <a:gd name="T3" fmla="*/ 1 h 3"/>
                  <a:gd name="T4" fmla="*/ 1 w 3"/>
                  <a:gd name="T5" fmla="*/ 0 h 3"/>
                  <a:gd name="T6" fmla="*/ 0 w 3"/>
                  <a:gd name="T7" fmla="*/ 2 h 3"/>
                  <a:gd name="T8" fmla="*/ 1 w 3"/>
                  <a:gd name="T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1" y="3"/>
                    </a:moveTo>
                    <a:cubicBezTo>
                      <a:pt x="2" y="3"/>
                      <a:pt x="3" y="1"/>
                      <a:pt x="3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3"/>
                      <a:pt x="1" y="3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3" name="Freeform 167"/>
              <p:cNvSpPr>
                <a:spLocks/>
              </p:cNvSpPr>
              <p:nvPr/>
            </p:nvSpPr>
            <p:spPr bwMode="auto">
              <a:xfrm>
                <a:off x="3790" y="3118"/>
                <a:ext cx="14" cy="8"/>
              </a:xfrm>
              <a:custGeom>
                <a:avLst/>
                <a:gdLst>
                  <a:gd name="T0" fmla="*/ 5 w 7"/>
                  <a:gd name="T1" fmla="*/ 0 h 4"/>
                  <a:gd name="T2" fmla="*/ 2 w 7"/>
                  <a:gd name="T3" fmla="*/ 0 h 4"/>
                  <a:gd name="T4" fmla="*/ 0 w 7"/>
                  <a:gd name="T5" fmla="*/ 2 h 4"/>
                  <a:gd name="T6" fmla="*/ 1 w 7"/>
                  <a:gd name="T7" fmla="*/ 4 h 4"/>
                  <a:gd name="T8" fmla="*/ 5 w 7"/>
                  <a:gd name="T9" fmla="*/ 2 h 4"/>
                  <a:gd name="T10" fmla="*/ 5 w 7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4">
                    <a:moveTo>
                      <a:pt x="5" y="0"/>
                    </a:move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0" y="2"/>
                      <a:pt x="0" y="2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3" y="3"/>
                      <a:pt x="5" y="2"/>
                    </a:cubicBezTo>
                    <a:cubicBezTo>
                      <a:pt x="7" y="2"/>
                      <a:pt x="5" y="0"/>
                      <a:pt x="5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4" name="Freeform 168"/>
              <p:cNvSpPr>
                <a:spLocks/>
              </p:cNvSpPr>
              <p:nvPr/>
            </p:nvSpPr>
            <p:spPr bwMode="auto">
              <a:xfrm>
                <a:off x="3770" y="3204"/>
                <a:ext cx="22" cy="12"/>
              </a:xfrm>
              <a:custGeom>
                <a:avLst/>
                <a:gdLst>
                  <a:gd name="T0" fmla="*/ 7 w 11"/>
                  <a:gd name="T1" fmla="*/ 5 h 6"/>
                  <a:gd name="T2" fmla="*/ 10 w 11"/>
                  <a:gd name="T3" fmla="*/ 5 h 6"/>
                  <a:gd name="T4" fmla="*/ 11 w 11"/>
                  <a:gd name="T5" fmla="*/ 4 h 6"/>
                  <a:gd name="T6" fmla="*/ 10 w 11"/>
                  <a:gd name="T7" fmla="*/ 2 h 6"/>
                  <a:gd name="T8" fmla="*/ 7 w 11"/>
                  <a:gd name="T9" fmla="*/ 1 h 6"/>
                  <a:gd name="T10" fmla="*/ 5 w 11"/>
                  <a:gd name="T11" fmla="*/ 1 h 6"/>
                  <a:gd name="T12" fmla="*/ 2 w 11"/>
                  <a:gd name="T13" fmla="*/ 0 h 6"/>
                  <a:gd name="T14" fmla="*/ 1 w 11"/>
                  <a:gd name="T15" fmla="*/ 1 h 6"/>
                  <a:gd name="T16" fmla="*/ 3 w 11"/>
                  <a:gd name="T17" fmla="*/ 3 h 6"/>
                  <a:gd name="T18" fmla="*/ 7 w 11"/>
                  <a:gd name="T19" fmla="*/ 5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1" h="6">
                    <a:moveTo>
                      <a:pt x="7" y="5"/>
                    </a:moveTo>
                    <a:cubicBezTo>
                      <a:pt x="7" y="6"/>
                      <a:pt x="9" y="5"/>
                      <a:pt x="10" y="5"/>
                    </a:cubicBezTo>
                    <a:cubicBezTo>
                      <a:pt x="11" y="4"/>
                      <a:pt x="11" y="4"/>
                      <a:pt x="11" y="4"/>
                    </a:cubicBezTo>
                    <a:cubicBezTo>
                      <a:pt x="11" y="3"/>
                      <a:pt x="10" y="2"/>
                      <a:pt x="10" y="2"/>
                    </a:cubicBezTo>
                    <a:cubicBezTo>
                      <a:pt x="10" y="2"/>
                      <a:pt x="9" y="1"/>
                      <a:pt x="7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1"/>
                      <a:pt x="5" y="1"/>
                      <a:pt x="2" y="0"/>
                    </a:cubicBezTo>
                    <a:cubicBezTo>
                      <a:pt x="0" y="0"/>
                      <a:pt x="1" y="1"/>
                      <a:pt x="1" y="1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3"/>
                      <a:pt x="7" y="5"/>
                      <a:pt x="7" y="5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5" name="Freeform 169"/>
              <p:cNvSpPr>
                <a:spLocks/>
              </p:cNvSpPr>
              <p:nvPr/>
            </p:nvSpPr>
            <p:spPr bwMode="auto">
              <a:xfrm>
                <a:off x="3710" y="3098"/>
                <a:ext cx="30" cy="22"/>
              </a:xfrm>
              <a:custGeom>
                <a:avLst/>
                <a:gdLst>
                  <a:gd name="T0" fmla="*/ 4 w 15"/>
                  <a:gd name="T1" fmla="*/ 2 h 11"/>
                  <a:gd name="T2" fmla="*/ 2 w 15"/>
                  <a:gd name="T3" fmla="*/ 1 h 11"/>
                  <a:gd name="T4" fmla="*/ 0 w 15"/>
                  <a:gd name="T5" fmla="*/ 2 h 11"/>
                  <a:gd name="T6" fmla="*/ 3 w 15"/>
                  <a:gd name="T7" fmla="*/ 5 h 11"/>
                  <a:gd name="T8" fmla="*/ 9 w 15"/>
                  <a:gd name="T9" fmla="*/ 9 h 11"/>
                  <a:gd name="T10" fmla="*/ 4 w 15"/>
                  <a:gd name="T11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" h="11">
                    <a:moveTo>
                      <a:pt x="4" y="2"/>
                    </a:moveTo>
                    <a:cubicBezTo>
                      <a:pt x="4" y="2"/>
                      <a:pt x="2" y="0"/>
                      <a:pt x="2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2" y="4"/>
                      <a:pt x="3" y="5"/>
                    </a:cubicBezTo>
                    <a:cubicBezTo>
                      <a:pt x="4" y="6"/>
                      <a:pt x="7" y="9"/>
                      <a:pt x="9" y="9"/>
                    </a:cubicBezTo>
                    <a:cubicBezTo>
                      <a:pt x="15" y="11"/>
                      <a:pt x="5" y="3"/>
                      <a:pt x="4" y="2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6" name="Freeform 170"/>
              <p:cNvSpPr>
                <a:spLocks/>
              </p:cNvSpPr>
              <p:nvPr/>
            </p:nvSpPr>
            <p:spPr bwMode="auto">
              <a:xfrm>
                <a:off x="3820" y="3266"/>
                <a:ext cx="8" cy="8"/>
              </a:xfrm>
              <a:custGeom>
                <a:avLst/>
                <a:gdLst>
                  <a:gd name="T0" fmla="*/ 4 w 4"/>
                  <a:gd name="T1" fmla="*/ 1 h 4"/>
                  <a:gd name="T2" fmla="*/ 1 w 4"/>
                  <a:gd name="T3" fmla="*/ 1 h 4"/>
                  <a:gd name="T4" fmla="*/ 1 w 4"/>
                  <a:gd name="T5" fmla="*/ 2 h 4"/>
                  <a:gd name="T6" fmla="*/ 4 w 4"/>
                  <a:gd name="T7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4">
                    <a:moveTo>
                      <a:pt x="4" y="1"/>
                    </a:moveTo>
                    <a:cubicBezTo>
                      <a:pt x="4" y="1"/>
                      <a:pt x="2" y="0"/>
                      <a:pt x="1" y="1"/>
                    </a:cubicBezTo>
                    <a:cubicBezTo>
                      <a:pt x="0" y="1"/>
                      <a:pt x="1" y="2"/>
                      <a:pt x="1" y="2"/>
                    </a:cubicBezTo>
                    <a:cubicBezTo>
                      <a:pt x="3" y="4"/>
                      <a:pt x="4" y="1"/>
                      <a:pt x="4" y="1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7" name="Freeform 171"/>
              <p:cNvSpPr>
                <a:spLocks/>
              </p:cNvSpPr>
              <p:nvPr/>
            </p:nvSpPr>
            <p:spPr bwMode="auto">
              <a:xfrm>
                <a:off x="3812" y="3274"/>
                <a:ext cx="10" cy="16"/>
              </a:xfrm>
              <a:custGeom>
                <a:avLst/>
                <a:gdLst>
                  <a:gd name="T0" fmla="*/ 0 w 5"/>
                  <a:gd name="T1" fmla="*/ 6 h 8"/>
                  <a:gd name="T2" fmla="*/ 1 w 5"/>
                  <a:gd name="T3" fmla="*/ 7 h 8"/>
                  <a:gd name="T4" fmla="*/ 4 w 5"/>
                  <a:gd name="T5" fmla="*/ 7 h 8"/>
                  <a:gd name="T6" fmla="*/ 5 w 5"/>
                  <a:gd name="T7" fmla="*/ 5 h 8"/>
                  <a:gd name="T8" fmla="*/ 4 w 5"/>
                  <a:gd name="T9" fmla="*/ 2 h 8"/>
                  <a:gd name="T10" fmla="*/ 1 w 5"/>
                  <a:gd name="T11" fmla="*/ 2 h 8"/>
                  <a:gd name="T12" fmla="*/ 0 w 5"/>
                  <a:gd name="T13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8">
                    <a:moveTo>
                      <a:pt x="0" y="6"/>
                    </a:moveTo>
                    <a:cubicBezTo>
                      <a:pt x="0" y="7"/>
                      <a:pt x="1" y="6"/>
                      <a:pt x="1" y="7"/>
                    </a:cubicBezTo>
                    <a:cubicBezTo>
                      <a:pt x="2" y="8"/>
                      <a:pt x="3" y="7"/>
                      <a:pt x="4" y="7"/>
                    </a:cubicBezTo>
                    <a:cubicBezTo>
                      <a:pt x="5" y="7"/>
                      <a:pt x="5" y="5"/>
                      <a:pt x="5" y="5"/>
                    </a:cubicBezTo>
                    <a:cubicBezTo>
                      <a:pt x="5" y="5"/>
                      <a:pt x="4" y="4"/>
                      <a:pt x="4" y="2"/>
                    </a:cubicBezTo>
                    <a:cubicBezTo>
                      <a:pt x="3" y="0"/>
                      <a:pt x="1" y="2"/>
                      <a:pt x="1" y="2"/>
                    </a:cubicBezTo>
                    <a:cubicBezTo>
                      <a:pt x="1" y="2"/>
                      <a:pt x="0" y="5"/>
                      <a:pt x="0" y="6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8" name="Freeform 172"/>
              <p:cNvSpPr>
                <a:spLocks/>
              </p:cNvSpPr>
              <p:nvPr/>
            </p:nvSpPr>
            <p:spPr bwMode="auto">
              <a:xfrm>
                <a:off x="3814" y="3238"/>
                <a:ext cx="14" cy="28"/>
              </a:xfrm>
              <a:custGeom>
                <a:avLst/>
                <a:gdLst>
                  <a:gd name="T0" fmla="*/ 0 w 7"/>
                  <a:gd name="T1" fmla="*/ 11 h 14"/>
                  <a:gd name="T2" fmla="*/ 3 w 7"/>
                  <a:gd name="T3" fmla="*/ 13 h 14"/>
                  <a:gd name="T4" fmla="*/ 5 w 7"/>
                  <a:gd name="T5" fmla="*/ 12 h 14"/>
                  <a:gd name="T6" fmla="*/ 6 w 7"/>
                  <a:gd name="T7" fmla="*/ 10 h 14"/>
                  <a:gd name="T8" fmla="*/ 7 w 7"/>
                  <a:gd name="T9" fmla="*/ 7 h 14"/>
                  <a:gd name="T10" fmla="*/ 6 w 7"/>
                  <a:gd name="T11" fmla="*/ 5 h 14"/>
                  <a:gd name="T12" fmla="*/ 7 w 7"/>
                  <a:gd name="T13" fmla="*/ 2 h 14"/>
                  <a:gd name="T14" fmla="*/ 5 w 7"/>
                  <a:gd name="T15" fmla="*/ 0 h 14"/>
                  <a:gd name="T16" fmla="*/ 3 w 7"/>
                  <a:gd name="T17" fmla="*/ 1 h 14"/>
                  <a:gd name="T18" fmla="*/ 1 w 7"/>
                  <a:gd name="T19" fmla="*/ 3 h 14"/>
                  <a:gd name="T20" fmla="*/ 0 w 7"/>
                  <a:gd name="T21" fmla="*/ 7 h 14"/>
                  <a:gd name="T22" fmla="*/ 0 w 7"/>
                  <a:gd name="T23" fmla="*/ 9 h 14"/>
                  <a:gd name="T24" fmla="*/ 0 w 7"/>
                  <a:gd name="T25" fmla="*/ 11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" h="14">
                    <a:moveTo>
                      <a:pt x="0" y="11"/>
                    </a:moveTo>
                    <a:cubicBezTo>
                      <a:pt x="0" y="11"/>
                      <a:pt x="2" y="12"/>
                      <a:pt x="3" y="13"/>
                    </a:cubicBezTo>
                    <a:cubicBezTo>
                      <a:pt x="5" y="14"/>
                      <a:pt x="4" y="13"/>
                      <a:pt x="5" y="12"/>
                    </a:cubicBezTo>
                    <a:cubicBezTo>
                      <a:pt x="6" y="12"/>
                      <a:pt x="6" y="11"/>
                      <a:pt x="6" y="10"/>
                    </a:cubicBezTo>
                    <a:cubicBezTo>
                      <a:pt x="7" y="9"/>
                      <a:pt x="7" y="8"/>
                      <a:pt x="7" y="7"/>
                    </a:cubicBezTo>
                    <a:cubicBezTo>
                      <a:pt x="7" y="6"/>
                      <a:pt x="6" y="5"/>
                      <a:pt x="6" y="5"/>
                    </a:cubicBezTo>
                    <a:cubicBezTo>
                      <a:pt x="6" y="4"/>
                      <a:pt x="7" y="2"/>
                      <a:pt x="7" y="2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0"/>
                      <a:pt x="3" y="0"/>
                      <a:pt x="3" y="1"/>
                    </a:cubicBezTo>
                    <a:cubicBezTo>
                      <a:pt x="2" y="2"/>
                      <a:pt x="2" y="3"/>
                      <a:pt x="1" y="3"/>
                    </a:cubicBezTo>
                    <a:cubicBezTo>
                      <a:pt x="0" y="4"/>
                      <a:pt x="0" y="7"/>
                      <a:pt x="0" y="7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0" y="9"/>
                      <a:pt x="0" y="10"/>
                      <a:pt x="0" y="11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39" name="Freeform 173"/>
              <p:cNvSpPr>
                <a:spLocks/>
              </p:cNvSpPr>
              <p:nvPr/>
            </p:nvSpPr>
            <p:spPr bwMode="auto">
              <a:xfrm>
                <a:off x="3808" y="3110"/>
                <a:ext cx="38" cy="40"/>
              </a:xfrm>
              <a:custGeom>
                <a:avLst/>
                <a:gdLst>
                  <a:gd name="T0" fmla="*/ 17 w 19"/>
                  <a:gd name="T1" fmla="*/ 2 h 20"/>
                  <a:gd name="T2" fmla="*/ 15 w 19"/>
                  <a:gd name="T3" fmla="*/ 1 h 20"/>
                  <a:gd name="T4" fmla="*/ 12 w 19"/>
                  <a:gd name="T5" fmla="*/ 2 h 20"/>
                  <a:gd name="T6" fmla="*/ 9 w 19"/>
                  <a:gd name="T7" fmla="*/ 1 h 20"/>
                  <a:gd name="T8" fmla="*/ 5 w 19"/>
                  <a:gd name="T9" fmla="*/ 0 h 20"/>
                  <a:gd name="T10" fmla="*/ 3 w 19"/>
                  <a:gd name="T11" fmla="*/ 3 h 20"/>
                  <a:gd name="T12" fmla="*/ 1 w 19"/>
                  <a:gd name="T13" fmla="*/ 5 h 20"/>
                  <a:gd name="T14" fmla="*/ 4 w 19"/>
                  <a:gd name="T15" fmla="*/ 7 h 20"/>
                  <a:gd name="T16" fmla="*/ 7 w 19"/>
                  <a:gd name="T17" fmla="*/ 8 h 20"/>
                  <a:gd name="T18" fmla="*/ 10 w 19"/>
                  <a:gd name="T19" fmla="*/ 10 h 20"/>
                  <a:gd name="T20" fmla="*/ 9 w 19"/>
                  <a:gd name="T21" fmla="*/ 13 h 20"/>
                  <a:gd name="T22" fmla="*/ 6 w 19"/>
                  <a:gd name="T23" fmla="*/ 16 h 20"/>
                  <a:gd name="T24" fmla="*/ 8 w 19"/>
                  <a:gd name="T25" fmla="*/ 18 h 20"/>
                  <a:gd name="T26" fmla="*/ 11 w 19"/>
                  <a:gd name="T27" fmla="*/ 19 h 20"/>
                  <a:gd name="T28" fmla="*/ 13 w 19"/>
                  <a:gd name="T29" fmla="*/ 18 h 20"/>
                  <a:gd name="T30" fmla="*/ 14 w 19"/>
                  <a:gd name="T31" fmla="*/ 15 h 20"/>
                  <a:gd name="T32" fmla="*/ 15 w 19"/>
                  <a:gd name="T33" fmla="*/ 14 h 20"/>
                  <a:gd name="T34" fmla="*/ 16 w 19"/>
                  <a:gd name="T35" fmla="*/ 12 h 20"/>
                  <a:gd name="T36" fmla="*/ 15 w 19"/>
                  <a:gd name="T37" fmla="*/ 10 h 20"/>
                  <a:gd name="T38" fmla="*/ 14 w 19"/>
                  <a:gd name="T39" fmla="*/ 9 h 20"/>
                  <a:gd name="T40" fmla="*/ 14 w 19"/>
                  <a:gd name="T41" fmla="*/ 7 h 20"/>
                  <a:gd name="T42" fmla="*/ 12 w 19"/>
                  <a:gd name="T43" fmla="*/ 6 h 20"/>
                  <a:gd name="T44" fmla="*/ 17 w 19"/>
                  <a:gd name="T45" fmla="*/ 3 h 20"/>
                  <a:gd name="T46" fmla="*/ 17 w 19"/>
                  <a:gd name="T47" fmla="*/ 2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9" h="20">
                    <a:moveTo>
                      <a:pt x="17" y="2"/>
                    </a:moveTo>
                    <a:cubicBezTo>
                      <a:pt x="17" y="1"/>
                      <a:pt x="16" y="1"/>
                      <a:pt x="15" y="1"/>
                    </a:cubicBezTo>
                    <a:cubicBezTo>
                      <a:pt x="14" y="1"/>
                      <a:pt x="13" y="1"/>
                      <a:pt x="12" y="2"/>
                    </a:cubicBezTo>
                    <a:cubicBezTo>
                      <a:pt x="10" y="2"/>
                      <a:pt x="10" y="1"/>
                      <a:pt x="9" y="1"/>
                    </a:cubicBezTo>
                    <a:cubicBezTo>
                      <a:pt x="9" y="1"/>
                      <a:pt x="5" y="0"/>
                      <a:pt x="5" y="0"/>
                    </a:cubicBezTo>
                    <a:cubicBezTo>
                      <a:pt x="5" y="0"/>
                      <a:pt x="4" y="2"/>
                      <a:pt x="3" y="3"/>
                    </a:cubicBezTo>
                    <a:cubicBezTo>
                      <a:pt x="2" y="3"/>
                      <a:pt x="2" y="4"/>
                      <a:pt x="1" y="5"/>
                    </a:cubicBezTo>
                    <a:cubicBezTo>
                      <a:pt x="0" y="5"/>
                      <a:pt x="3" y="7"/>
                      <a:pt x="4" y="7"/>
                    </a:cubicBezTo>
                    <a:cubicBezTo>
                      <a:pt x="4" y="8"/>
                      <a:pt x="6" y="8"/>
                      <a:pt x="7" y="8"/>
                    </a:cubicBezTo>
                    <a:cubicBezTo>
                      <a:pt x="7" y="8"/>
                      <a:pt x="10" y="10"/>
                      <a:pt x="10" y="10"/>
                    </a:cubicBezTo>
                    <a:cubicBezTo>
                      <a:pt x="11" y="11"/>
                      <a:pt x="10" y="12"/>
                      <a:pt x="9" y="13"/>
                    </a:cubicBezTo>
                    <a:cubicBezTo>
                      <a:pt x="8" y="15"/>
                      <a:pt x="7" y="15"/>
                      <a:pt x="6" y="16"/>
                    </a:cubicBezTo>
                    <a:cubicBezTo>
                      <a:pt x="5" y="16"/>
                      <a:pt x="8" y="17"/>
                      <a:pt x="8" y="18"/>
                    </a:cubicBezTo>
                    <a:cubicBezTo>
                      <a:pt x="9" y="19"/>
                      <a:pt x="10" y="20"/>
                      <a:pt x="11" y="19"/>
                    </a:cubicBezTo>
                    <a:cubicBezTo>
                      <a:pt x="11" y="19"/>
                      <a:pt x="13" y="18"/>
                      <a:pt x="13" y="18"/>
                    </a:cubicBezTo>
                    <a:cubicBezTo>
                      <a:pt x="13" y="18"/>
                      <a:pt x="14" y="16"/>
                      <a:pt x="14" y="15"/>
                    </a:cubicBezTo>
                    <a:cubicBezTo>
                      <a:pt x="14" y="15"/>
                      <a:pt x="15" y="14"/>
                      <a:pt x="15" y="14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5" y="10"/>
                      <a:pt x="15" y="10"/>
                      <a:pt x="15" y="10"/>
                    </a:cubicBezTo>
                    <a:cubicBezTo>
                      <a:pt x="14" y="9"/>
                      <a:pt x="14" y="9"/>
                      <a:pt x="14" y="9"/>
                    </a:cubicBezTo>
                    <a:cubicBezTo>
                      <a:pt x="14" y="7"/>
                      <a:pt x="14" y="7"/>
                      <a:pt x="14" y="7"/>
                    </a:cubicBezTo>
                    <a:cubicBezTo>
                      <a:pt x="12" y="6"/>
                      <a:pt x="12" y="6"/>
                      <a:pt x="12" y="6"/>
                    </a:cubicBezTo>
                    <a:cubicBezTo>
                      <a:pt x="12" y="6"/>
                      <a:pt x="15" y="4"/>
                      <a:pt x="17" y="3"/>
                    </a:cubicBezTo>
                    <a:cubicBezTo>
                      <a:pt x="19" y="2"/>
                      <a:pt x="17" y="2"/>
                      <a:pt x="17" y="2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0" name="Freeform 174"/>
              <p:cNvSpPr>
                <a:spLocks/>
              </p:cNvSpPr>
              <p:nvPr/>
            </p:nvSpPr>
            <p:spPr bwMode="auto">
              <a:xfrm>
                <a:off x="3842" y="3184"/>
                <a:ext cx="26" cy="20"/>
              </a:xfrm>
              <a:custGeom>
                <a:avLst/>
                <a:gdLst>
                  <a:gd name="T0" fmla="*/ 1 w 13"/>
                  <a:gd name="T1" fmla="*/ 8 h 10"/>
                  <a:gd name="T2" fmla="*/ 3 w 13"/>
                  <a:gd name="T3" fmla="*/ 10 h 10"/>
                  <a:gd name="T4" fmla="*/ 6 w 13"/>
                  <a:gd name="T5" fmla="*/ 8 h 10"/>
                  <a:gd name="T6" fmla="*/ 8 w 13"/>
                  <a:gd name="T7" fmla="*/ 6 h 10"/>
                  <a:gd name="T8" fmla="*/ 10 w 13"/>
                  <a:gd name="T9" fmla="*/ 4 h 10"/>
                  <a:gd name="T10" fmla="*/ 13 w 13"/>
                  <a:gd name="T11" fmla="*/ 0 h 10"/>
                  <a:gd name="T12" fmla="*/ 10 w 13"/>
                  <a:gd name="T13" fmla="*/ 0 h 10"/>
                  <a:gd name="T14" fmla="*/ 8 w 13"/>
                  <a:gd name="T15" fmla="*/ 3 h 10"/>
                  <a:gd name="T16" fmla="*/ 5 w 13"/>
                  <a:gd name="T17" fmla="*/ 2 h 10"/>
                  <a:gd name="T18" fmla="*/ 1 w 13"/>
                  <a:gd name="T19" fmla="*/ 8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10">
                    <a:moveTo>
                      <a:pt x="1" y="8"/>
                    </a:moveTo>
                    <a:cubicBezTo>
                      <a:pt x="0" y="9"/>
                      <a:pt x="3" y="10"/>
                      <a:pt x="3" y="10"/>
                    </a:cubicBezTo>
                    <a:cubicBezTo>
                      <a:pt x="3" y="10"/>
                      <a:pt x="6" y="8"/>
                      <a:pt x="6" y="8"/>
                    </a:cubicBezTo>
                    <a:cubicBezTo>
                      <a:pt x="7" y="8"/>
                      <a:pt x="7" y="7"/>
                      <a:pt x="8" y="6"/>
                    </a:cubicBezTo>
                    <a:cubicBezTo>
                      <a:pt x="8" y="5"/>
                      <a:pt x="9" y="5"/>
                      <a:pt x="10" y="4"/>
                    </a:cubicBezTo>
                    <a:cubicBezTo>
                      <a:pt x="12" y="4"/>
                      <a:pt x="13" y="0"/>
                      <a:pt x="13" y="0"/>
                    </a:cubicBezTo>
                    <a:cubicBezTo>
                      <a:pt x="13" y="0"/>
                      <a:pt x="10" y="0"/>
                      <a:pt x="10" y="0"/>
                    </a:cubicBezTo>
                    <a:cubicBezTo>
                      <a:pt x="10" y="1"/>
                      <a:pt x="9" y="3"/>
                      <a:pt x="8" y="3"/>
                    </a:cubicBezTo>
                    <a:cubicBezTo>
                      <a:pt x="8" y="3"/>
                      <a:pt x="6" y="2"/>
                      <a:pt x="5" y="2"/>
                    </a:cubicBezTo>
                    <a:cubicBezTo>
                      <a:pt x="5" y="2"/>
                      <a:pt x="1" y="6"/>
                      <a:pt x="1" y="8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1" name="Freeform 175"/>
              <p:cNvSpPr>
                <a:spLocks/>
              </p:cNvSpPr>
              <p:nvPr/>
            </p:nvSpPr>
            <p:spPr bwMode="auto">
              <a:xfrm>
                <a:off x="3734" y="3230"/>
                <a:ext cx="8" cy="18"/>
              </a:xfrm>
              <a:custGeom>
                <a:avLst/>
                <a:gdLst>
                  <a:gd name="T0" fmla="*/ 1 w 4"/>
                  <a:gd name="T1" fmla="*/ 1 h 9"/>
                  <a:gd name="T2" fmla="*/ 0 w 4"/>
                  <a:gd name="T3" fmla="*/ 4 h 9"/>
                  <a:gd name="T4" fmla="*/ 1 w 4"/>
                  <a:gd name="T5" fmla="*/ 9 h 9"/>
                  <a:gd name="T6" fmla="*/ 3 w 4"/>
                  <a:gd name="T7" fmla="*/ 7 h 9"/>
                  <a:gd name="T8" fmla="*/ 4 w 4"/>
                  <a:gd name="T9" fmla="*/ 4 h 9"/>
                  <a:gd name="T10" fmla="*/ 2 w 4"/>
                  <a:gd name="T11" fmla="*/ 1 h 9"/>
                  <a:gd name="T12" fmla="*/ 1 w 4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9">
                    <a:moveTo>
                      <a:pt x="1" y="1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1" y="8"/>
                      <a:pt x="1" y="9"/>
                    </a:cubicBezTo>
                    <a:cubicBezTo>
                      <a:pt x="1" y="9"/>
                      <a:pt x="3" y="7"/>
                      <a:pt x="3" y="7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4"/>
                      <a:pt x="3" y="2"/>
                      <a:pt x="2" y="1"/>
                    </a:cubicBezTo>
                    <a:cubicBezTo>
                      <a:pt x="2" y="0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2" name="Freeform 176"/>
              <p:cNvSpPr>
                <a:spLocks/>
              </p:cNvSpPr>
              <p:nvPr/>
            </p:nvSpPr>
            <p:spPr bwMode="auto">
              <a:xfrm>
                <a:off x="3822" y="3302"/>
                <a:ext cx="14" cy="13"/>
              </a:xfrm>
              <a:custGeom>
                <a:avLst/>
                <a:gdLst>
                  <a:gd name="T0" fmla="*/ 2 w 7"/>
                  <a:gd name="T1" fmla="*/ 4 h 6"/>
                  <a:gd name="T2" fmla="*/ 2 w 7"/>
                  <a:gd name="T3" fmla="*/ 5 h 6"/>
                  <a:gd name="T4" fmla="*/ 4 w 7"/>
                  <a:gd name="T5" fmla="*/ 6 h 6"/>
                  <a:gd name="T6" fmla="*/ 6 w 7"/>
                  <a:gd name="T7" fmla="*/ 5 h 6"/>
                  <a:gd name="T8" fmla="*/ 6 w 7"/>
                  <a:gd name="T9" fmla="*/ 3 h 6"/>
                  <a:gd name="T10" fmla="*/ 4 w 7"/>
                  <a:gd name="T11" fmla="*/ 1 h 6"/>
                  <a:gd name="T12" fmla="*/ 2 w 7"/>
                  <a:gd name="T13" fmla="*/ 0 h 6"/>
                  <a:gd name="T14" fmla="*/ 0 w 7"/>
                  <a:gd name="T15" fmla="*/ 2 h 6"/>
                  <a:gd name="T16" fmla="*/ 0 w 7"/>
                  <a:gd name="T17" fmla="*/ 3 h 6"/>
                  <a:gd name="T18" fmla="*/ 2 w 7"/>
                  <a:gd name="T19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6">
                    <a:moveTo>
                      <a:pt x="2" y="4"/>
                    </a:moveTo>
                    <a:cubicBezTo>
                      <a:pt x="2" y="4"/>
                      <a:pt x="2" y="4"/>
                      <a:pt x="2" y="5"/>
                    </a:cubicBezTo>
                    <a:cubicBezTo>
                      <a:pt x="2" y="6"/>
                      <a:pt x="3" y="6"/>
                      <a:pt x="4" y="6"/>
                    </a:cubicBezTo>
                    <a:cubicBezTo>
                      <a:pt x="4" y="6"/>
                      <a:pt x="5" y="6"/>
                      <a:pt x="6" y="5"/>
                    </a:cubicBezTo>
                    <a:cubicBezTo>
                      <a:pt x="7" y="5"/>
                      <a:pt x="6" y="3"/>
                      <a:pt x="6" y="3"/>
                    </a:cubicBezTo>
                    <a:cubicBezTo>
                      <a:pt x="5" y="2"/>
                      <a:pt x="4" y="1"/>
                      <a:pt x="4" y="1"/>
                    </a:cubicBezTo>
                    <a:cubicBezTo>
                      <a:pt x="4" y="1"/>
                      <a:pt x="2" y="0"/>
                      <a:pt x="2" y="0"/>
                    </a:cubicBezTo>
                    <a:cubicBezTo>
                      <a:pt x="1" y="0"/>
                      <a:pt x="0" y="2"/>
                      <a:pt x="0" y="2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2" y="3"/>
                      <a:pt x="2" y="4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3" name="Freeform 177"/>
              <p:cNvSpPr>
                <a:spLocks/>
              </p:cNvSpPr>
              <p:nvPr/>
            </p:nvSpPr>
            <p:spPr bwMode="auto">
              <a:xfrm>
                <a:off x="3790" y="3246"/>
                <a:ext cx="16" cy="24"/>
              </a:xfrm>
              <a:custGeom>
                <a:avLst/>
                <a:gdLst>
                  <a:gd name="T0" fmla="*/ 2 w 8"/>
                  <a:gd name="T1" fmla="*/ 12 h 12"/>
                  <a:gd name="T2" fmla="*/ 2 w 8"/>
                  <a:gd name="T3" fmla="*/ 10 h 12"/>
                  <a:gd name="T4" fmla="*/ 4 w 8"/>
                  <a:gd name="T5" fmla="*/ 9 h 12"/>
                  <a:gd name="T6" fmla="*/ 6 w 8"/>
                  <a:gd name="T7" fmla="*/ 7 h 12"/>
                  <a:gd name="T8" fmla="*/ 8 w 8"/>
                  <a:gd name="T9" fmla="*/ 5 h 12"/>
                  <a:gd name="T10" fmla="*/ 8 w 8"/>
                  <a:gd name="T11" fmla="*/ 3 h 12"/>
                  <a:gd name="T12" fmla="*/ 8 w 8"/>
                  <a:gd name="T13" fmla="*/ 2 h 12"/>
                  <a:gd name="T14" fmla="*/ 6 w 8"/>
                  <a:gd name="T15" fmla="*/ 1 h 12"/>
                  <a:gd name="T16" fmla="*/ 5 w 8"/>
                  <a:gd name="T17" fmla="*/ 1 h 12"/>
                  <a:gd name="T18" fmla="*/ 4 w 8"/>
                  <a:gd name="T19" fmla="*/ 3 h 12"/>
                  <a:gd name="T20" fmla="*/ 2 w 8"/>
                  <a:gd name="T21" fmla="*/ 7 h 12"/>
                  <a:gd name="T22" fmla="*/ 2 w 8"/>
                  <a:gd name="T23" fmla="*/ 7 h 12"/>
                  <a:gd name="T24" fmla="*/ 0 w 8"/>
                  <a:gd name="T25" fmla="*/ 9 h 12"/>
                  <a:gd name="T26" fmla="*/ 1 w 8"/>
                  <a:gd name="T27" fmla="*/ 11 h 12"/>
                  <a:gd name="T28" fmla="*/ 2 w 8"/>
                  <a:gd name="T29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" h="12">
                    <a:moveTo>
                      <a:pt x="2" y="12"/>
                    </a:moveTo>
                    <a:cubicBezTo>
                      <a:pt x="2" y="10"/>
                      <a:pt x="2" y="10"/>
                      <a:pt x="2" y="10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4" y="9"/>
                      <a:pt x="6" y="8"/>
                      <a:pt x="6" y="7"/>
                    </a:cubicBezTo>
                    <a:cubicBezTo>
                      <a:pt x="7" y="7"/>
                      <a:pt x="8" y="6"/>
                      <a:pt x="8" y="5"/>
                    </a:cubicBezTo>
                    <a:cubicBezTo>
                      <a:pt x="8" y="5"/>
                      <a:pt x="8" y="3"/>
                      <a:pt x="8" y="3"/>
                    </a:cubicBezTo>
                    <a:cubicBezTo>
                      <a:pt x="8" y="3"/>
                      <a:pt x="8" y="2"/>
                      <a:pt x="8" y="2"/>
                    </a:cubicBezTo>
                    <a:cubicBezTo>
                      <a:pt x="8" y="2"/>
                      <a:pt x="7" y="1"/>
                      <a:pt x="6" y="1"/>
                    </a:cubicBezTo>
                    <a:cubicBezTo>
                      <a:pt x="5" y="0"/>
                      <a:pt x="6" y="1"/>
                      <a:pt x="5" y="1"/>
                    </a:cubicBezTo>
                    <a:cubicBezTo>
                      <a:pt x="4" y="1"/>
                      <a:pt x="4" y="3"/>
                      <a:pt x="4" y="3"/>
                    </a:cubicBezTo>
                    <a:cubicBezTo>
                      <a:pt x="4" y="3"/>
                      <a:pt x="3" y="6"/>
                      <a:pt x="2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1" y="11"/>
                      <a:pt x="1" y="11"/>
                      <a:pt x="1" y="11"/>
                    </a:cubicBezTo>
                    <a:lnTo>
                      <a:pt x="2" y="12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4" name="Freeform 178"/>
              <p:cNvSpPr>
                <a:spLocks/>
              </p:cNvSpPr>
              <p:nvPr/>
            </p:nvSpPr>
            <p:spPr bwMode="auto">
              <a:xfrm>
                <a:off x="3730" y="2999"/>
                <a:ext cx="20" cy="20"/>
              </a:xfrm>
              <a:custGeom>
                <a:avLst/>
                <a:gdLst>
                  <a:gd name="T0" fmla="*/ 6 w 10"/>
                  <a:gd name="T1" fmla="*/ 6 h 10"/>
                  <a:gd name="T2" fmla="*/ 9 w 10"/>
                  <a:gd name="T3" fmla="*/ 4 h 10"/>
                  <a:gd name="T4" fmla="*/ 9 w 10"/>
                  <a:gd name="T5" fmla="*/ 2 h 10"/>
                  <a:gd name="T6" fmla="*/ 9 w 10"/>
                  <a:gd name="T7" fmla="*/ 1 h 10"/>
                  <a:gd name="T8" fmla="*/ 5 w 10"/>
                  <a:gd name="T9" fmla="*/ 0 h 10"/>
                  <a:gd name="T10" fmla="*/ 2 w 10"/>
                  <a:gd name="T11" fmla="*/ 1 h 10"/>
                  <a:gd name="T12" fmla="*/ 0 w 10"/>
                  <a:gd name="T13" fmla="*/ 3 h 10"/>
                  <a:gd name="T14" fmla="*/ 1 w 10"/>
                  <a:gd name="T15" fmla="*/ 5 h 10"/>
                  <a:gd name="T16" fmla="*/ 2 w 10"/>
                  <a:gd name="T17" fmla="*/ 8 h 10"/>
                  <a:gd name="T18" fmla="*/ 3 w 10"/>
                  <a:gd name="T19" fmla="*/ 9 h 10"/>
                  <a:gd name="T20" fmla="*/ 6 w 10"/>
                  <a:gd name="T21" fmla="*/ 8 h 10"/>
                  <a:gd name="T22" fmla="*/ 6 w 10"/>
                  <a:gd name="T23" fmla="*/ 6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" h="10">
                    <a:moveTo>
                      <a:pt x="6" y="6"/>
                    </a:moveTo>
                    <a:cubicBezTo>
                      <a:pt x="6" y="6"/>
                      <a:pt x="8" y="5"/>
                      <a:pt x="9" y="4"/>
                    </a:cubicBezTo>
                    <a:cubicBezTo>
                      <a:pt x="10" y="3"/>
                      <a:pt x="9" y="2"/>
                      <a:pt x="9" y="2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1"/>
                      <a:pt x="7" y="0"/>
                      <a:pt x="5" y="0"/>
                    </a:cubicBezTo>
                    <a:cubicBezTo>
                      <a:pt x="3" y="0"/>
                      <a:pt x="4" y="0"/>
                      <a:pt x="2" y="1"/>
                    </a:cubicBezTo>
                    <a:cubicBezTo>
                      <a:pt x="1" y="1"/>
                      <a:pt x="1" y="2"/>
                      <a:pt x="0" y="3"/>
                    </a:cubicBezTo>
                    <a:cubicBezTo>
                      <a:pt x="0" y="4"/>
                      <a:pt x="0" y="4"/>
                      <a:pt x="1" y="5"/>
                    </a:cubicBezTo>
                    <a:cubicBezTo>
                      <a:pt x="2" y="6"/>
                      <a:pt x="2" y="6"/>
                      <a:pt x="2" y="8"/>
                    </a:cubicBezTo>
                    <a:cubicBezTo>
                      <a:pt x="2" y="10"/>
                      <a:pt x="3" y="9"/>
                      <a:pt x="3" y="9"/>
                    </a:cubicBezTo>
                    <a:cubicBezTo>
                      <a:pt x="4" y="9"/>
                      <a:pt x="5" y="9"/>
                      <a:pt x="6" y="8"/>
                    </a:cubicBezTo>
                    <a:cubicBezTo>
                      <a:pt x="8" y="7"/>
                      <a:pt x="6" y="6"/>
                      <a:pt x="6" y="6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5" name="Freeform 179"/>
              <p:cNvSpPr>
                <a:spLocks/>
              </p:cNvSpPr>
              <p:nvPr/>
            </p:nvSpPr>
            <p:spPr bwMode="auto">
              <a:xfrm>
                <a:off x="3742" y="3282"/>
                <a:ext cx="24" cy="22"/>
              </a:xfrm>
              <a:custGeom>
                <a:avLst/>
                <a:gdLst>
                  <a:gd name="T0" fmla="*/ 10 w 12"/>
                  <a:gd name="T1" fmla="*/ 4 h 11"/>
                  <a:gd name="T2" fmla="*/ 11 w 12"/>
                  <a:gd name="T3" fmla="*/ 3 h 11"/>
                  <a:gd name="T4" fmla="*/ 10 w 12"/>
                  <a:gd name="T5" fmla="*/ 1 h 11"/>
                  <a:gd name="T6" fmla="*/ 7 w 12"/>
                  <a:gd name="T7" fmla="*/ 2 h 11"/>
                  <a:gd name="T8" fmla="*/ 8 w 12"/>
                  <a:gd name="T9" fmla="*/ 3 h 11"/>
                  <a:gd name="T10" fmla="*/ 7 w 12"/>
                  <a:gd name="T11" fmla="*/ 3 h 11"/>
                  <a:gd name="T12" fmla="*/ 5 w 12"/>
                  <a:gd name="T13" fmla="*/ 4 h 11"/>
                  <a:gd name="T14" fmla="*/ 6 w 12"/>
                  <a:gd name="T15" fmla="*/ 6 h 11"/>
                  <a:gd name="T16" fmla="*/ 5 w 12"/>
                  <a:gd name="T17" fmla="*/ 7 h 11"/>
                  <a:gd name="T18" fmla="*/ 4 w 12"/>
                  <a:gd name="T19" fmla="*/ 6 h 11"/>
                  <a:gd name="T20" fmla="*/ 2 w 12"/>
                  <a:gd name="T21" fmla="*/ 6 h 11"/>
                  <a:gd name="T22" fmla="*/ 1 w 12"/>
                  <a:gd name="T23" fmla="*/ 10 h 11"/>
                  <a:gd name="T24" fmla="*/ 3 w 12"/>
                  <a:gd name="T25" fmla="*/ 10 h 11"/>
                  <a:gd name="T26" fmla="*/ 5 w 12"/>
                  <a:gd name="T27" fmla="*/ 9 h 11"/>
                  <a:gd name="T28" fmla="*/ 5 w 12"/>
                  <a:gd name="T29" fmla="*/ 10 h 11"/>
                  <a:gd name="T30" fmla="*/ 8 w 12"/>
                  <a:gd name="T31" fmla="*/ 8 h 11"/>
                  <a:gd name="T32" fmla="*/ 9 w 12"/>
                  <a:gd name="T33" fmla="*/ 7 h 11"/>
                  <a:gd name="T34" fmla="*/ 8 w 12"/>
                  <a:gd name="T35" fmla="*/ 5 h 11"/>
                  <a:gd name="T36" fmla="*/ 10 w 12"/>
                  <a:gd name="T37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" h="11">
                    <a:moveTo>
                      <a:pt x="10" y="4"/>
                    </a:moveTo>
                    <a:cubicBezTo>
                      <a:pt x="12" y="4"/>
                      <a:pt x="11" y="3"/>
                      <a:pt x="11" y="3"/>
                    </a:cubicBezTo>
                    <a:cubicBezTo>
                      <a:pt x="11" y="2"/>
                      <a:pt x="11" y="2"/>
                      <a:pt x="10" y="1"/>
                    </a:cubicBezTo>
                    <a:cubicBezTo>
                      <a:pt x="10" y="0"/>
                      <a:pt x="8" y="1"/>
                      <a:pt x="7" y="2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3"/>
                      <a:pt x="7" y="3"/>
                      <a:pt x="7" y="3"/>
                    </a:cubicBezTo>
                    <a:cubicBezTo>
                      <a:pt x="6" y="3"/>
                      <a:pt x="6" y="4"/>
                      <a:pt x="5" y="4"/>
                    </a:cubicBezTo>
                    <a:cubicBezTo>
                      <a:pt x="5" y="5"/>
                      <a:pt x="6" y="6"/>
                      <a:pt x="6" y="6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7"/>
                      <a:pt x="5" y="7"/>
                      <a:pt x="4" y="6"/>
                    </a:cubicBezTo>
                    <a:cubicBezTo>
                      <a:pt x="3" y="5"/>
                      <a:pt x="3" y="6"/>
                      <a:pt x="2" y="6"/>
                    </a:cubicBezTo>
                    <a:cubicBezTo>
                      <a:pt x="0" y="7"/>
                      <a:pt x="1" y="9"/>
                      <a:pt x="1" y="10"/>
                    </a:cubicBezTo>
                    <a:cubicBezTo>
                      <a:pt x="2" y="11"/>
                      <a:pt x="3" y="10"/>
                      <a:pt x="3" y="10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5" y="10"/>
                      <a:pt x="6" y="10"/>
                      <a:pt x="8" y="8"/>
                    </a:cubicBezTo>
                    <a:cubicBezTo>
                      <a:pt x="11" y="7"/>
                      <a:pt x="9" y="7"/>
                      <a:pt x="9" y="7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5"/>
                      <a:pt x="8" y="5"/>
                      <a:pt x="10" y="4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6" name="Freeform 180"/>
              <p:cNvSpPr>
                <a:spLocks/>
              </p:cNvSpPr>
              <p:nvPr/>
            </p:nvSpPr>
            <p:spPr bwMode="auto">
              <a:xfrm>
                <a:off x="3736" y="3044"/>
                <a:ext cx="8" cy="6"/>
              </a:xfrm>
              <a:custGeom>
                <a:avLst/>
                <a:gdLst>
                  <a:gd name="T0" fmla="*/ 3 w 4"/>
                  <a:gd name="T1" fmla="*/ 0 h 3"/>
                  <a:gd name="T2" fmla="*/ 1 w 4"/>
                  <a:gd name="T3" fmla="*/ 1 h 3"/>
                  <a:gd name="T4" fmla="*/ 0 w 4"/>
                  <a:gd name="T5" fmla="*/ 2 h 3"/>
                  <a:gd name="T6" fmla="*/ 1 w 4"/>
                  <a:gd name="T7" fmla="*/ 3 h 3"/>
                  <a:gd name="T8" fmla="*/ 3 w 4"/>
                  <a:gd name="T9" fmla="*/ 1 h 3"/>
                  <a:gd name="T10" fmla="*/ 3 w 4"/>
                  <a:gd name="T11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3">
                    <a:moveTo>
                      <a:pt x="3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2" y="2"/>
                      <a:pt x="3" y="1"/>
                    </a:cubicBezTo>
                    <a:cubicBezTo>
                      <a:pt x="4" y="0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7" name="Freeform 181"/>
              <p:cNvSpPr>
                <a:spLocks/>
              </p:cNvSpPr>
              <p:nvPr/>
            </p:nvSpPr>
            <p:spPr bwMode="auto">
              <a:xfrm>
                <a:off x="3762" y="3266"/>
                <a:ext cx="10" cy="14"/>
              </a:xfrm>
              <a:custGeom>
                <a:avLst/>
                <a:gdLst>
                  <a:gd name="T0" fmla="*/ 3 w 5"/>
                  <a:gd name="T1" fmla="*/ 6 h 7"/>
                  <a:gd name="T2" fmla="*/ 5 w 5"/>
                  <a:gd name="T3" fmla="*/ 3 h 7"/>
                  <a:gd name="T4" fmla="*/ 5 w 5"/>
                  <a:gd name="T5" fmla="*/ 1 h 7"/>
                  <a:gd name="T6" fmla="*/ 3 w 5"/>
                  <a:gd name="T7" fmla="*/ 0 h 7"/>
                  <a:gd name="T8" fmla="*/ 0 w 5"/>
                  <a:gd name="T9" fmla="*/ 1 h 7"/>
                  <a:gd name="T10" fmla="*/ 2 w 5"/>
                  <a:gd name="T11" fmla="*/ 3 h 7"/>
                  <a:gd name="T12" fmla="*/ 3 w 5"/>
                  <a:gd name="T13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7">
                    <a:moveTo>
                      <a:pt x="3" y="6"/>
                    </a:moveTo>
                    <a:cubicBezTo>
                      <a:pt x="4" y="7"/>
                      <a:pt x="5" y="3"/>
                      <a:pt x="5" y="3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3"/>
                      <a:pt x="2" y="5"/>
                      <a:pt x="3" y="6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8" name="Freeform 182"/>
              <p:cNvSpPr>
                <a:spLocks/>
              </p:cNvSpPr>
              <p:nvPr/>
            </p:nvSpPr>
            <p:spPr bwMode="auto">
              <a:xfrm>
                <a:off x="3708" y="3391"/>
                <a:ext cx="204" cy="56"/>
              </a:xfrm>
              <a:custGeom>
                <a:avLst/>
                <a:gdLst>
                  <a:gd name="T0" fmla="*/ 102 w 102"/>
                  <a:gd name="T1" fmla="*/ 0 h 28"/>
                  <a:gd name="T2" fmla="*/ 98 w 102"/>
                  <a:gd name="T3" fmla="*/ 3 h 28"/>
                  <a:gd name="T4" fmla="*/ 94 w 102"/>
                  <a:gd name="T5" fmla="*/ 6 h 28"/>
                  <a:gd name="T6" fmla="*/ 88 w 102"/>
                  <a:gd name="T7" fmla="*/ 9 h 28"/>
                  <a:gd name="T8" fmla="*/ 83 w 102"/>
                  <a:gd name="T9" fmla="*/ 12 h 28"/>
                  <a:gd name="T10" fmla="*/ 81 w 102"/>
                  <a:gd name="T11" fmla="*/ 5 h 28"/>
                  <a:gd name="T12" fmla="*/ 75 w 102"/>
                  <a:gd name="T13" fmla="*/ 5 h 28"/>
                  <a:gd name="T14" fmla="*/ 66 w 102"/>
                  <a:gd name="T15" fmla="*/ 8 h 28"/>
                  <a:gd name="T16" fmla="*/ 60 w 102"/>
                  <a:gd name="T17" fmla="*/ 9 h 28"/>
                  <a:gd name="T18" fmla="*/ 51 w 102"/>
                  <a:gd name="T19" fmla="*/ 6 h 28"/>
                  <a:gd name="T20" fmla="*/ 42 w 102"/>
                  <a:gd name="T21" fmla="*/ 8 h 28"/>
                  <a:gd name="T22" fmla="*/ 31 w 102"/>
                  <a:gd name="T23" fmla="*/ 13 h 28"/>
                  <a:gd name="T24" fmla="*/ 28 w 102"/>
                  <a:gd name="T25" fmla="*/ 11 h 28"/>
                  <a:gd name="T26" fmla="*/ 24 w 102"/>
                  <a:gd name="T27" fmla="*/ 9 h 28"/>
                  <a:gd name="T28" fmla="*/ 21 w 102"/>
                  <a:gd name="T29" fmla="*/ 9 h 28"/>
                  <a:gd name="T30" fmla="*/ 23 w 102"/>
                  <a:gd name="T31" fmla="*/ 5 h 28"/>
                  <a:gd name="T32" fmla="*/ 18 w 102"/>
                  <a:gd name="T33" fmla="*/ 6 h 28"/>
                  <a:gd name="T34" fmla="*/ 11 w 102"/>
                  <a:gd name="T35" fmla="*/ 10 h 28"/>
                  <a:gd name="T36" fmla="*/ 8 w 102"/>
                  <a:gd name="T37" fmla="*/ 6 h 28"/>
                  <a:gd name="T38" fmla="*/ 5 w 102"/>
                  <a:gd name="T39" fmla="*/ 4 h 28"/>
                  <a:gd name="T40" fmla="*/ 7 w 102"/>
                  <a:gd name="T41" fmla="*/ 10 h 28"/>
                  <a:gd name="T42" fmla="*/ 3 w 102"/>
                  <a:gd name="T43" fmla="*/ 12 h 28"/>
                  <a:gd name="T44" fmla="*/ 2 w 102"/>
                  <a:gd name="T45" fmla="*/ 8 h 28"/>
                  <a:gd name="T46" fmla="*/ 2 w 102"/>
                  <a:gd name="T47" fmla="*/ 15 h 28"/>
                  <a:gd name="T48" fmla="*/ 3 w 102"/>
                  <a:gd name="T49" fmla="*/ 22 h 28"/>
                  <a:gd name="T50" fmla="*/ 9 w 102"/>
                  <a:gd name="T51" fmla="*/ 24 h 28"/>
                  <a:gd name="T52" fmla="*/ 14 w 102"/>
                  <a:gd name="T53" fmla="*/ 21 h 28"/>
                  <a:gd name="T54" fmla="*/ 22 w 102"/>
                  <a:gd name="T55" fmla="*/ 22 h 28"/>
                  <a:gd name="T56" fmla="*/ 30 w 102"/>
                  <a:gd name="T57" fmla="*/ 21 h 28"/>
                  <a:gd name="T58" fmla="*/ 42 w 102"/>
                  <a:gd name="T59" fmla="*/ 22 h 28"/>
                  <a:gd name="T60" fmla="*/ 48 w 102"/>
                  <a:gd name="T61" fmla="*/ 23 h 28"/>
                  <a:gd name="T62" fmla="*/ 50 w 102"/>
                  <a:gd name="T63" fmla="*/ 28 h 28"/>
                  <a:gd name="T64" fmla="*/ 60 w 102"/>
                  <a:gd name="T65" fmla="*/ 26 h 28"/>
                  <a:gd name="T66" fmla="*/ 70 w 102"/>
                  <a:gd name="T67" fmla="*/ 22 h 28"/>
                  <a:gd name="T68" fmla="*/ 80 w 102"/>
                  <a:gd name="T69" fmla="*/ 18 h 28"/>
                  <a:gd name="T70" fmla="*/ 91 w 102"/>
                  <a:gd name="T71" fmla="*/ 15 h 28"/>
                  <a:gd name="T72" fmla="*/ 97 w 102"/>
                  <a:gd name="T73" fmla="*/ 15 h 28"/>
                  <a:gd name="T74" fmla="*/ 101 w 102"/>
                  <a:gd name="T75" fmla="*/ 11 h 28"/>
                  <a:gd name="T76" fmla="*/ 102 w 102"/>
                  <a:gd name="T77" fmla="*/ 7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02" h="28">
                    <a:moveTo>
                      <a:pt x="100" y="3"/>
                    </a:moveTo>
                    <a:cubicBezTo>
                      <a:pt x="102" y="0"/>
                      <a:pt x="102" y="0"/>
                      <a:pt x="102" y="0"/>
                    </a:cubicBezTo>
                    <a:cubicBezTo>
                      <a:pt x="102" y="0"/>
                      <a:pt x="100" y="1"/>
                      <a:pt x="100" y="1"/>
                    </a:cubicBezTo>
                    <a:cubicBezTo>
                      <a:pt x="99" y="1"/>
                      <a:pt x="98" y="3"/>
                      <a:pt x="98" y="3"/>
                    </a:cubicBezTo>
                    <a:cubicBezTo>
                      <a:pt x="98" y="3"/>
                      <a:pt x="97" y="5"/>
                      <a:pt x="96" y="6"/>
                    </a:cubicBezTo>
                    <a:cubicBezTo>
                      <a:pt x="95" y="6"/>
                      <a:pt x="95" y="6"/>
                      <a:pt x="94" y="6"/>
                    </a:cubicBezTo>
                    <a:cubicBezTo>
                      <a:pt x="93" y="6"/>
                      <a:pt x="92" y="6"/>
                      <a:pt x="92" y="7"/>
                    </a:cubicBezTo>
                    <a:cubicBezTo>
                      <a:pt x="91" y="7"/>
                      <a:pt x="90" y="7"/>
                      <a:pt x="88" y="9"/>
                    </a:cubicBezTo>
                    <a:cubicBezTo>
                      <a:pt x="85" y="11"/>
                      <a:pt x="86" y="11"/>
                      <a:pt x="86" y="11"/>
                    </a:cubicBezTo>
                    <a:cubicBezTo>
                      <a:pt x="86" y="11"/>
                      <a:pt x="84" y="12"/>
                      <a:pt x="83" y="12"/>
                    </a:cubicBezTo>
                    <a:cubicBezTo>
                      <a:pt x="82" y="12"/>
                      <a:pt x="82" y="11"/>
                      <a:pt x="82" y="10"/>
                    </a:cubicBezTo>
                    <a:cubicBezTo>
                      <a:pt x="82" y="9"/>
                      <a:pt x="82" y="7"/>
                      <a:pt x="81" y="5"/>
                    </a:cubicBezTo>
                    <a:cubicBezTo>
                      <a:pt x="81" y="3"/>
                      <a:pt x="81" y="3"/>
                      <a:pt x="81" y="3"/>
                    </a:cubicBezTo>
                    <a:cubicBezTo>
                      <a:pt x="81" y="3"/>
                      <a:pt x="75" y="5"/>
                      <a:pt x="75" y="5"/>
                    </a:cubicBezTo>
                    <a:cubicBezTo>
                      <a:pt x="74" y="5"/>
                      <a:pt x="72" y="8"/>
                      <a:pt x="72" y="8"/>
                    </a:cubicBezTo>
                    <a:cubicBezTo>
                      <a:pt x="72" y="8"/>
                      <a:pt x="67" y="8"/>
                      <a:pt x="66" y="8"/>
                    </a:cubicBezTo>
                    <a:cubicBezTo>
                      <a:pt x="66" y="8"/>
                      <a:pt x="64" y="8"/>
                      <a:pt x="64" y="8"/>
                    </a:cubicBezTo>
                    <a:cubicBezTo>
                      <a:pt x="60" y="9"/>
                      <a:pt x="60" y="9"/>
                      <a:pt x="60" y="9"/>
                    </a:cubicBezTo>
                    <a:cubicBezTo>
                      <a:pt x="60" y="9"/>
                      <a:pt x="56" y="7"/>
                      <a:pt x="55" y="5"/>
                    </a:cubicBezTo>
                    <a:cubicBezTo>
                      <a:pt x="54" y="4"/>
                      <a:pt x="51" y="6"/>
                      <a:pt x="51" y="6"/>
                    </a:cubicBezTo>
                    <a:cubicBezTo>
                      <a:pt x="51" y="6"/>
                      <a:pt x="47" y="7"/>
                      <a:pt x="46" y="8"/>
                    </a:cubicBezTo>
                    <a:cubicBezTo>
                      <a:pt x="45" y="8"/>
                      <a:pt x="42" y="8"/>
                      <a:pt x="42" y="8"/>
                    </a:cubicBezTo>
                    <a:cubicBezTo>
                      <a:pt x="40" y="10"/>
                      <a:pt x="40" y="10"/>
                      <a:pt x="40" y="10"/>
                    </a:cubicBezTo>
                    <a:cubicBezTo>
                      <a:pt x="40" y="10"/>
                      <a:pt x="32" y="13"/>
                      <a:pt x="31" y="13"/>
                    </a:cubicBezTo>
                    <a:cubicBezTo>
                      <a:pt x="31" y="13"/>
                      <a:pt x="29" y="13"/>
                      <a:pt x="28" y="13"/>
                    </a:cubicBezTo>
                    <a:cubicBezTo>
                      <a:pt x="28" y="13"/>
                      <a:pt x="28" y="11"/>
                      <a:pt x="28" y="11"/>
                    </a:cubicBezTo>
                    <a:cubicBezTo>
                      <a:pt x="28" y="11"/>
                      <a:pt x="26" y="9"/>
                      <a:pt x="26" y="9"/>
                    </a:cubicBezTo>
                    <a:cubicBezTo>
                      <a:pt x="25" y="8"/>
                      <a:pt x="25" y="9"/>
                      <a:pt x="24" y="9"/>
                    </a:cubicBezTo>
                    <a:cubicBezTo>
                      <a:pt x="24" y="9"/>
                      <a:pt x="23" y="10"/>
                      <a:pt x="23" y="10"/>
                    </a:cubicBezTo>
                    <a:cubicBezTo>
                      <a:pt x="21" y="9"/>
                      <a:pt x="21" y="9"/>
                      <a:pt x="21" y="9"/>
                    </a:cubicBezTo>
                    <a:cubicBezTo>
                      <a:pt x="21" y="9"/>
                      <a:pt x="22" y="8"/>
                      <a:pt x="23" y="8"/>
                    </a:cubicBezTo>
                    <a:cubicBezTo>
                      <a:pt x="23" y="8"/>
                      <a:pt x="24" y="6"/>
                      <a:pt x="23" y="5"/>
                    </a:cubicBezTo>
                    <a:cubicBezTo>
                      <a:pt x="21" y="4"/>
                      <a:pt x="21" y="4"/>
                      <a:pt x="21" y="4"/>
                    </a:cubicBezTo>
                    <a:cubicBezTo>
                      <a:pt x="21" y="4"/>
                      <a:pt x="18" y="6"/>
                      <a:pt x="18" y="6"/>
                    </a:cubicBezTo>
                    <a:cubicBezTo>
                      <a:pt x="18" y="7"/>
                      <a:pt x="16" y="9"/>
                      <a:pt x="16" y="9"/>
                    </a:cubicBezTo>
                    <a:cubicBezTo>
                      <a:pt x="16" y="9"/>
                      <a:pt x="11" y="10"/>
                      <a:pt x="11" y="10"/>
                    </a:cubicBezTo>
                    <a:cubicBezTo>
                      <a:pt x="10" y="10"/>
                      <a:pt x="9" y="8"/>
                      <a:pt x="9" y="8"/>
                    </a:cubicBezTo>
                    <a:cubicBezTo>
                      <a:pt x="9" y="8"/>
                      <a:pt x="8" y="7"/>
                      <a:pt x="8" y="6"/>
                    </a:cubicBezTo>
                    <a:cubicBezTo>
                      <a:pt x="8" y="5"/>
                      <a:pt x="7" y="3"/>
                      <a:pt x="7" y="3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7" y="10"/>
                      <a:pt x="7" y="10"/>
                      <a:pt x="7" y="10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12"/>
                      <a:pt x="5" y="12"/>
                      <a:pt x="3" y="12"/>
                    </a:cubicBezTo>
                    <a:cubicBezTo>
                      <a:pt x="2" y="12"/>
                      <a:pt x="3" y="10"/>
                      <a:pt x="3" y="10"/>
                    </a:cubicBezTo>
                    <a:cubicBezTo>
                      <a:pt x="3" y="9"/>
                      <a:pt x="2" y="8"/>
                      <a:pt x="2" y="8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10"/>
                      <a:pt x="1" y="13"/>
                      <a:pt x="2" y="15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3" y="22"/>
                      <a:pt x="3" y="22"/>
                      <a:pt x="3" y="22"/>
                    </a:cubicBezTo>
                    <a:cubicBezTo>
                      <a:pt x="3" y="22"/>
                      <a:pt x="5" y="23"/>
                      <a:pt x="6" y="24"/>
                    </a:cubicBezTo>
                    <a:cubicBezTo>
                      <a:pt x="8" y="25"/>
                      <a:pt x="8" y="24"/>
                      <a:pt x="9" y="24"/>
                    </a:cubicBezTo>
                    <a:cubicBezTo>
                      <a:pt x="11" y="24"/>
                      <a:pt x="10" y="23"/>
                      <a:pt x="11" y="22"/>
                    </a:cubicBezTo>
                    <a:cubicBezTo>
                      <a:pt x="12" y="21"/>
                      <a:pt x="14" y="21"/>
                      <a:pt x="14" y="21"/>
                    </a:cubicBezTo>
                    <a:cubicBezTo>
                      <a:pt x="17" y="23"/>
                      <a:pt x="17" y="23"/>
                      <a:pt x="17" y="23"/>
                    </a:cubicBezTo>
                    <a:cubicBezTo>
                      <a:pt x="17" y="23"/>
                      <a:pt x="19" y="22"/>
                      <a:pt x="22" y="22"/>
                    </a:cubicBezTo>
                    <a:cubicBezTo>
                      <a:pt x="24" y="21"/>
                      <a:pt x="24" y="22"/>
                      <a:pt x="25" y="22"/>
                    </a:cubicBezTo>
                    <a:cubicBezTo>
                      <a:pt x="26" y="21"/>
                      <a:pt x="29" y="21"/>
                      <a:pt x="30" y="21"/>
                    </a:cubicBezTo>
                    <a:cubicBezTo>
                      <a:pt x="32" y="20"/>
                      <a:pt x="36" y="20"/>
                      <a:pt x="36" y="20"/>
                    </a:cubicBezTo>
                    <a:cubicBezTo>
                      <a:pt x="36" y="20"/>
                      <a:pt x="38" y="23"/>
                      <a:pt x="42" y="22"/>
                    </a:cubicBezTo>
                    <a:cubicBezTo>
                      <a:pt x="46" y="21"/>
                      <a:pt x="44" y="22"/>
                      <a:pt x="46" y="21"/>
                    </a:cubicBezTo>
                    <a:cubicBezTo>
                      <a:pt x="49" y="21"/>
                      <a:pt x="48" y="23"/>
                      <a:pt x="48" y="23"/>
                    </a:cubicBezTo>
                    <a:cubicBezTo>
                      <a:pt x="49" y="28"/>
                      <a:pt x="49" y="28"/>
                      <a:pt x="49" y="28"/>
                    </a:cubicBezTo>
                    <a:cubicBezTo>
                      <a:pt x="50" y="28"/>
                      <a:pt x="50" y="28"/>
                      <a:pt x="50" y="28"/>
                    </a:cubicBezTo>
                    <a:cubicBezTo>
                      <a:pt x="50" y="28"/>
                      <a:pt x="52" y="28"/>
                      <a:pt x="55" y="27"/>
                    </a:cubicBezTo>
                    <a:cubicBezTo>
                      <a:pt x="58" y="26"/>
                      <a:pt x="59" y="26"/>
                      <a:pt x="60" y="26"/>
                    </a:cubicBezTo>
                    <a:cubicBezTo>
                      <a:pt x="62" y="26"/>
                      <a:pt x="64" y="24"/>
                      <a:pt x="65" y="24"/>
                    </a:cubicBezTo>
                    <a:cubicBezTo>
                      <a:pt x="65" y="23"/>
                      <a:pt x="69" y="22"/>
                      <a:pt x="70" y="22"/>
                    </a:cubicBezTo>
                    <a:cubicBezTo>
                      <a:pt x="71" y="21"/>
                      <a:pt x="72" y="20"/>
                      <a:pt x="72" y="20"/>
                    </a:cubicBezTo>
                    <a:cubicBezTo>
                      <a:pt x="72" y="20"/>
                      <a:pt x="78" y="19"/>
                      <a:pt x="80" y="18"/>
                    </a:cubicBezTo>
                    <a:cubicBezTo>
                      <a:pt x="83" y="18"/>
                      <a:pt x="85" y="18"/>
                      <a:pt x="86" y="18"/>
                    </a:cubicBezTo>
                    <a:cubicBezTo>
                      <a:pt x="87" y="18"/>
                      <a:pt x="90" y="16"/>
                      <a:pt x="91" y="15"/>
                    </a:cubicBezTo>
                    <a:cubicBezTo>
                      <a:pt x="92" y="15"/>
                      <a:pt x="93" y="14"/>
                      <a:pt x="93" y="14"/>
                    </a:cubicBezTo>
                    <a:cubicBezTo>
                      <a:pt x="97" y="15"/>
                      <a:pt x="97" y="15"/>
                      <a:pt x="97" y="15"/>
                    </a:cubicBezTo>
                    <a:cubicBezTo>
                      <a:pt x="97" y="15"/>
                      <a:pt x="100" y="13"/>
                      <a:pt x="100" y="13"/>
                    </a:cubicBezTo>
                    <a:cubicBezTo>
                      <a:pt x="101" y="12"/>
                      <a:pt x="101" y="11"/>
                      <a:pt x="101" y="11"/>
                    </a:cubicBezTo>
                    <a:cubicBezTo>
                      <a:pt x="101" y="10"/>
                      <a:pt x="101" y="10"/>
                      <a:pt x="102" y="9"/>
                    </a:cubicBezTo>
                    <a:cubicBezTo>
                      <a:pt x="102" y="7"/>
                      <a:pt x="102" y="7"/>
                      <a:pt x="102" y="7"/>
                    </a:cubicBezTo>
                    <a:cubicBezTo>
                      <a:pt x="102" y="6"/>
                      <a:pt x="100" y="3"/>
                      <a:pt x="100" y="3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49" name="Freeform 183"/>
              <p:cNvSpPr>
                <a:spLocks/>
              </p:cNvSpPr>
              <p:nvPr/>
            </p:nvSpPr>
            <p:spPr bwMode="auto">
              <a:xfrm>
                <a:off x="3882" y="3208"/>
                <a:ext cx="8" cy="10"/>
              </a:xfrm>
              <a:custGeom>
                <a:avLst/>
                <a:gdLst>
                  <a:gd name="T0" fmla="*/ 4 w 4"/>
                  <a:gd name="T1" fmla="*/ 1 h 5"/>
                  <a:gd name="T2" fmla="*/ 2 w 4"/>
                  <a:gd name="T3" fmla="*/ 0 h 5"/>
                  <a:gd name="T4" fmla="*/ 0 w 4"/>
                  <a:gd name="T5" fmla="*/ 3 h 5"/>
                  <a:gd name="T6" fmla="*/ 2 w 4"/>
                  <a:gd name="T7" fmla="*/ 5 h 5"/>
                  <a:gd name="T8" fmla="*/ 4 w 4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4" y="1"/>
                    </a:moveTo>
                    <a:cubicBezTo>
                      <a:pt x="4" y="1"/>
                      <a:pt x="2" y="0"/>
                      <a:pt x="2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2" y="5"/>
                      <a:pt x="2" y="5"/>
                      <a:pt x="2" y="5"/>
                    </a:cubicBezTo>
                    <a:lnTo>
                      <a:pt x="4" y="1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0" name="Freeform 184"/>
              <p:cNvSpPr>
                <a:spLocks/>
              </p:cNvSpPr>
              <p:nvPr/>
            </p:nvSpPr>
            <p:spPr bwMode="auto">
              <a:xfrm>
                <a:off x="3637" y="3096"/>
                <a:ext cx="8" cy="4"/>
              </a:xfrm>
              <a:custGeom>
                <a:avLst/>
                <a:gdLst>
                  <a:gd name="T0" fmla="*/ 1 w 4"/>
                  <a:gd name="T1" fmla="*/ 0 h 2"/>
                  <a:gd name="T2" fmla="*/ 0 w 4"/>
                  <a:gd name="T3" fmla="*/ 2 h 2"/>
                  <a:gd name="T4" fmla="*/ 1 w 4"/>
                  <a:gd name="T5" fmla="*/ 2 h 2"/>
                  <a:gd name="T6" fmla="*/ 3 w 4"/>
                  <a:gd name="T7" fmla="*/ 1 h 2"/>
                  <a:gd name="T8" fmla="*/ 2 w 4"/>
                  <a:gd name="T9" fmla="*/ 0 h 2"/>
                  <a:gd name="T10" fmla="*/ 1 w 4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2">
                    <a:moveTo>
                      <a:pt x="1" y="0"/>
                    </a:moveTo>
                    <a:cubicBezTo>
                      <a:pt x="1" y="0"/>
                      <a:pt x="0" y="1"/>
                      <a:pt x="0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2" y="1"/>
                      <a:pt x="3" y="1"/>
                    </a:cubicBezTo>
                    <a:cubicBezTo>
                      <a:pt x="4" y="0"/>
                      <a:pt x="2" y="0"/>
                      <a:pt x="2" y="0"/>
                    </a:cubicBezTo>
                    <a:lnTo>
                      <a:pt x="1" y="0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1" name="Freeform 185"/>
              <p:cNvSpPr>
                <a:spLocks/>
              </p:cNvSpPr>
              <p:nvPr/>
            </p:nvSpPr>
            <p:spPr bwMode="auto">
              <a:xfrm>
                <a:off x="3724" y="3214"/>
                <a:ext cx="10" cy="18"/>
              </a:xfrm>
              <a:custGeom>
                <a:avLst/>
                <a:gdLst>
                  <a:gd name="T0" fmla="*/ 1 w 5"/>
                  <a:gd name="T1" fmla="*/ 3 h 9"/>
                  <a:gd name="T2" fmla="*/ 0 w 5"/>
                  <a:gd name="T3" fmla="*/ 6 h 9"/>
                  <a:gd name="T4" fmla="*/ 1 w 5"/>
                  <a:gd name="T5" fmla="*/ 8 h 9"/>
                  <a:gd name="T6" fmla="*/ 2 w 5"/>
                  <a:gd name="T7" fmla="*/ 7 h 9"/>
                  <a:gd name="T8" fmla="*/ 3 w 5"/>
                  <a:gd name="T9" fmla="*/ 6 h 9"/>
                  <a:gd name="T10" fmla="*/ 5 w 5"/>
                  <a:gd name="T11" fmla="*/ 4 h 9"/>
                  <a:gd name="T12" fmla="*/ 5 w 5"/>
                  <a:gd name="T13" fmla="*/ 2 h 9"/>
                  <a:gd name="T14" fmla="*/ 2 w 5"/>
                  <a:gd name="T15" fmla="*/ 0 h 9"/>
                  <a:gd name="T16" fmla="*/ 1 w 5"/>
                  <a:gd name="T17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" h="9">
                    <a:moveTo>
                      <a:pt x="1" y="3"/>
                    </a:moveTo>
                    <a:cubicBezTo>
                      <a:pt x="1" y="3"/>
                      <a:pt x="0" y="6"/>
                      <a:pt x="0" y="6"/>
                    </a:cubicBezTo>
                    <a:cubicBezTo>
                      <a:pt x="0" y="7"/>
                      <a:pt x="1" y="8"/>
                      <a:pt x="1" y="8"/>
                    </a:cubicBezTo>
                    <a:cubicBezTo>
                      <a:pt x="1" y="9"/>
                      <a:pt x="1" y="8"/>
                      <a:pt x="2" y="7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3" y="6"/>
                      <a:pt x="4" y="4"/>
                      <a:pt x="5" y="4"/>
                    </a:cubicBezTo>
                    <a:cubicBezTo>
                      <a:pt x="5" y="4"/>
                      <a:pt x="5" y="2"/>
                      <a:pt x="5" y="2"/>
                    </a:cubicBezTo>
                    <a:cubicBezTo>
                      <a:pt x="5" y="2"/>
                      <a:pt x="3" y="0"/>
                      <a:pt x="2" y="0"/>
                    </a:cubicBezTo>
                    <a:cubicBezTo>
                      <a:pt x="2" y="0"/>
                      <a:pt x="1" y="3"/>
                      <a:pt x="1" y="3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2" name="Freeform 186"/>
              <p:cNvSpPr>
                <a:spLocks/>
              </p:cNvSpPr>
              <p:nvPr/>
            </p:nvSpPr>
            <p:spPr bwMode="auto">
              <a:xfrm>
                <a:off x="3880" y="3164"/>
                <a:ext cx="34" cy="20"/>
              </a:xfrm>
              <a:custGeom>
                <a:avLst/>
                <a:gdLst>
                  <a:gd name="T0" fmla="*/ 11 w 17"/>
                  <a:gd name="T1" fmla="*/ 1 h 10"/>
                  <a:gd name="T2" fmla="*/ 9 w 17"/>
                  <a:gd name="T3" fmla="*/ 2 h 10"/>
                  <a:gd name="T4" fmla="*/ 5 w 17"/>
                  <a:gd name="T5" fmla="*/ 1 h 10"/>
                  <a:gd name="T6" fmla="*/ 3 w 17"/>
                  <a:gd name="T7" fmla="*/ 1 h 10"/>
                  <a:gd name="T8" fmla="*/ 1 w 17"/>
                  <a:gd name="T9" fmla="*/ 4 h 10"/>
                  <a:gd name="T10" fmla="*/ 0 w 17"/>
                  <a:gd name="T11" fmla="*/ 7 h 10"/>
                  <a:gd name="T12" fmla="*/ 3 w 17"/>
                  <a:gd name="T13" fmla="*/ 8 h 10"/>
                  <a:gd name="T14" fmla="*/ 5 w 17"/>
                  <a:gd name="T15" fmla="*/ 6 h 10"/>
                  <a:gd name="T16" fmla="*/ 8 w 17"/>
                  <a:gd name="T17" fmla="*/ 9 h 10"/>
                  <a:gd name="T18" fmla="*/ 11 w 17"/>
                  <a:gd name="T19" fmla="*/ 9 h 10"/>
                  <a:gd name="T20" fmla="*/ 12 w 17"/>
                  <a:gd name="T21" fmla="*/ 7 h 10"/>
                  <a:gd name="T22" fmla="*/ 15 w 17"/>
                  <a:gd name="T23" fmla="*/ 5 h 10"/>
                  <a:gd name="T24" fmla="*/ 17 w 17"/>
                  <a:gd name="T25" fmla="*/ 2 h 10"/>
                  <a:gd name="T26" fmla="*/ 14 w 17"/>
                  <a:gd name="T27" fmla="*/ 0 h 10"/>
                  <a:gd name="T28" fmla="*/ 11 w 17"/>
                  <a:gd name="T29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" h="10">
                    <a:moveTo>
                      <a:pt x="11" y="1"/>
                    </a:moveTo>
                    <a:cubicBezTo>
                      <a:pt x="11" y="1"/>
                      <a:pt x="9" y="2"/>
                      <a:pt x="9" y="2"/>
                    </a:cubicBezTo>
                    <a:cubicBezTo>
                      <a:pt x="9" y="2"/>
                      <a:pt x="6" y="1"/>
                      <a:pt x="5" y="1"/>
                    </a:cubicBezTo>
                    <a:cubicBezTo>
                      <a:pt x="5" y="0"/>
                      <a:pt x="4" y="1"/>
                      <a:pt x="3" y="1"/>
                    </a:cubicBezTo>
                    <a:cubicBezTo>
                      <a:pt x="3" y="1"/>
                      <a:pt x="2" y="3"/>
                      <a:pt x="1" y="4"/>
                    </a:cubicBezTo>
                    <a:cubicBezTo>
                      <a:pt x="0" y="5"/>
                      <a:pt x="1" y="6"/>
                      <a:pt x="0" y="7"/>
                    </a:cubicBezTo>
                    <a:cubicBezTo>
                      <a:pt x="0" y="7"/>
                      <a:pt x="2" y="8"/>
                      <a:pt x="3" y="8"/>
                    </a:cubicBezTo>
                    <a:cubicBezTo>
                      <a:pt x="3" y="7"/>
                      <a:pt x="5" y="6"/>
                      <a:pt x="5" y="6"/>
                    </a:cubicBezTo>
                    <a:cubicBezTo>
                      <a:pt x="5" y="6"/>
                      <a:pt x="7" y="8"/>
                      <a:pt x="8" y="9"/>
                    </a:cubicBezTo>
                    <a:cubicBezTo>
                      <a:pt x="10" y="10"/>
                      <a:pt x="10" y="9"/>
                      <a:pt x="11" y="9"/>
                    </a:cubicBezTo>
                    <a:cubicBezTo>
                      <a:pt x="12" y="8"/>
                      <a:pt x="11" y="8"/>
                      <a:pt x="12" y="7"/>
                    </a:cubicBezTo>
                    <a:cubicBezTo>
                      <a:pt x="13" y="6"/>
                      <a:pt x="14" y="5"/>
                      <a:pt x="15" y="5"/>
                    </a:cubicBezTo>
                    <a:cubicBezTo>
                      <a:pt x="16" y="5"/>
                      <a:pt x="17" y="2"/>
                      <a:pt x="17" y="2"/>
                    </a:cubicBezTo>
                    <a:cubicBezTo>
                      <a:pt x="17" y="2"/>
                      <a:pt x="14" y="0"/>
                      <a:pt x="14" y="0"/>
                    </a:cubicBezTo>
                    <a:cubicBezTo>
                      <a:pt x="14" y="0"/>
                      <a:pt x="11" y="1"/>
                      <a:pt x="11" y="1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3" name="Freeform 187"/>
              <p:cNvSpPr>
                <a:spLocks/>
              </p:cNvSpPr>
              <p:nvPr/>
            </p:nvSpPr>
            <p:spPr bwMode="auto">
              <a:xfrm>
                <a:off x="3912" y="3216"/>
                <a:ext cx="22" cy="24"/>
              </a:xfrm>
              <a:custGeom>
                <a:avLst/>
                <a:gdLst>
                  <a:gd name="T0" fmla="*/ 6 w 11"/>
                  <a:gd name="T1" fmla="*/ 11 h 12"/>
                  <a:gd name="T2" fmla="*/ 10 w 11"/>
                  <a:gd name="T3" fmla="*/ 11 h 12"/>
                  <a:gd name="T4" fmla="*/ 10 w 11"/>
                  <a:gd name="T5" fmla="*/ 8 h 12"/>
                  <a:gd name="T6" fmla="*/ 7 w 11"/>
                  <a:gd name="T7" fmla="*/ 7 h 12"/>
                  <a:gd name="T8" fmla="*/ 5 w 11"/>
                  <a:gd name="T9" fmla="*/ 6 h 12"/>
                  <a:gd name="T10" fmla="*/ 6 w 11"/>
                  <a:gd name="T11" fmla="*/ 9 h 12"/>
                  <a:gd name="T12" fmla="*/ 6 w 11"/>
                  <a:gd name="T13" fmla="*/ 10 h 12"/>
                  <a:gd name="T14" fmla="*/ 6 w 11"/>
                  <a:gd name="T15" fmla="*/ 1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" h="12">
                    <a:moveTo>
                      <a:pt x="6" y="11"/>
                    </a:moveTo>
                    <a:cubicBezTo>
                      <a:pt x="6" y="11"/>
                      <a:pt x="10" y="12"/>
                      <a:pt x="10" y="11"/>
                    </a:cubicBezTo>
                    <a:cubicBezTo>
                      <a:pt x="10" y="10"/>
                      <a:pt x="11" y="9"/>
                      <a:pt x="10" y="8"/>
                    </a:cubicBezTo>
                    <a:cubicBezTo>
                      <a:pt x="10" y="8"/>
                      <a:pt x="8" y="7"/>
                      <a:pt x="7" y="7"/>
                    </a:cubicBezTo>
                    <a:cubicBezTo>
                      <a:pt x="6" y="7"/>
                      <a:pt x="6" y="7"/>
                      <a:pt x="5" y="6"/>
                    </a:cubicBezTo>
                    <a:cubicBezTo>
                      <a:pt x="0" y="0"/>
                      <a:pt x="3" y="8"/>
                      <a:pt x="6" y="9"/>
                    </a:cubicBezTo>
                    <a:cubicBezTo>
                      <a:pt x="6" y="10"/>
                      <a:pt x="6" y="10"/>
                      <a:pt x="6" y="10"/>
                    </a:cubicBezTo>
                    <a:lnTo>
                      <a:pt x="6" y="11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4" name="Freeform 188"/>
              <p:cNvSpPr>
                <a:spLocks/>
              </p:cNvSpPr>
              <p:nvPr/>
            </p:nvSpPr>
            <p:spPr bwMode="auto">
              <a:xfrm>
                <a:off x="3798" y="3284"/>
                <a:ext cx="10" cy="10"/>
              </a:xfrm>
              <a:custGeom>
                <a:avLst/>
                <a:gdLst>
                  <a:gd name="T0" fmla="*/ 4 w 5"/>
                  <a:gd name="T1" fmla="*/ 3 h 5"/>
                  <a:gd name="T2" fmla="*/ 4 w 5"/>
                  <a:gd name="T3" fmla="*/ 0 h 5"/>
                  <a:gd name="T4" fmla="*/ 1 w 5"/>
                  <a:gd name="T5" fmla="*/ 2 h 5"/>
                  <a:gd name="T6" fmla="*/ 0 w 5"/>
                  <a:gd name="T7" fmla="*/ 3 h 5"/>
                  <a:gd name="T8" fmla="*/ 1 w 5"/>
                  <a:gd name="T9" fmla="*/ 5 h 5"/>
                  <a:gd name="T10" fmla="*/ 4 w 5"/>
                  <a:gd name="T11" fmla="*/ 3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5">
                    <a:moveTo>
                      <a:pt x="4" y="3"/>
                    </a:moveTo>
                    <a:cubicBezTo>
                      <a:pt x="5" y="2"/>
                      <a:pt x="4" y="0"/>
                      <a:pt x="4" y="0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3" y="4"/>
                      <a:pt x="4" y="3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5" name="Freeform 189"/>
              <p:cNvSpPr>
                <a:spLocks/>
              </p:cNvSpPr>
              <p:nvPr/>
            </p:nvSpPr>
            <p:spPr bwMode="auto">
              <a:xfrm>
                <a:off x="3999" y="3258"/>
                <a:ext cx="32" cy="57"/>
              </a:xfrm>
              <a:custGeom>
                <a:avLst/>
                <a:gdLst>
                  <a:gd name="T0" fmla="*/ 15 w 16"/>
                  <a:gd name="T1" fmla="*/ 10 h 28"/>
                  <a:gd name="T2" fmla="*/ 16 w 16"/>
                  <a:gd name="T3" fmla="*/ 6 h 28"/>
                  <a:gd name="T4" fmla="*/ 14 w 16"/>
                  <a:gd name="T5" fmla="*/ 0 h 28"/>
                  <a:gd name="T6" fmla="*/ 12 w 16"/>
                  <a:gd name="T7" fmla="*/ 2 h 28"/>
                  <a:gd name="T8" fmla="*/ 10 w 16"/>
                  <a:gd name="T9" fmla="*/ 4 h 28"/>
                  <a:gd name="T10" fmla="*/ 6 w 16"/>
                  <a:gd name="T11" fmla="*/ 6 h 28"/>
                  <a:gd name="T12" fmla="*/ 5 w 16"/>
                  <a:gd name="T13" fmla="*/ 9 h 28"/>
                  <a:gd name="T14" fmla="*/ 2 w 16"/>
                  <a:gd name="T15" fmla="*/ 13 h 28"/>
                  <a:gd name="T16" fmla="*/ 1 w 16"/>
                  <a:gd name="T17" fmla="*/ 16 h 28"/>
                  <a:gd name="T18" fmla="*/ 0 w 16"/>
                  <a:gd name="T19" fmla="*/ 19 h 28"/>
                  <a:gd name="T20" fmla="*/ 3 w 16"/>
                  <a:gd name="T21" fmla="*/ 22 h 28"/>
                  <a:gd name="T22" fmla="*/ 3 w 16"/>
                  <a:gd name="T23" fmla="*/ 26 h 28"/>
                  <a:gd name="T24" fmla="*/ 4 w 16"/>
                  <a:gd name="T25" fmla="*/ 28 h 28"/>
                  <a:gd name="T26" fmla="*/ 8 w 16"/>
                  <a:gd name="T27" fmla="*/ 27 h 28"/>
                  <a:gd name="T28" fmla="*/ 9 w 16"/>
                  <a:gd name="T29" fmla="*/ 23 h 28"/>
                  <a:gd name="T30" fmla="*/ 12 w 16"/>
                  <a:gd name="T31" fmla="*/ 19 h 28"/>
                  <a:gd name="T32" fmla="*/ 13 w 16"/>
                  <a:gd name="T33" fmla="*/ 18 h 28"/>
                  <a:gd name="T34" fmla="*/ 13 w 16"/>
                  <a:gd name="T35" fmla="*/ 15 h 28"/>
                  <a:gd name="T36" fmla="*/ 14 w 16"/>
                  <a:gd name="T37" fmla="*/ 13 h 28"/>
                  <a:gd name="T38" fmla="*/ 15 w 16"/>
                  <a:gd name="T39" fmla="*/ 1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" h="28">
                    <a:moveTo>
                      <a:pt x="15" y="10"/>
                    </a:moveTo>
                    <a:cubicBezTo>
                      <a:pt x="15" y="9"/>
                      <a:pt x="16" y="7"/>
                      <a:pt x="16" y="6"/>
                    </a:cubicBezTo>
                    <a:cubicBezTo>
                      <a:pt x="15" y="5"/>
                      <a:pt x="14" y="0"/>
                      <a:pt x="14" y="0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2" y="2"/>
                      <a:pt x="11" y="4"/>
                      <a:pt x="10" y="4"/>
                    </a:cubicBezTo>
                    <a:cubicBezTo>
                      <a:pt x="8" y="4"/>
                      <a:pt x="6" y="6"/>
                      <a:pt x="6" y="6"/>
                    </a:cubicBezTo>
                    <a:cubicBezTo>
                      <a:pt x="6" y="6"/>
                      <a:pt x="6" y="8"/>
                      <a:pt x="5" y="9"/>
                    </a:cubicBezTo>
                    <a:cubicBezTo>
                      <a:pt x="4" y="10"/>
                      <a:pt x="2" y="13"/>
                      <a:pt x="2" y="13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" y="16"/>
                      <a:pt x="0" y="19"/>
                      <a:pt x="0" y="19"/>
                    </a:cubicBezTo>
                    <a:cubicBezTo>
                      <a:pt x="0" y="19"/>
                      <a:pt x="3" y="22"/>
                      <a:pt x="3" y="22"/>
                    </a:cubicBezTo>
                    <a:cubicBezTo>
                      <a:pt x="3" y="26"/>
                      <a:pt x="3" y="26"/>
                      <a:pt x="3" y="26"/>
                    </a:cubicBezTo>
                    <a:cubicBezTo>
                      <a:pt x="3" y="26"/>
                      <a:pt x="3" y="28"/>
                      <a:pt x="4" y="28"/>
                    </a:cubicBezTo>
                    <a:cubicBezTo>
                      <a:pt x="6" y="28"/>
                      <a:pt x="8" y="28"/>
                      <a:pt x="8" y="27"/>
                    </a:cubicBezTo>
                    <a:cubicBezTo>
                      <a:pt x="8" y="25"/>
                      <a:pt x="8" y="24"/>
                      <a:pt x="9" y="23"/>
                    </a:cubicBezTo>
                    <a:cubicBezTo>
                      <a:pt x="10" y="21"/>
                      <a:pt x="12" y="19"/>
                      <a:pt x="12" y="19"/>
                    </a:cubicBezTo>
                    <a:cubicBezTo>
                      <a:pt x="12" y="19"/>
                      <a:pt x="13" y="19"/>
                      <a:pt x="13" y="18"/>
                    </a:cubicBezTo>
                    <a:cubicBezTo>
                      <a:pt x="14" y="18"/>
                      <a:pt x="13" y="15"/>
                      <a:pt x="13" y="15"/>
                    </a:cubicBezTo>
                    <a:cubicBezTo>
                      <a:pt x="13" y="15"/>
                      <a:pt x="12" y="15"/>
                      <a:pt x="14" y="13"/>
                    </a:cubicBezTo>
                    <a:cubicBezTo>
                      <a:pt x="15" y="10"/>
                      <a:pt x="15" y="10"/>
                      <a:pt x="15" y="1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6" name="Freeform 190"/>
              <p:cNvSpPr>
                <a:spLocks/>
              </p:cNvSpPr>
              <p:nvPr/>
            </p:nvSpPr>
            <p:spPr bwMode="auto">
              <a:xfrm>
                <a:off x="3952" y="3367"/>
                <a:ext cx="18" cy="14"/>
              </a:xfrm>
              <a:custGeom>
                <a:avLst/>
                <a:gdLst>
                  <a:gd name="T0" fmla="*/ 5 w 9"/>
                  <a:gd name="T1" fmla="*/ 0 h 7"/>
                  <a:gd name="T2" fmla="*/ 1 w 9"/>
                  <a:gd name="T3" fmla="*/ 3 h 7"/>
                  <a:gd name="T4" fmla="*/ 0 w 9"/>
                  <a:gd name="T5" fmla="*/ 6 h 7"/>
                  <a:gd name="T6" fmla="*/ 2 w 9"/>
                  <a:gd name="T7" fmla="*/ 6 h 7"/>
                  <a:gd name="T8" fmla="*/ 4 w 9"/>
                  <a:gd name="T9" fmla="*/ 5 h 7"/>
                  <a:gd name="T10" fmla="*/ 8 w 9"/>
                  <a:gd name="T11" fmla="*/ 2 h 7"/>
                  <a:gd name="T12" fmla="*/ 5 w 9"/>
                  <a:gd name="T13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7">
                    <a:moveTo>
                      <a:pt x="5" y="0"/>
                    </a:move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0" y="6"/>
                      <a:pt x="0" y="6"/>
                    </a:cubicBezTo>
                    <a:cubicBezTo>
                      <a:pt x="1" y="7"/>
                      <a:pt x="1" y="6"/>
                      <a:pt x="2" y="6"/>
                    </a:cubicBezTo>
                    <a:cubicBezTo>
                      <a:pt x="3" y="6"/>
                      <a:pt x="3" y="6"/>
                      <a:pt x="4" y="5"/>
                    </a:cubicBezTo>
                    <a:cubicBezTo>
                      <a:pt x="5" y="4"/>
                      <a:pt x="7" y="3"/>
                      <a:pt x="8" y="2"/>
                    </a:cubicBezTo>
                    <a:cubicBezTo>
                      <a:pt x="9" y="2"/>
                      <a:pt x="5" y="0"/>
                      <a:pt x="5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7" name="Freeform 191"/>
              <p:cNvSpPr>
                <a:spLocks/>
              </p:cNvSpPr>
              <p:nvPr/>
            </p:nvSpPr>
            <p:spPr bwMode="auto">
              <a:xfrm>
                <a:off x="3653" y="3096"/>
                <a:ext cx="12" cy="8"/>
              </a:xfrm>
              <a:custGeom>
                <a:avLst/>
                <a:gdLst>
                  <a:gd name="T0" fmla="*/ 0 w 6"/>
                  <a:gd name="T1" fmla="*/ 0 h 4"/>
                  <a:gd name="T2" fmla="*/ 0 w 6"/>
                  <a:gd name="T3" fmla="*/ 2 h 4"/>
                  <a:gd name="T4" fmla="*/ 4 w 6"/>
                  <a:gd name="T5" fmla="*/ 3 h 4"/>
                  <a:gd name="T6" fmla="*/ 5 w 6"/>
                  <a:gd name="T7" fmla="*/ 2 h 4"/>
                  <a:gd name="T8" fmla="*/ 3 w 6"/>
                  <a:gd name="T9" fmla="*/ 0 h 4"/>
                  <a:gd name="T10" fmla="*/ 0 w 6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2" y="3"/>
                      <a:pt x="4" y="3"/>
                    </a:cubicBezTo>
                    <a:cubicBezTo>
                      <a:pt x="6" y="4"/>
                      <a:pt x="5" y="2"/>
                      <a:pt x="5" y="2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0" y="0"/>
                      <a:pt x="0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8" name="Freeform 192"/>
              <p:cNvSpPr>
                <a:spLocks/>
              </p:cNvSpPr>
              <p:nvPr/>
            </p:nvSpPr>
            <p:spPr bwMode="auto">
              <a:xfrm>
                <a:off x="3924" y="3236"/>
                <a:ext cx="36" cy="28"/>
              </a:xfrm>
              <a:custGeom>
                <a:avLst/>
                <a:gdLst>
                  <a:gd name="T0" fmla="*/ 15 w 18"/>
                  <a:gd name="T1" fmla="*/ 0 h 14"/>
                  <a:gd name="T2" fmla="*/ 11 w 18"/>
                  <a:gd name="T3" fmla="*/ 1 h 14"/>
                  <a:gd name="T4" fmla="*/ 8 w 18"/>
                  <a:gd name="T5" fmla="*/ 3 h 14"/>
                  <a:gd name="T6" fmla="*/ 6 w 18"/>
                  <a:gd name="T7" fmla="*/ 7 h 14"/>
                  <a:gd name="T8" fmla="*/ 4 w 18"/>
                  <a:gd name="T9" fmla="*/ 7 h 14"/>
                  <a:gd name="T10" fmla="*/ 0 w 18"/>
                  <a:gd name="T11" fmla="*/ 7 h 14"/>
                  <a:gd name="T12" fmla="*/ 0 w 18"/>
                  <a:gd name="T13" fmla="*/ 11 h 14"/>
                  <a:gd name="T14" fmla="*/ 3 w 18"/>
                  <a:gd name="T15" fmla="*/ 13 h 14"/>
                  <a:gd name="T16" fmla="*/ 4 w 18"/>
                  <a:gd name="T17" fmla="*/ 13 h 14"/>
                  <a:gd name="T18" fmla="*/ 3 w 18"/>
                  <a:gd name="T19" fmla="*/ 10 h 14"/>
                  <a:gd name="T20" fmla="*/ 6 w 18"/>
                  <a:gd name="T21" fmla="*/ 8 h 14"/>
                  <a:gd name="T22" fmla="*/ 9 w 18"/>
                  <a:gd name="T23" fmla="*/ 7 h 14"/>
                  <a:gd name="T24" fmla="*/ 12 w 18"/>
                  <a:gd name="T25" fmla="*/ 4 h 14"/>
                  <a:gd name="T26" fmla="*/ 16 w 18"/>
                  <a:gd name="T27" fmla="*/ 2 h 14"/>
                  <a:gd name="T28" fmla="*/ 15 w 18"/>
                  <a:gd name="T2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8" h="14">
                    <a:moveTo>
                      <a:pt x="15" y="0"/>
                    </a:moveTo>
                    <a:cubicBezTo>
                      <a:pt x="15" y="0"/>
                      <a:pt x="12" y="1"/>
                      <a:pt x="11" y="1"/>
                    </a:cubicBezTo>
                    <a:cubicBezTo>
                      <a:pt x="10" y="1"/>
                      <a:pt x="8" y="3"/>
                      <a:pt x="8" y="3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1"/>
                      <a:pt x="2" y="13"/>
                      <a:pt x="3" y="13"/>
                    </a:cubicBezTo>
                    <a:cubicBezTo>
                      <a:pt x="3" y="14"/>
                      <a:pt x="4" y="13"/>
                      <a:pt x="4" y="13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9" y="7"/>
                      <a:pt x="9" y="7"/>
                      <a:pt x="9" y="7"/>
                    </a:cubicBezTo>
                    <a:cubicBezTo>
                      <a:pt x="9" y="7"/>
                      <a:pt x="11" y="5"/>
                      <a:pt x="12" y="4"/>
                    </a:cubicBezTo>
                    <a:cubicBezTo>
                      <a:pt x="12" y="4"/>
                      <a:pt x="15" y="3"/>
                      <a:pt x="16" y="2"/>
                    </a:cubicBezTo>
                    <a:cubicBezTo>
                      <a:pt x="18" y="1"/>
                      <a:pt x="15" y="0"/>
                      <a:pt x="15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59" name="Freeform 193"/>
              <p:cNvSpPr>
                <a:spLocks/>
              </p:cNvSpPr>
              <p:nvPr/>
            </p:nvSpPr>
            <p:spPr bwMode="auto">
              <a:xfrm>
                <a:off x="3966" y="3331"/>
                <a:ext cx="12" cy="38"/>
              </a:xfrm>
              <a:custGeom>
                <a:avLst/>
                <a:gdLst>
                  <a:gd name="T0" fmla="*/ 2 w 6"/>
                  <a:gd name="T1" fmla="*/ 9 h 19"/>
                  <a:gd name="T2" fmla="*/ 3 w 6"/>
                  <a:gd name="T3" fmla="*/ 4 h 19"/>
                  <a:gd name="T4" fmla="*/ 4 w 6"/>
                  <a:gd name="T5" fmla="*/ 0 h 19"/>
                  <a:gd name="T6" fmla="*/ 1 w 6"/>
                  <a:gd name="T7" fmla="*/ 0 h 19"/>
                  <a:gd name="T8" fmla="*/ 1 w 6"/>
                  <a:gd name="T9" fmla="*/ 6 h 19"/>
                  <a:gd name="T10" fmla="*/ 0 w 6"/>
                  <a:gd name="T11" fmla="*/ 11 h 19"/>
                  <a:gd name="T12" fmla="*/ 1 w 6"/>
                  <a:gd name="T13" fmla="*/ 12 h 19"/>
                  <a:gd name="T14" fmla="*/ 1 w 6"/>
                  <a:gd name="T15" fmla="*/ 15 h 19"/>
                  <a:gd name="T16" fmla="*/ 4 w 6"/>
                  <a:gd name="T17" fmla="*/ 19 h 19"/>
                  <a:gd name="T18" fmla="*/ 5 w 6"/>
                  <a:gd name="T19" fmla="*/ 16 h 19"/>
                  <a:gd name="T20" fmla="*/ 6 w 6"/>
                  <a:gd name="T21" fmla="*/ 14 h 19"/>
                  <a:gd name="T22" fmla="*/ 5 w 6"/>
                  <a:gd name="T23" fmla="*/ 10 h 19"/>
                  <a:gd name="T24" fmla="*/ 2 w 6"/>
                  <a:gd name="T25" fmla="*/ 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" h="19">
                    <a:moveTo>
                      <a:pt x="2" y="9"/>
                    </a:moveTo>
                    <a:cubicBezTo>
                      <a:pt x="2" y="9"/>
                      <a:pt x="3" y="5"/>
                      <a:pt x="3" y="4"/>
                    </a:cubicBezTo>
                    <a:cubicBezTo>
                      <a:pt x="3" y="3"/>
                      <a:pt x="4" y="1"/>
                      <a:pt x="4" y="0"/>
                    </a:cubicBezTo>
                    <a:cubicBezTo>
                      <a:pt x="4" y="0"/>
                      <a:pt x="1" y="0"/>
                      <a:pt x="1" y="0"/>
                    </a:cubicBezTo>
                    <a:cubicBezTo>
                      <a:pt x="1" y="0"/>
                      <a:pt x="1" y="5"/>
                      <a:pt x="1" y="6"/>
                    </a:cubicBezTo>
                    <a:cubicBezTo>
                      <a:pt x="1" y="7"/>
                      <a:pt x="0" y="11"/>
                      <a:pt x="0" y="11"/>
                    </a:cubicBezTo>
                    <a:cubicBezTo>
                      <a:pt x="0" y="12"/>
                      <a:pt x="1" y="12"/>
                      <a:pt x="1" y="12"/>
                    </a:cubicBezTo>
                    <a:cubicBezTo>
                      <a:pt x="1" y="12"/>
                      <a:pt x="1" y="14"/>
                      <a:pt x="1" y="15"/>
                    </a:cubicBezTo>
                    <a:cubicBezTo>
                      <a:pt x="1" y="16"/>
                      <a:pt x="3" y="18"/>
                      <a:pt x="4" y="19"/>
                    </a:cubicBezTo>
                    <a:cubicBezTo>
                      <a:pt x="5" y="16"/>
                      <a:pt x="5" y="16"/>
                      <a:pt x="5" y="16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6" y="14"/>
                      <a:pt x="6" y="11"/>
                      <a:pt x="5" y="10"/>
                    </a:cubicBezTo>
                    <a:cubicBezTo>
                      <a:pt x="3" y="9"/>
                      <a:pt x="2" y="10"/>
                      <a:pt x="2" y="9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0" name="Freeform 194"/>
              <p:cNvSpPr>
                <a:spLocks/>
              </p:cNvSpPr>
              <p:nvPr/>
            </p:nvSpPr>
            <p:spPr bwMode="auto">
              <a:xfrm>
                <a:off x="3441" y="3192"/>
                <a:ext cx="38" cy="36"/>
              </a:xfrm>
              <a:custGeom>
                <a:avLst/>
                <a:gdLst>
                  <a:gd name="T0" fmla="*/ 18 w 19"/>
                  <a:gd name="T1" fmla="*/ 17 h 18"/>
                  <a:gd name="T2" fmla="*/ 17 w 19"/>
                  <a:gd name="T3" fmla="*/ 14 h 18"/>
                  <a:gd name="T4" fmla="*/ 14 w 19"/>
                  <a:gd name="T5" fmla="*/ 12 h 18"/>
                  <a:gd name="T6" fmla="*/ 13 w 19"/>
                  <a:gd name="T7" fmla="*/ 10 h 18"/>
                  <a:gd name="T8" fmla="*/ 10 w 19"/>
                  <a:gd name="T9" fmla="*/ 9 h 18"/>
                  <a:gd name="T10" fmla="*/ 9 w 19"/>
                  <a:gd name="T11" fmla="*/ 7 h 18"/>
                  <a:gd name="T12" fmla="*/ 10 w 19"/>
                  <a:gd name="T13" fmla="*/ 6 h 18"/>
                  <a:gd name="T14" fmla="*/ 12 w 19"/>
                  <a:gd name="T15" fmla="*/ 7 h 18"/>
                  <a:gd name="T16" fmla="*/ 14 w 19"/>
                  <a:gd name="T17" fmla="*/ 6 h 18"/>
                  <a:gd name="T18" fmla="*/ 14 w 19"/>
                  <a:gd name="T19" fmla="*/ 5 h 18"/>
                  <a:gd name="T20" fmla="*/ 11 w 19"/>
                  <a:gd name="T21" fmla="*/ 4 h 18"/>
                  <a:gd name="T22" fmla="*/ 12 w 19"/>
                  <a:gd name="T23" fmla="*/ 1 h 18"/>
                  <a:gd name="T24" fmla="*/ 10 w 19"/>
                  <a:gd name="T25" fmla="*/ 0 h 18"/>
                  <a:gd name="T26" fmla="*/ 8 w 19"/>
                  <a:gd name="T27" fmla="*/ 2 h 18"/>
                  <a:gd name="T28" fmla="*/ 7 w 19"/>
                  <a:gd name="T29" fmla="*/ 1 h 18"/>
                  <a:gd name="T30" fmla="*/ 6 w 19"/>
                  <a:gd name="T31" fmla="*/ 3 h 18"/>
                  <a:gd name="T32" fmla="*/ 6 w 19"/>
                  <a:gd name="T33" fmla="*/ 6 h 18"/>
                  <a:gd name="T34" fmla="*/ 4 w 19"/>
                  <a:gd name="T35" fmla="*/ 10 h 18"/>
                  <a:gd name="T36" fmla="*/ 2 w 19"/>
                  <a:gd name="T37" fmla="*/ 7 h 18"/>
                  <a:gd name="T38" fmla="*/ 1 w 19"/>
                  <a:gd name="T39" fmla="*/ 10 h 18"/>
                  <a:gd name="T40" fmla="*/ 0 w 19"/>
                  <a:gd name="T41" fmla="*/ 13 h 18"/>
                  <a:gd name="T42" fmla="*/ 2 w 19"/>
                  <a:gd name="T43" fmla="*/ 15 h 18"/>
                  <a:gd name="T44" fmla="*/ 3 w 19"/>
                  <a:gd name="T45" fmla="*/ 15 h 18"/>
                  <a:gd name="T46" fmla="*/ 4 w 19"/>
                  <a:gd name="T47" fmla="*/ 13 h 18"/>
                  <a:gd name="T48" fmla="*/ 6 w 19"/>
                  <a:gd name="T49" fmla="*/ 15 h 18"/>
                  <a:gd name="T50" fmla="*/ 8 w 19"/>
                  <a:gd name="T51" fmla="*/ 18 h 18"/>
                  <a:gd name="T52" fmla="*/ 10 w 19"/>
                  <a:gd name="T53" fmla="*/ 16 h 18"/>
                  <a:gd name="T54" fmla="*/ 14 w 19"/>
                  <a:gd name="T55" fmla="*/ 18 h 18"/>
                  <a:gd name="T56" fmla="*/ 18 w 19"/>
                  <a:gd name="T57" fmla="*/ 17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" h="18">
                    <a:moveTo>
                      <a:pt x="18" y="17"/>
                    </a:moveTo>
                    <a:cubicBezTo>
                      <a:pt x="19" y="16"/>
                      <a:pt x="17" y="14"/>
                      <a:pt x="17" y="14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0" y="9"/>
                      <a:pt x="10" y="9"/>
                      <a:pt x="10" y="9"/>
                    </a:cubicBezTo>
                    <a:cubicBezTo>
                      <a:pt x="9" y="7"/>
                      <a:pt x="9" y="7"/>
                      <a:pt x="9" y="7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10" y="6"/>
                      <a:pt x="10" y="7"/>
                      <a:pt x="12" y="7"/>
                    </a:cubicBezTo>
                    <a:cubicBezTo>
                      <a:pt x="14" y="7"/>
                      <a:pt x="13" y="7"/>
                      <a:pt x="14" y="6"/>
                    </a:cubicBezTo>
                    <a:cubicBezTo>
                      <a:pt x="14" y="6"/>
                      <a:pt x="14" y="5"/>
                      <a:pt x="14" y="5"/>
                    </a:cubicBezTo>
                    <a:cubicBezTo>
                      <a:pt x="11" y="4"/>
                      <a:pt x="11" y="4"/>
                      <a:pt x="11" y="4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6" y="3"/>
                      <a:pt x="6" y="3"/>
                    </a:cubicBezTo>
                    <a:cubicBezTo>
                      <a:pt x="6" y="3"/>
                      <a:pt x="6" y="6"/>
                      <a:pt x="6" y="6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0" y="13"/>
                      <a:pt x="0" y="13"/>
                      <a:pt x="0" y="13"/>
                    </a:cubicBezTo>
                    <a:cubicBezTo>
                      <a:pt x="2" y="15"/>
                      <a:pt x="2" y="15"/>
                      <a:pt x="2" y="15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6" y="15"/>
                      <a:pt x="6" y="15"/>
                      <a:pt x="6" y="15"/>
                    </a:cubicBezTo>
                    <a:cubicBezTo>
                      <a:pt x="8" y="18"/>
                      <a:pt x="8" y="18"/>
                      <a:pt x="8" y="18"/>
                    </a:cubicBezTo>
                    <a:cubicBezTo>
                      <a:pt x="8" y="18"/>
                      <a:pt x="9" y="16"/>
                      <a:pt x="10" y="16"/>
                    </a:cubicBezTo>
                    <a:cubicBezTo>
                      <a:pt x="11" y="16"/>
                      <a:pt x="14" y="18"/>
                      <a:pt x="14" y="18"/>
                    </a:cubicBezTo>
                    <a:cubicBezTo>
                      <a:pt x="14" y="18"/>
                      <a:pt x="17" y="17"/>
                      <a:pt x="18" y="17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1" name="Freeform 195"/>
              <p:cNvSpPr>
                <a:spLocks/>
              </p:cNvSpPr>
              <p:nvPr/>
            </p:nvSpPr>
            <p:spPr bwMode="auto">
              <a:xfrm>
                <a:off x="3373" y="3084"/>
                <a:ext cx="38" cy="40"/>
              </a:xfrm>
              <a:custGeom>
                <a:avLst/>
                <a:gdLst>
                  <a:gd name="T0" fmla="*/ 15 w 19"/>
                  <a:gd name="T1" fmla="*/ 15 h 20"/>
                  <a:gd name="T2" fmla="*/ 12 w 19"/>
                  <a:gd name="T3" fmla="*/ 14 h 20"/>
                  <a:gd name="T4" fmla="*/ 10 w 19"/>
                  <a:gd name="T5" fmla="*/ 13 h 20"/>
                  <a:gd name="T6" fmla="*/ 8 w 19"/>
                  <a:gd name="T7" fmla="*/ 7 h 20"/>
                  <a:gd name="T8" fmla="*/ 8 w 19"/>
                  <a:gd name="T9" fmla="*/ 6 h 20"/>
                  <a:gd name="T10" fmla="*/ 7 w 19"/>
                  <a:gd name="T11" fmla="*/ 6 h 20"/>
                  <a:gd name="T12" fmla="*/ 7 w 19"/>
                  <a:gd name="T13" fmla="*/ 3 h 20"/>
                  <a:gd name="T14" fmla="*/ 6 w 19"/>
                  <a:gd name="T15" fmla="*/ 2 h 20"/>
                  <a:gd name="T16" fmla="*/ 6 w 19"/>
                  <a:gd name="T17" fmla="*/ 2 h 20"/>
                  <a:gd name="T18" fmla="*/ 5 w 19"/>
                  <a:gd name="T19" fmla="*/ 0 h 20"/>
                  <a:gd name="T20" fmla="*/ 2 w 19"/>
                  <a:gd name="T21" fmla="*/ 1 h 20"/>
                  <a:gd name="T22" fmla="*/ 1 w 19"/>
                  <a:gd name="T23" fmla="*/ 3 h 20"/>
                  <a:gd name="T24" fmla="*/ 0 w 19"/>
                  <a:gd name="T25" fmla="*/ 7 h 20"/>
                  <a:gd name="T26" fmla="*/ 5 w 19"/>
                  <a:gd name="T27" fmla="*/ 9 h 20"/>
                  <a:gd name="T28" fmla="*/ 7 w 19"/>
                  <a:gd name="T29" fmla="*/ 10 h 20"/>
                  <a:gd name="T30" fmla="*/ 8 w 19"/>
                  <a:gd name="T31" fmla="*/ 15 h 20"/>
                  <a:gd name="T32" fmla="*/ 11 w 19"/>
                  <a:gd name="T33" fmla="*/ 16 h 20"/>
                  <a:gd name="T34" fmla="*/ 17 w 19"/>
                  <a:gd name="T35" fmla="*/ 19 h 20"/>
                  <a:gd name="T36" fmla="*/ 18 w 19"/>
                  <a:gd name="T37" fmla="*/ 18 h 20"/>
                  <a:gd name="T38" fmla="*/ 15 w 19"/>
                  <a:gd name="T39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9" h="20">
                    <a:moveTo>
                      <a:pt x="15" y="15"/>
                    </a:moveTo>
                    <a:cubicBezTo>
                      <a:pt x="12" y="14"/>
                      <a:pt x="12" y="14"/>
                      <a:pt x="12" y="14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0" y="13"/>
                      <a:pt x="9" y="8"/>
                      <a:pt x="8" y="7"/>
                    </a:cubicBezTo>
                    <a:cubicBezTo>
                      <a:pt x="8" y="7"/>
                      <a:pt x="8" y="6"/>
                      <a:pt x="8" y="6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3"/>
                      <a:pt x="6" y="2"/>
                      <a:pt x="6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6" y="1"/>
                      <a:pt x="5" y="1"/>
                      <a:pt x="5" y="0"/>
                    </a:cubicBezTo>
                    <a:cubicBezTo>
                      <a:pt x="5" y="1"/>
                      <a:pt x="3" y="1"/>
                      <a:pt x="2" y="1"/>
                    </a:cubicBezTo>
                    <a:cubicBezTo>
                      <a:pt x="1" y="2"/>
                      <a:pt x="1" y="3"/>
                      <a:pt x="1" y="3"/>
                    </a:cubicBezTo>
                    <a:cubicBezTo>
                      <a:pt x="0" y="4"/>
                      <a:pt x="0" y="7"/>
                      <a:pt x="0" y="7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7" y="10"/>
                      <a:pt x="7" y="10"/>
                    </a:cubicBezTo>
                    <a:cubicBezTo>
                      <a:pt x="7" y="11"/>
                      <a:pt x="8" y="15"/>
                      <a:pt x="8" y="15"/>
                    </a:cubicBezTo>
                    <a:cubicBezTo>
                      <a:pt x="8" y="15"/>
                      <a:pt x="10" y="16"/>
                      <a:pt x="11" y="16"/>
                    </a:cubicBezTo>
                    <a:cubicBezTo>
                      <a:pt x="12" y="17"/>
                      <a:pt x="14" y="19"/>
                      <a:pt x="17" y="19"/>
                    </a:cubicBezTo>
                    <a:cubicBezTo>
                      <a:pt x="19" y="20"/>
                      <a:pt x="18" y="18"/>
                      <a:pt x="18" y="18"/>
                    </a:cubicBezTo>
                    <a:lnTo>
                      <a:pt x="15" y="15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2" name="Freeform 196"/>
              <p:cNvSpPr>
                <a:spLocks/>
              </p:cNvSpPr>
              <p:nvPr/>
            </p:nvSpPr>
            <p:spPr bwMode="auto">
              <a:xfrm>
                <a:off x="3796" y="3038"/>
                <a:ext cx="62" cy="34"/>
              </a:xfrm>
              <a:custGeom>
                <a:avLst/>
                <a:gdLst>
                  <a:gd name="T0" fmla="*/ 4 w 31"/>
                  <a:gd name="T1" fmla="*/ 8 h 17"/>
                  <a:gd name="T2" fmla="*/ 1 w 31"/>
                  <a:gd name="T3" fmla="*/ 10 h 17"/>
                  <a:gd name="T4" fmla="*/ 2 w 31"/>
                  <a:gd name="T5" fmla="*/ 12 h 17"/>
                  <a:gd name="T6" fmla="*/ 6 w 31"/>
                  <a:gd name="T7" fmla="*/ 14 h 17"/>
                  <a:gd name="T8" fmla="*/ 7 w 31"/>
                  <a:gd name="T9" fmla="*/ 14 h 17"/>
                  <a:gd name="T10" fmla="*/ 9 w 31"/>
                  <a:gd name="T11" fmla="*/ 15 h 17"/>
                  <a:gd name="T12" fmla="*/ 12 w 31"/>
                  <a:gd name="T13" fmla="*/ 13 h 17"/>
                  <a:gd name="T14" fmla="*/ 13 w 31"/>
                  <a:gd name="T15" fmla="*/ 11 h 17"/>
                  <a:gd name="T16" fmla="*/ 15 w 31"/>
                  <a:gd name="T17" fmla="*/ 9 h 17"/>
                  <a:gd name="T18" fmla="*/ 17 w 31"/>
                  <a:gd name="T19" fmla="*/ 8 h 17"/>
                  <a:gd name="T20" fmla="*/ 17 w 31"/>
                  <a:gd name="T21" fmla="*/ 11 h 17"/>
                  <a:gd name="T22" fmla="*/ 16 w 31"/>
                  <a:gd name="T23" fmla="*/ 13 h 17"/>
                  <a:gd name="T24" fmla="*/ 15 w 31"/>
                  <a:gd name="T25" fmla="*/ 14 h 17"/>
                  <a:gd name="T26" fmla="*/ 13 w 31"/>
                  <a:gd name="T27" fmla="*/ 16 h 17"/>
                  <a:gd name="T28" fmla="*/ 15 w 31"/>
                  <a:gd name="T29" fmla="*/ 17 h 17"/>
                  <a:gd name="T30" fmla="*/ 17 w 31"/>
                  <a:gd name="T31" fmla="*/ 17 h 17"/>
                  <a:gd name="T32" fmla="*/ 20 w 31"/>
                  <a:gd name="T33" fmla="*/ 17 h 17"/>
                  <a:gd name="T34" fmla="*/ 26 w 31"/>
                  <a:gd name="T35" fmla="*/ 17 h 17"/>
                  <a:gd name="T36" fmla="*/ 28 w 31"/>
                  <a:gd name="T37" fmla="*/ 16 h 17"/>
                  <a:gd name="T38" fmla="*/ 27 w 31"/>
                  <a:gd name="T39" fmla="*/ 14 h 17"/>
                  <a:gd name="T40" fmla="*/ 24 w 31"/>
                  <a:gd name="T41" fmla="*/ 12 h 17"/>
                  <a:gd name="T42" fmla="*/ 25 w 31"/>
                  <a:gd name="T43" fmla="*/ 11 h 17"/>
                  <a:gd name="T44" fmla="*/ 28 w 31"/>
                  <a:gd name="T45" fmla="*/ 14 h 17"/>
                  <a:gd name="T46" fmla="*/ 30 w 31"/>
                  <a:gd name="T47" fmla="*/ 13 h 17"/>
                  <a:gd name="T48" fmla="*/ 29 w 31"/>
                  <a:gd name="T49" fmla="*/ 9 h 17"/>
                  <a:gd name="T50" fmla="*/ 25 w 31"/>
                  <a:gd name="T51" fmla="*/ 8 h 17"/>
                  <a:gd name="T52" fmla="*/ 23 w 31"/>
                  <a:gd name="T53" fmla="*/ 6 h 17"/>
                  <a:gd name="T54" fmla="*/ 20 w 31"/>
                  <a:gd name="T55" fmla="*/ 4 h 17"/>
                  <a:gd name="T56" fmla="*/ 21 w 31"/>
                  <a:gd name="T57" fmla="*/ 1 h 17"/>
                  <a:gd name="T58" fmla="*/ 17 w 31"/>
                  <a:gd name="T59" fmla="*/ 0 h 17"/>
                  <a:gd name="T60" fmla="*/ 13 w 31"/>
                  <a:gd name="T61" fmla="*/ 1 h 17"/>
                  <a:gd name="T62" fmla="*/ 12 w 31"/>
                  <a:gd name="T63" fmla="*/ 2 h 17"/>
                  <a:gd name="T64" fmla="*/ 12 w 31"/>
                  <a:gd name="T65" fmla="*/ 4 h 17"/>
                  <a:gd name="T66" fmla="*/ 10 w 31"/>
                  <a:gd name="T67" fmla="*/ 5 h 17"/>
                  <a:gd name="T68" fmla="*/ 9 w 31"/>
                  <a:gd name="T69" fmla="*/ 7 h 17"/>
                  <a:gd name="T70" fmla="*/ 6 w 31"/>
                  <a:gd name="T71" fmla="*/ 8 h 17"/>
                  <a:gd name="T72" fmla="*/ 4 w 31"/>
                  <a:gd name="T73" fmla="*/ 8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1" h="17">
                    <a:moveTo>
                      <a:pt x="4" y="8"/>
                    </a:moveTo>
                    <a:cubicBezTo>
                      <a:pt x="3" y="9"/>
                      <a:pt x="1" y="10"/>
                      <a:pt x="1" y="10"/>
                    </a:cubicBezTo>
                    <a:cubicBezTo>
                      <a:pt x="1" y="10"/>
                      <a:pt x="0" y="11"/>
                      <a:pt x="2" y="12"/>
                    </a:cubicBezTo>
                    <a:cubicBezTo>
                      <a:pt x="3" y="13"/>
                      <a:pt x="5" y="13"/>
                      <a:pt x="6" y="14"/>
                    </a:cubicBezTo>
                    <a:cubicBezTo>
                      <a:pt x="6" y="14"/>
                      <a:pt x="6" y="14"/>
                      <a:pt x="7" y="14"/>
                    </a:cubicBezTo>
                    <a:cubicBezTo>
                      <a:pt x="8" y="15"/>
                      <a:pt x="8" y="15"/>
                      <a:pt x="9" y="15"/>
                    </a:cubicBezTo>
                    <a:cubicBezTo>
                      <a:pt x="10" y="14"/>
                      <a:pt x="11" y="14"/>
                      <a:pt x="12" y="13"/>
                    </a:cubicBezTo>
                    <a:cubicBezTo>
                      <a:pt x="12" y="13"/>
                      <a:pt x="13" y="11"/>
                      <a:pt x="13" y="11"/>
                    </a:cubicBezTo>
                    <a:cubicBezTo>
                      <a:pt x="14" y="10"/>
                      <a:pt x="13" y="9"/>
                      <a:pt x="15" y="9"/>
                    </a:cubicBezTo>
                    <a:cubicBezTo>
                      <a:pt x="16" y="9"/>
                      <a:pt x="17" y="8"/>
                      <a:pt x="17" y="8"/>
                    </a:cubicBezTo>
                    <a:cubicBezTo>
                      <a:pt x="17" y="8"/>
                      <a:pt x="17" y="11"/>
                      <a:pt x="17" y="11"/>
                    </a:cubicBezTo>
                    <a:cubicBezTo>
                      <a:pt x="16" y="11"/>
                      <a:pt x="16" y="13"/>
                      <a:pt x="16" y="13"/>
                    </a:cubicBezTo>
                    <a:cubicBezTo>
                      <a:pt x="16" y="13"/>
                      <a:pt x="15" y="13"/>
                      <a:pt x="15" y="14"/>
                    </a:cubicBezTo>
                    <a:cubicBezTo>
                      <a:pt x="14" y="14"/>
                      <a:pt x="13" y="16"/>
                      <a:pt x="13" y="16"/>
                    </a:cubicBezTo>
                    <a:cubicBezTo>
                      <a:pt x="13" y="16"/>
                      <a:pt x="14" y="16"/>
                      <a:pt x="15" y="17"/>
                    </a:cubicBezTo>
                    <a:cubicBezTo>
                      <a:pt x="16" y="17"/>
                      <a:pt x="16" y="17"/>
                      <a:pt x="17" y="17"/>
                    </a:cubicBezTo>
                    <a:cubicBezTo>
                      <a:pt x="18" y="17"/>
                      <a:pt x="17" y="17"/>
                      <a:pt x="20" y="17"/>
                    </a:cubicBezTo>
                    <a:cubicBezTo>
                      <a:pt x="23" y="17"/>
                      <a:pt x="26" y="17"/>
                      <a:pt x="26" y="17"/>
                    </a:cubicBezTo>
                    <a:cubicBezTo>
                      <a:pt x="26" y="17"/>
                      <a:pt x="28" y="16"/>
                      <a:pt x="28" y="16"/>
                    </a:cubicBezTo>
                    <a:cubicBezTo>
                      <a:pt x="28" y="16"/>
                      <a:pt x="28" y="15"/>
                      <a:pt x="27" y="14"/>
                    </a:cubicBezTo>
                    <a:cubicBezTo>
                      <a:pt x="26" y="13"/>
                      <a:pt x="25" y="12"/>
                      <a:pt x="24" y="12"/>
                    </a:cubicBezTo>
                    <a:cubicBezTo>
                      <a:pt x="24" y="12"/>
                      <a:pt x="24" y="11"/>
                      <a:pt x="25" y="11"/>
                    </a:cubicBezTo>
                    <a:cubicBezTo>
                      <a:pt x="26" y="11"/>
                      <a:pt x="27" y="14"/>
                      <a:pt x="28" y="14"/>
                    </a:cubicBezTo>
                    <a:cubicBezTo>
                      <a:pt x="29" y="14"/>
                      <a:pt x="30" y="14"/>
                      <a:pt x="30" y="13"/>
                    </a:cubicBezTo>
                    <a:cubicBezTo>
                      <a:pt x="30" y="11"/>
                      <a:pt x="31" y="10"/>
                      <a:pt x="29" y="9"/>
                    </a:cubicBezTo>
                    <a:cubicBezTo>
                      <a:pt x="27" y="8"/>
                      <a:pt x="26" y="8"/>
                      <a:pt x="25" y="8"/>
                    </a:cubicBezTo>
                    <a:cubicBezTo>
                      <a:pt x="24" y="7"/>
                      <a:pt x="26" y="8"/>
                      <a:pt x="23" y="6"/>
                    </a:cubicBezTo>
                    <a:cubicBezTo>
                      <a:pt x="19" y="4"/>
                      <a:pt x="20" y="4"/>
                      <a:pt x="20" y="4"/>
                    </a:cubicBezTo>
                    <a:cubicBezTo>
                      <a:pt x="20" y="4"/>
                      <a:pt x="21" y="2"/>
                      <a:pt x="21" y="1"/>
                    </a:cubicBezTo>
                    <a:cubicBezTo>
                      <a:pt x="20" y="1"/>
                      <a:pt x="17" y="0"/>
                      <a:pt x="17" y="0"/>
                    </a:cubicBezTo>
                    <a:cubicBezTo>
                      <a:pt x="17" y="0"/>
                      <a:pt x="13" y="1"/>
                      <a:pt x="13" y="1"/>
                    </a:cubicBezTo>
                    <a:cubicBezTo>
                      <a:pt x="13" y="2"/>
                      <a:pt x="12" y="2"/>
                      <a:pt x="12" y="2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5"/>
                      <a:pt x="9" y="7"/>
                      <a:pt x="9" y="7"/>
                    </a:cubicBezTo>
                    <a:cubicBezTo>
                      <a:pt x="9" y="7"/>
                      <a:pt x="7" y="8"/>
                      <a:pt x="6" y="8"/>
                    </a:cubicBezTo>
                    <a:cubicBezTo>
                      <a:pt x="6" y="8"/>
                      <a:pt x="5" y="8"/>
                      <a:pt x="4" y="8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3" name="Freeform 197"/>
              <p:cNvSpPr>
                <a:spLocks/>
              </p:cNvSpPr>
              <p:nvPr/>
            </p:nvSpPr>
            <p:spPr bwMode="auto">
              <a:xfrm>
                <a:off x="3798" y="3214"/>
                <a:ext cx="14" cy="8"/>
              </a:xfrm>
              <a:custGeom>
                <a:avLst/>
                <a:gdLst>
                  <a:gd name="T0" fmla="*/ 5 w 7"/>
                  <a:gd name="T1" fmla="*/ 0 h 4"/>
                  <a:gd name="T2" fmla="*/ 3 w 7"/>
                  <a:gd name="T3" fmla="*/ 0 h 4"/>
                  <a:gd name="T4" fmla="*/ 0 w 7"/>
                  <a:gd name="T5" fmla="*/ 2 h 4"/>
                  <a:gd name="T6" fmla="*/ 1 w 7"/>
                  <a:gd name="T7" fmla="*/ 4 h 4"/>
                  <a:gd name="T8" fmla="*/ 5 w 7"/>
                  <a:gd name="T9" fmla="*/ 2 h 4"/>
                  <a:gd name="T10" fmla="*/ 5 w 7"/>
                  <a:gd name="T11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4">
                    <a:moveTo>
                      <a:pt x="5" y="0"/>
                    </a:moveTo>
                    <a:cubicBezTo>
                      <a:pt x="3" y="0"/>
                      <a:pt x="3" y="0"/>
                      <a:pt x="3" y="0"/>
                    </a:cubicBezTo>
                    <a:cubicBezTo>
                      <a:pt x="3" y="0"/>
                      <a:pt x="0" y="2"/>
                      <a:pt x="0" y="2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3" y="3"/>
                      <a:pt x="5" y="2"/>
                    </a:cubicBezTo>
                    <a:cubicBezTo>
                      <a:pt x="7" y="2"/>
                      <a:pt x="5" y="0"/>
                      <a:pt x="5" y="0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4" name="Freeform 198"/>
              <p:cNvSpPr>
                <a:spLocks/>
              </p:cNvSpPr>
              <p:nvPr/>
            </p:nvSpPr>
            <p:spPr bwMode="auto">
              <a:xfrm>
                <a:off x="3467" y="3240"/>
                <a:ext cx="30" cy="24"/>
              </a:xfrm>
              <a:custGeom>
                <a:avLst/>
                <a:gdLst>
                  <a:gd name="T0" fmla="*/ 12 w 15"/>
                  <a:gd name="T1" fmla="*/ 6 h 12"/>
                  <a:gd name="T2" fmla="*/ 10 w 15"/>
                  <a:gd name="T3" fmla="*/ 4 h 12"/>
                  <a:gd name="T4" fmla="*/ 7 w 15"/>
                  <a:gd name="T5" fmla="*/ 4 h 12"/>
                  <a:gd name="T6" fmla="*/ 4 w 15"/>
                  <a:gd name="T7" fmla="*/ 2 h 12"/>
                  <a:gd name="T8" fmla="*/ 3 w 15"/>
                  <a:gd name="T9" fmla="*/ 0 h 12"/>
                  <a:gd name="T10" fmla="*/ 2 w 15"/>
                  <a:gd name="T11" fmla="*/ 0 h 12"/>
                  <a:gd name="T12" fmla="*/ 0 w 15"/>
                  <a:gd name="T13" fmla="*/ 2 h 12"/>
                  <a:gd name="T14" fmla="*/ 0 w 15"/>
                  <a:gd name="T15" fmla="*/ 4 h 12"/>
                  <a:gd name="T16" fmla="*/ 0 w 15"/>
                  <a:gd name="T17" fmla="*/ 6 h 12"/>
                  <a:gd name="T18" fmla="*/ 5 w 15"/>
                  <a:gd name="T19" fmla="*/ 10 h 12"/>
                  <a:gd name="T20" fmla="*/ 6 w 15"/>
                  <a:gd name="T21" fmla="*/ 11 h 12"/>
                  <a:gd name="T22" fmla="*/ 9 w 15"/>
                  <a:gd name="T23" fmla="*/ 12 h 12"/>
                  <a:gd name="T24" fmla="*/ 10 w 15"/>
                  <a:gd name="T25" fmla="*/ 11 h 12"/>
                  <a:gd name="T26" fmla="*/ 11 w 15"/>
                  <a:gd name="T27" fmla="*/ 10 h 12"/>
                  <a:gd name="T28" fmla="*/ 15 w 15"/>
                  <a:gd name="T29" fmla="*/ 8 h 12"/>
                  <a:gd name="T30" fmla="*/ 12 w 15"/>
                  <a:gd name="T31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" h="12">
                    <a:moveTo>
                      <a:pt x="12" y="6"/>
                    </a:move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8" y="4"/>
                      <a:pt x="7" y="4"/>
                    </a:cubicBezTo>
                    <a:cubicBezTo>
                      <a:pt x="6" y="4"/>
                      <a:pt x="4" y="3"/>
                      <a:pt x="4" y="2"/>
                    </a:cubicBezTo>
                    <a:cubicBezTo>
                      <a:pt x="4" y="1"/>
                      <a:pt x="3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4" y="9"/>
                      <a:pt x="5" y="10"/>
                    </a:cubicBezTo>
                    <a:cubicBezTo>
                      <a:pt x="6" y="10"/>
                      <a:pt x="6" y="11"/>
                      <a:pt x="6" y="11"/>
                    </a:cubicBezTo>
                    <a:cubicBezTo>
                      <a:pt x="7" y="12"/>
                      <a:pt x="7" y="12"/>
                      <a:pt x="9" y="12"/>
                    </a:cubicBezTo>
                    <a:cubicBezTo>
                      <a:pt x="10" y="12"/>
                      <a:pt x="10" y="11"/>
                      <a:pt x="10" y="11"/>
                    </a:cubicBezTo>
                    <a:cubicBezTo>
                      <a:pt x="11" y="10"/>
                      <a:pt x="11" y="10"/>
                      <a:pt x="11" y="10"/>
                    </a:cubicBezTo>
                    <a:cubicBezTo>
                      <a:pt x="11" y="10"/>
                      <a:pt x="15" y="8"/>
                      <a:pt x="15" y="8"/>
                    </a:cubicBezTo>
                    <a:cubicBezTo>
                      <a:pt x="15" y="7"/>
                      <a:pt x="12" y="6"/>
                      <a:pt x="12" y="6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5" name="Freeform 199"/>
              <p:cNvSpPr>
                <a:spLocks/>
              </p:cNvSpPr>
              <p:nvPr/>
            </p:nvSpPr>
            <p:spPr bwMode="auto">
              <a:xfrm>
                <a:off x="3647" y="3349"/>
                <a:ext cx="20" cy="20"/>
              </a:xfrm>
              <a:custGeom>
                <a:avLst/>
                <a:gdLst>
                  <a:gd name="T0" fmla="*/ 7 w 10"/>
                  <a:gd name="T1" fmla="*/ 3 h 10"/>
                  <a:gd name="T2" fmla="*/ 5 w 10"/>
                  <a:gd name="T3" fmla="*/ 2 h 10"/>
                  <a:gd name="T4" fmla="*/ 4 w 10"/>
                  <a:gd name="T5" fmla="*/ 0 h 10"/>
                  <a:gd name="T6" fmla="*/ 2 w 10"/>
                  <a:gd name="T7" fmla="*/ 0 h 10"/>
                  <a:gd name="T8" fmla="*/ 0 w 10"/>
                  <a:gd name="T9" fmla="*/ 3 h 10"/>
                  <a:gd name="T10" fmla="*/ 2 w 10"/>
                  <a:gd name="T11" fmla="*/ 5 h 10"/>
                  <a:gd name="T12" fmla="*/ 3 w 10"/>
                  <a:gd name="T13" fmla="*/ 8 h 10"/>
                  <a:gd name="T14" fmla="*/ 6 w 10"/>
                  <a:gd name="T15" fmla="*/ 10 h 10"/>
                  <a:gd name="T16" fmla="*/ 9 w 10"/>
                  <a:gd name="T17" fmla="*/ 10 h 10"/>
                  <a:gd name="T18" fmla="*/ 9 w 10"/>
                  <a:gd name="T19" fmla="*/ 8 h 10"/>
                  <a:gd name="T20" fmla="*/ 10 w 10"/>
                  <a:gd name="T21" fmla="*/ 5 h 10"/>
                  <a:gd name="T22" fmla="*/ 7 w 10"/>
                  <a:gd name="T23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" h="10">
                    <a:moveTo>
                      <a:pt x="7" y="3"/>
                    </a:moveTo>
                    <a:cubicBezTo>
                      <a:pt x="5" y="2"/>
                      <a:pt x="5" y="2"/>
                      <a:pt x="5" y="2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8"/>
                      <a:pt x="5" y="9"/>
                      <a:pt x="6" y="10"/>
                    </a:cubicBezTo>
                    <a:cubicBezTo>
                      <a:pt x="7" y="10"/>
                      <a:pt x="8" y="10"/>
                      <a:pt x="9" y="10"/>
                    </a:cubicBezTo>
                    <a:cubicBezTo>
                      <a:pt x="9" y="9"/>
                      <a:pt x="9" y="8"/>
                      <a:pt x="9" y="8"/>
                    </a:cubicBezTo>
                    <a:cubicBezTo>
                      <a:pt x="9" y="8"/>
                      <a:pt x="10" y="5"/>
                      <a:pt x="10" y="5"/>
                    </a:cubicBezTo>
                    <a:cubicBezTo>
                      <a:pt x="10" y="5"/>
                      <a:pt x="7" y="3"/>
                      <a:pt x="7" y="3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6" name="Freeform 200"/>
              <p:cNvSpPr>
                <a:spLocks/>
              </p:cNvSpPr>
              <p:nvPr/>
            </p:nvSpPr>
            <p:spPr bwMode="auto">
              <a:xfrm>
                <a:off x="3684" y="2941"/>
                <a:ext cx="20" cy="22"/>
              </a:xfrm>
              <a:custGeom>
                <a:avLst/>
                <a:gdLst>
                  <a:gd name="T0" fmla="*/ 9 w 10"/>
                  <a:gd name="T1" fmla="*/ 2 h 11"/>
                  <a:gd name="T2" fmla="*/ 7 w 10"/>
                  <a:gd name="T3" fmla="*/ 0 h 11"/>
                  <a:gd name="T4" fmla="*/ 4 w 10"/>
                  <a:gd name="T5" fmla="*/ 0 h 11"/>
                  <a:gd name="T6" fmla="*/ 2 w 10"/>
                  <a:gd name="T7" fmla="*/ 2 h 11"/>
                  <a:gd name="T8" fmla="*/ 1 w 10"/>
                  <a:gd name="T9" fmla="*/ 6 h 11"/>
                  <a:gd name="T10" fmla="*/ 1 w 10"/>
                  <a:gd name="T11" fmla="*/ 8 h 11"/>
                  <a:gd name="T12" fmla="*/ 4 w 10"/>
                  <a:gd name="T13" fmla="*/ 9 h 11"/>
                  <a:gd name="T14" fmla="*/ 8 w 10"/>
                  <a:gd name="T15" fmla="*/ 8 h 11"/>
                  <a:gd name="T16" fmla="*/ 10 w 10"/>
                  <a:gd name="T17" fmla="*/ 5 h 11"/>
                  <a:gd name="T18" fmla="*/ 9 w 10"/>
                  <a:gd name="T19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" h="11">
                    <a:moveTo>
                      <a:pt x="9" y="2"/>
                    </a:moveTo>
                    <a:cubicBezTo>
                      <a:pt x="9" y="1"/>
                      <a:pt x="7" y="0"/>
                      <a:pt x="7" y="0"/>
                    </a:cubicBezTo>
                    <a:cubicBezTo>
                      <a:pt x="7" y="0"/>
                      <a:pt x="5" y="0"/>
                      <a:pt x="4" y="0"/>
                    </a:cubicBezTo>
                    <a:cubicBezTo>
                      <a:pt x="3" y="0"/>
                      <a:pt x="3" y="1"/>
                      <a:pt x="2" y="2"/>
                    </a:cubicBezTo>
                    <a:cubicBezTo>
                      <a:pt x="1" y="3"/>
                      <a:pt x="1" y="4"/>
                      <a:pt x="1" y="6"/>
                    </a:cubicBezTo>
                    <a:cubicBezTo>
                      <a:pt x="0" y="7"/>
                      <a:pt x="1" y="7"/>
                      <a:pt x="1" y="8"/>
                    </a:cubicBezTo>
                    <a:cubicBezTo>
                      <a:pt x="2" y="8"/>
                      <a:pt x="2" y="8"/>
                      <a:pt x="4" y="9"/>
                    </a:cubicBezTo>
                    <a:cubicBezTo>
                      <a:pt x="5" y="11"/>
                      <a:pt x="7" y="9"/>
                      <a:pt x="8" y="8"/>
                    </a:cubicBezTo>
                    <a:cubicBezTo>
                      <a:pt x="10" y="7"/>
                      <a:pt x="9" y="6"/>
                      <a:pt x="10" y="5"/>
                    </a:cubicBezTo>
                    <a:cubicBezTo>
                      <a:pt x="10" y="4"/>
                      <a:pt x="9" y="2"/>
                      <a:pt x="9" y="2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7" name="Freeform 201"/>
              <p:cNvSpPr>
                <a:spLocks/>
              </p:cNvSpPr>
              <p:nvPr/>
            </p:nvSpPr>
            <p:spPr bwMode="auto">
              <a:xfrm>
                <a:off x="3675" y="3074"/>
                <a:ext cx="9" cy="4"/>
              </a:xfrm>
              <a:custGeom>
                <a:avLst/>
                <a:gdLst>
                  <a:gd name="T0" fmla="*/ 1 w 4"/>
                  <a:gd name="T1" fmla="*/ 0 h 2"/>
                  <a:gd name="T2" fmla="*/ 0 w 4"/>
                  <a:gd name="T3" fmla="*/ 1 h 2"/>
                  <a:gd name="T4" fmla="*/ 1 w 4"/>
                  <a:gd name="T5" fmla="*/ 2 h 2"/>
                  <a:gd name="T6" fmla="*/ 3 w 4"/>
                  <a:gd name="T7" fmla="*/ 1 h 2"/>
                  <a:gd name="T8" fmla="*/ 3 w 4"/>
                  <a:gd name="T9" fmla="*/ 0 h 2"/>
                  <a:gd name="T10" fmla="*/ 1 w 4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2">
                    <a:moveTo>
                      <a:pt x="1" y="0"/>
                    </a:moveTo>
                    <a:cubicBezTo>
                      <a:pt x="1" y="0"/>
                      <a:pt x="0" y="0"/>
                      <a:pt x="0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2" y="1"/>
                      <a:pt x="3" y="1"/>
                    </a:cubicBezTo>
                    <a:cubicBezTo>
                      <a:pt x="4" y="1"/>
                      <a:pt x="3" y="0"/>
                      <a:pt x="3" y="0"/>
                    </a:cubicBezTo>
                    <a:lnTo>
                      <a:pt x="1" y="0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8" name="Freeform 202"/>
              <p:cNvSpPr>
                <a:spLocks/>
              </p:cNvSpPr>
              <p:nvPr/>
            </p:nvSpPr>
            <p:spPr bwMode="auto">
              <a:xfrm>
                <a:off x="3669" y="3080"/>
                <a:ext cx="6" cy="10"/>
              </a:xfrm>
              <a:custGeom>
                <a:avLst/>
                <a:gdLst>
                  <a:gd name="T0" fmla="*/ 1 w 3"/>
                  <a:gd name="T1" fmla="*/ 2 h 5"/>
                  <a:gd name="T2" fmla="*/ 0 w 3"/>
                  <a:gd name="T3" fmla="*/ 4 h 5"/>
                  <a:gd name="T4" fmla="*/ 1 w 3"/>
                  <a:gd name="T5" fmla="*/ 5 h 5"/>
                  <a:gd name="T6" fmla="*/ 2 w 3"/>
                  <a:gd name="T7" fmla="*/ 2 h 5"/>
                  <a:gd name="T8" fmla="*/ 2 w 3"/>
                  <a:gd name="T9" fmla="*/ 1 h 5"/>
                  <a:gd name="T10" fmla="*/ 1 w 3"/>
                  <a:gd name="T11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5">
                    <a:moveTo>
                      <a:pt x="1" y="2"/>
                    </a:moveTo>
                    <a:cubicBezTo>
                      <a:pt x="1" y="2"/>
                      <a:pt x="0" y="4"/>
                      <a:pt x="0" y="4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2" y="3"/>
                      <a:pt x="2" y="2"/>
                    </a:cubicBezTo>
                    <a:cubicBezTo>
                      <a:pt x="3" y="0"/>
                      <a:pt x="2" y="1"/>
                      <a:pt x="2" y="1"/>
                    </a:cubicBezTo>
                    <a:lnTo>
                      <a:pt x="1" y="2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69" name="Freeform 203"/>
              <p:cNvSpPr>
                <a:spLocks/>
              </p:cNvSpPr>
              <p:nvPr/>
            </p:nvSpPr>
            <p:spPr bwMode="auto">
              <a:xfrm>
                <a:off x="3499" y="3192"/>
                <a:ext cx="174" cy="161"/>
              </a:xfrm>
              <a:custGeom>
                <a:avLst/>
                <a:gdLst>
                  <a:gd name="T0" fmla="*/ 82 w 87"/>
                  <a:gd name="T1" fmla="*/ 23 h 80"/>
                  <a:gd name="T2" fmla="*/ 80 w 87"/>
                  <a:gd name="T3" fmla="*/ 20 h 80"/>
                  <a:gd name="T4" fmla="*/ 74 w 87"/>
                  <a:gd name="T5" fmla="*/ 20 h 80"/>
                  <a:gd name="T6" fmla="*/ 72 w 87"/>
                  <a:gd name="T7" fmla="*/ 13 h 80"/>
                  <a:gd name="T8" fmla="*/ 64 w 87"/>
                  <a:gd name="T9" fmla="*/ 9 h 80"/>
                  <a:gd name="T10" fmla="*/ 58 w 87"/>
                  <a:gd name="T11" fmla="*/ 9 h 80"/>
                  <a:gd name="T12" fmla="*/ 44 w 87"/>
                  <a:gd name="T13" fmla="*/ 5 h 80"/>
                  <a:gd name="T14" fmla="*/ 29 w 87"/>
                  <a:gd name="T15" fmla="*/ 1 h 80"/>
                  <a:gd name="T16" fmla="*/ 19 w 87"/>
                  <a:gd name="T17" fmla="*/ 3 h 80"/>
                  <a:gd name="T18" fmla="*/ 11 w 87"/>
                  <a:gd name="T19" fmla="*/ 8 h 80"/>
                  <a:gd name="T20" fmla="*/ 7 w 87"/>
                  <a:gd name="T21" fmla="*/ 11 h 80"/>
                  <a:gd name="T22" fmla="*/ 5 w 87"/>
                  <a:gd name="T23" fmla="*/ 18 h 80"/>
                  <a:gd name="T24" fmla="*/ 1 w 87"/>
                  <a:gd name="T25" fmla="*/ 25 h 80"/>
                  <a:gd name="T26" fmla="*/ 9 w 87"/>
                  <a:gd name="T27" fmla="*/ 33 h 80"/>
                  <a:gd name="T28" fmla="*/ 17 w 87"/>
                  <a:gd name="T29" fmla="*/ 36 h 80"/>
                  <a:gd name="T30" fmla="*/ 24 w 87"/>
                  <a:gd name="T31" fmla="*/ 44 h 80"/>
                  <a:gd name="T32" fmla="*/ 23 w 87"/>
                  <a:gd name="T33" fmla="*/ 53 h 80"/>
                  <a:gd name="T34" fmla="*/ 25 w 87"/>
                  <a:gd name="T35" fmla="*/ 59 h 80"/>
                  <a:gd name="T36" fmla="*/ 28 w 87"/>
                  <a:gd name="T37" fmla="*/ 64 h 80"/>
                  <a:gd name="T38" fmla="*/ 34 w 87"/>
                  <a:gd name="T39" fmla="*/ 68 h 80"/>
                  <a:gd name="T40" fmla="*/ 37 w 87"/>
                  <a:gd name="T41" fmla="*/ 65 h 80"/>
                  <a:gd name="T42" fmla="*/ 37 w 87"/>
                  <a:gd name="T43" fmla="*/ 56 h 80"/>
                  <a:gd name="T44" fmla="*/ 43 w 87"/>
                  <a:gd name="T45" fmla="*/ 60 h 80"/>
                  <a:gd name="T46" fmla="*/ 51 w 87"/>
                  <a:gd name="T47" fmla="*/ 66 h 80"/>
                  <a:gd name="T48" fmla="*/ 55 w 87"/>
                  <a:gd name="T49" fmla="*/ 76 h 80"/>
                  <a:gd name="T50" fmla="*/ 60 w 87"/>
                  <a:gd name="T51" fmla="*/ 78 h 80"/>
                  <a:gd name="T52" fmla="*/ 59 w 87"/>
                  <a:gd name="T53" fmla="*/ 70 h 80"/>
                  <a:gd name="T54" fmla="*/ 61 w 87"/>
                  <a:gd name="T55" fmla="*/ 64 h 80"/>
                  <a:gd name="T56" fmla="*/ 66 w 87"/>
                  <a:gd name="T57" fmla="*/ 61 h 80"/>
                  <a:gd name="T58" fmla="*/ 70 w 87"/>
                  <a:gd name="T59" fmla="*/ 65 h 80"/>
                  <a:gd name="T60" fmla="*/ 75 w 87"/>
                  <a:gd name="T61" fmla="*/ 71 h 80"/>
                  <a:gd name="T62" fmla="*/ 77 w 87"/>
                  <a:gd name="T63" fmla="*/ 72 h 80"/>
                  <a:gd name="T64" fmla="*/ 85 w 87"/>
                  <a:gd name="T65" fmla="*/ 73 h 80"/>
                  <a:gd name="T66" fmla="*/ 78 w 87"/>
                  <a:gd name="T67" fmla="*/ 66 h 80"/>
                  <a:gd name="T68" fmla="*/ 78 w 87"/>
                  <a:gd name="T69" fmla="*/ 58 h 80"/>
                  <a:gd name="T70" fmla="*/ 73 w 87"/>
                  <a:gd name="T71" fmla="*/ 49 h 80"/>
                  <a:gd name="T72" fmla="*/ 67 w 87"/>
                  <a:gd name="T73" fmla="*/ 44 h 80"/>
                  <a:gd name="T74" fmla="*/ 62 w 87"/>
                  <a:gd name="T75" fmla="*/ 34 h 80"/>
                  <a:gd name="T76" fmla="*/ 60 w 87"/>
                  <a:gd name="T77" fmla="*/ 27 h 80"/>
                  <a:gd name="T78" fmla="*/ 68 w 87"/>
                  <a:gd name="T79" fmla="*/ 29 h 80"/>
                  <a:gd name="T80" fmla="*/ 74 w 87"/>
                  <a:gd name="T81" fmla="*/ 32 h 80"/>
                  <a:gd name="T82" fmla="*/ 75 w 87"/>
                  <a:gd name="T83" fmla="*/ 36 h 80"/>
                  <a:gd name="T84" fmla="*/ 76 w 87"/>
                  <a:gd name="T85" fmla="*/ 38 h 80"/>
                  <a:gd name="T86" fmla="*/ 80 w 87"/>
                  <a:gd name="T87" fmla="*/ 31 h 80"/>
                  <a:gd name="T88" fmla="*/ 87 w 87"/>
                  <a:gd name="T89" fmla="*/ 2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7" h="80">
                    <a:moveTo>
                      <a:pt x="85" y="24"/>
                    </a:moveTo>
                    <a:cubicBezTo>
                      <a:pt x="82" y="25"/>
                      <a:pt x="82" y="25"/>
                      <a:pt x="82" y="25"/>
                    </a:cubicBezTo>
                    <a:cubicBezTo>
                      <a:pt x="82" y="23"/>
                      <a:pt x="82" y="23"/>
                      <a:pt x="82" y="23"/>
                    </a:cubicBezTo>
                    <a:cubicBezTo>
                      <a:pt x="82" y="23"/>
                      <a:pt x="82" y="23"/>
                      <a:pt x="82" y="23"/>
                    </a:cubicBezTo>
                    <a:cubicBezTo>
                      <a:pt x="83" y="23"/>
                      <a:pt x="83" y="20"/>
                      <a:pt x="83" y="20"/>
                    </a:cubicBezTo>
                    <a:cubicBezTo>
                      <a:pt x="83" y="20"/>
                      <a:pt x="81" y="20"/>
                      <a:pt x="80" y="20"/>
                    </a:cubicBezTo>
                    <a:cubicBezTo>
                      <a:pt x="79" y="21"/>
                      <a:pt x="80" y="23"/>
                      <a:pt x="80" y="23"/>
                    </a:cubicBezTo>
                    <a:cubicBezTo>
                      <a:pt x="80" y="23"/>
                      <a:pt x="76" y="22"/>
                      <a:pt x="75" y="22"/>
                    </a:cubicBezTo>
                    <a:cubicBezTo>
                      <a:pt x="75" y="22"/>
                      <a:pt x="74" y="21"/>
                      <a:pt x="74" y="20"/>
                    </a:cubicBezTo>
                    <a:cubicBezTo>
                      <a:pt x="74" y="20"/>
                      <a:pt x="75" y="17"/>
                      <a:pt x="75" y="17"/>
                    </a:cubicBezTo>
                    <a:cubicBezTo>
                      <a:pt x="76" y="14"/>
                      <a:pt x="76" y="14"/>
                      <a:pt x="76" y="14"/>
                    </a:cubicBezTo>
                    <a:cubicBezTo>
                      <a:pt x="76" y="14"/>
                      <a:pt x="72" y="13"/>
                      <a:pt x="72" y="13"/>
                    </a:cubicBezTo>
                    <a:cubicBezTo>
                      <a:pt x="72" y="12"/>
                      <a:pt x="68" y="14"/>
                      <a:pt x="67" y="12"/>
                    </a:cubicBezTo>
                    <a:cubicBezTo>
                      <a:pt x="66" y="11"/>
                      <a:pt x="66" y="11"/>
                      <a:pt x="66" y="11"/>
                    </a:cubicBezTo>
                    <a:cubicBezTo>
                      <a:pt x="64" y="9"/>
                      <a:pt x="64" y="9"/>
                      <a:pt x="64" y="9"/>
                    </a:cubicBezTo>
                    <a:cubicBezTo>
                      <a:pt x="62" y="10"/>
                      <a:pt x="62" y="10"/>
                      <a:pt x="62" y="10"/>
                    </a:cubicBezTo>
                    <a:cubicBezTo>
                      <a:pt x="62" y="10"/>
                      <a:pt x="60" y="10"/>
                      <a:pt x="59" y="10"/>
                    </a:cubicBezTo>
                    <a:cubicBezTo>
                      <a:pt x="58" y="10"/>
                      <a:pt x="58" y="9"/>
                      <a:pt x="58" y="9"/>
                    </a:cubicBezTo>
                    <a:cubicBezTo>
                      <a:pt x="54" y="7"/>
                      <a:pt x="54" y="7"/>
                      <a:pt x="54" y="7"/>
                    </a:cubicBezTo>
                    <a:cubicBezTo>
                      <a:pt x="50" y="6"/>
                      <a:pt x="50" y="6"/>
                      <a:pt x="50" y="6"/>
                    </a:cubicBezTo>
                    <a:cubicBezTo>
                      <a:pt x="50" y="6"/>
                      <a:pt x="45" y="5"/>
                      <a:pt x="44" y="5"/>
                    </a:cubicBezTo>
                    <a:cubicBezTo>
                      <a:pt x="43" y="4"/>
                      <a:pt x="39" y="4"/>
                      <a:pt x="38" y="4"/>
                    </a:cubicBezTo>
                    <a:cubicBezTo>
                      <a:pt x="36" y="3"/>
                      <a:pt x="34" y="4"/>
                      <a:pt x="33" y="3"/>
                    </a:cubicBezTo>
                    <a:cubicBezTo>
                      <a:pt x="32" y="2"/>
                      <a:pt x="29" y="1"/>
                      <a:pt x="29" y="1"/>
                    </a:cubicBezTo>
                    <a:cubicBezTo>
                      <a:pt x="29" y="1"/>
                      <a:pt x="25" y="0"/>
                      <a:pt x="24" y="0"/>
                    </a:cubicBezTo>
                    <a:cubicBezTo>
                      <a:pt x="24" y="0"/>
                      <a:pt x="23" y="0"/>
                      <a:pt x="23" y="0"/>
                    </a:cubicBezTo>
                    <a:cubicBezTo>
                      <a:pt x="22" y="0"/>
                      <a:pt x="20" y="2"/>
                      <a:pt x="19" y="3"/>
                    </a:cubicBezTo>
                    <a:cubicBezTo>
                      <a:pt x="18" y="3"/>
                      <a:pt x="18" y="5"/>
                      <a:pt x="18" y="6"/>
                    </a:cubicBezTo>
                    <a:cubicBezTo>
                      <a:pt x="17" y="7"/>
                      <a:pt x="16" y="8"/>
                      <a:pt x="16" y="9"/>
                    </a:cubicBezTo>
                    <a:cubicBezTo>
                      <a:pt x="16" y="9"/>
                      <a:pt x="11" y="8"/>
                      <a:pt x="11" y="8"/>
                    </a:cubicBezTo>
                    <a:cubicBezTo>
                      <a:pt x="11" y="8"/>
                      <a:pt x="10" y="8"/>
                      <a:pt x="9" y="9"/>
                    </a:cubicBezTo>
                    <a:cubicBezTo>
                      <a:pt x="9" y="9"/>
                      <a:pt x="8" y="8"/>
                      <a:pt x="7" y="8"/>
                    </a:cubicBezTo>
                    <a:cubicBezTo>
                      <a:pt x="6" y="8"/>
                      <a:pt x="7" y="10"/>
                      <a:pt x="7" y="11"/>
                    </a:cubicBezTo>
                    <a:cubicBezTo>
                      <a:pt x="7" y="11"/>
                      <a:pt x="7" y="12"/>
                      <a:pt x="7" y="13"/>
                    </a:cubicBezTo>
                    <a:cubicBezTo>
                      <a:pt x="6" y="14"/>
                      <a:pt x="6" y="15"/>
                      <a:pt x="6" y="15"/>
                    </a:cubicBezTo>
                    <a:cubicBezTo>
                      <a:pt x="6" y="16"/>
                      <a:pt x="5" y="18"/>
                      <a:pt x="5" y="18"/>
                    </a:cubicBezTo>
                    <a:cubicBezTo>
                      <a:pt x="5" y="18"/>
                      <a:pt x="3" y="20"/>
                      <a:pt x="2" y="20"/>
                    </a:cubicBezTo>
                    <a:cubicBezTo>
                      <a:pt x="1" y="20"/>
                      <a:pt x="0" y="22"/>
                      <a:pt x="0" y="22"/>
                    </a:cubicBezTo>
                    <a:cubicBezTo>
                      <a:pt x="1" y="25"/>
                      <a:pt x="1" y="25"/>
                      <a:pt x="1" y="25"/>
                    </a:cubicBezTo>
                    <a:cubicBezTo>
                      <a:pt x="1" y="25"/>
                      <a:pt x="3" y="25"/>
                      <a:pt x="4" y="25"/>
                    </a:cubicBezTo>
                    <a:cubicBezTo>
                      <a:pt x="5" y="26"/>
                      <a:pt x="7" y="28"/>
                      <a:pt x="7" y="28"/>
                    </a:cubicBezTo>
                    <a:cubicBezTo>
                      <a:pt x="8" y="28"/>
                      <a:pt x="9" y="32"/>
                      <a:pt x="9" y="33"/>
                    </a:cubicBezTo>
                    <a:cubicBezTo>
                      <a:pt x="10" y="33"/>
                      <a:pt x="11" y="33"/>
                      <a:pt x="11" y="33"/>
                    </a:cubicBezTo>
                    <a:cubicBezTo>
                      <a:pt x="11" y="33"/>
                      <a:pt x="12" y="34"/>
                      <a:pt x="13" y="34"/>
                    </a:cubicBezTo>
                    <a:cubicBezTo>
                      <a:pt x="14" y="34"/>
                      <a:pt x="16" y="35"/>
                      <a:pt x="17" y="36"/>
                    </a:cubicBezTo>
                    <a:cubicBezTo>
                      <a:pt x="17" y="36"/>
                      <a:pt x="19" y="38"/>
                      <a:pt x="20" y="38"/>
                    </a:cubicBezTo>
                    <a:cubicBezTo>
                      <a:pt x="20" y="39"/>
                      <a:pt x="22" y="40"/>
                      <a:pt x="22" y="40"/>
                    </a:cubicBezTo>
                    <a:cubicBezTo>
                      <a:pt x="22" y="40"/>
                      <a:pt x="24" y="43"/>
                      <a:pt x="24" y="44"/>
                    </a:cubicBezTo>
                    <a:cubicBezTo>
                      <a:pt x="25" y="45"/>
                      <a:pt x="24" y="46"/>
                      <a:pt x="24" y="47"/>
                    </a:cubicBezTo>
                    <a:cubicBezTo>
                      <a:pt x="23" y="47"/>
                      <a:pt x="23" y="48"/>
                      <a:pt x="22" y="49"/>
                    </a:cubicBezTo>
                    <a:cubicBezTo>
                      <a:pt x="21" y="51"/>
                      <a:pt x="23" y="53"/>
                      <a:pt x="23" y="53"/>
                    </a:cubicBezTo>
                    <a:cubicBezTo>
                      <a:pt x="23" y="57"/>
                      <a:pt x="23" y="57"/>
                      <a:pt x="23" y="57"/>
                    </a:cubicBezTo>
                    <a:cubicBezTo>
                      <a:pt x="24" y="58"/>
                      <a:pt x="24" y="58"/>
                      <a:pt x="24" y="58"/>
                    </a:cubicBezTo>
                    <a:cubicBezTo>
                      <a:pt x="24" y="58"/>
                      <a:pt x="25" y="59"/>
                      <a:pt x="25" y="59"/>
                    </a:cubicBezTo>
                    <a:cubicBezTo>
                      <a:pt x="26" y="60"/>
                      <a:pt x="26" y="60"/>
                      <a:pt x="26" y="60"/>
                    </a:cubicBezTo>
                    <a:cubicBezTo>
                      <a:pt x="26" y="60"/>
                      <a:pt x="28" y="62"/>
                      <a:pt x="28" y="62"/>
                    </a:cubicBezTo>
                    <a:cubicBezTo>
                      <a:pt x="29" y="63"/>
                      <a:pt x="28" y="64"/>
                      <a:pt x="28" y="64"/>
                    </a:cubicBezTo>
                    <a:cubicBezTo>
                      <a:pt x="27" y="65"/>
                      <a:pt x="29" y="68"/>
                      <a:pt x="29" y="68"/>
                    </a:cubicBezTo>
                    <a:cubicBezTo>
                      <a:pt x="29" y="68"/>
                      <a:pt x="31" y="68"/>
                      <a:pt x="32" y="68"/>
                    </a:cubicBezTo>
                    <a:cubicBezTo>
                      <a:pt x="33" y="67"/>
                      <a:pt x="33" y="68"/>
                      <a:pt x="34" y="68"/>
                    </a:cubicBezTo>
                    <a:cubicBezTo>
                      <a:pt x="35" y="69"/>
                      <a:pt x="35" y="70"/>
                      <a:pt x="35" y="70"/>
                    </a:cubicBezTo>
                    <a:cubicBezTo>
                      <a:pt x="35" y="70"/>
                      <a:pt x="38" y="68"/>
                      <a:pt x="38" y="67"/>
                    </a:cubicBezTo>
                    <a:cubicBezTo>
                      <a:pt x="38" y="67"/>
                      <a:pt x="37" y="65"/>
                      <a:pt x="37" y="65"/>
                    </a:cubicBezTo>
                    <a:cubicBezTo>
                      <a:pt x="37" y="65"/>
                      <a:pt x="38" y="62"/>
                      <a:pt x="37" y="61"/>
                    </a:cubicBezTo>
                    <a:cubicBezTo>
                      <a:pt x="37" y="61"/>
                      <a:pt x="37" y="58"/>
                      <a:pt x="36" y="58"/>
                    </a:cubicBezTo>
                    <a:cubicBezTo>
                      <a:pt x="36" y="57"/>
                      <a:pt x="37" y="56"/>
                      <a:pt x="37" y="56"/>
                    </a:cubicBezTo>
                    <a:cubicBezTo>
                      <a:pt x="37" y="56"/>
                      <a:pt x="40" y="55"/>
                      <a:pt x="41" y="55"/>
                    </a:cubicBezTo>
                    <a:cubicBezTo>
                      <a:pt x="41" y="55"/>
                      <a:pt x="43" y="56"/>
                      <a:pt x="43" y="57"/>
                    </a:cubicBezTo>
                    <a:cubicBezTo>
                      <a:pt x="43" y="57"/>
                      <a:pt x="43" y="60"/>
                      <a:pt x="43" y="60"/>
                    </a:cubicBezTo>
                    <a:cubicBezTo>
                      <a:pt x="48" y="61"/>
                      <a:pt x="48" y="61"/>
                      <a:pt x="48" y="61"/>
                    </a:cubicBezTo>
                    <a:cubicBezTo>
                      <a:pt x="48" y="61"/>
                      <a:pt x="50" y="62"/>
                      <a:pt x="50" y="63"/>
                    </a:cubicBezTo>
                    <a:cubicBezTo>
                      <a:pt x="50" y="63"/>
                      <a:pt x="50" y="65"/>
                      <a:pt x="51" y="66"/>
                    </a:cubicBezTo>
                    <a:cubicBezTo>
                      <a:pt x="52" y="66"/>
                      <a:pt x="53" y="67"/>
                      <a:pt x="53" y="67"/>
                    </a:cubicBezTo>
                    <a:cubicBezTo>
                      <a:pt x="53" y="67"/>
                      <a:pt x="55" y="71"/>
                      <a:pt x="55" y="72"/>
                    </a:cubicBezTo>
                    <a:cubicBezTo>
                      <a:pt x="55" y="73"/>
                      <a:pt x="55" y="74"/>
                      <a:pt x="55" y="76"/>
                    </a:cubicBezTo>
                    <a:cubicBezTo>
                      <a:pt x="55" y="78"/>
                      <a:pt x="55" y="77"/>
                      <a:pt x="55" y="77"/>
                    </a:cubicBezTo>
                    <a:cubicBezTo>
                      <a:pt x="55" y="77"/>
                      <a:pt x="57" y="78"/>
                      <a:pt x="58" y="79"/>
                    </a:cubicBezTo>
                    <a:cubicBezTo>
                      <a:pt x="60" y="80"/>
                      <a:pt x="59" y="79"/>
                      <a:pt x="60" y="78"/>
                    </a:cubicBezTo>
                    <a:cubicBezTo>
                      <a:pt x="61" y="78"/>
                      <a:pt x="60" y="77"/>
                      <a:pt x="60" y="76"/>
                    </a:cubicBezTo>
                    <a:cubicBezTo>
                      <a:pt x="60" y="75"/>
                      <a:pt x="60" y="74"/>
                      <a:pt x="60" y="72"/>
                    </a:cubicBezTo>
                    <a:cubicBezTo>
                      <a:pt x="59" y="71"/>
                      <a:pt x="59" y="70"/>
                      <a:pt x="59" y="70"/>
                    </a:cubicBezTo>
                    <a:cubicBezTo>
                      <a:pt x="59" y="70"/>
                      <a:pt x="60" y="68"/>
                      <a:pt x="60" y="68"/>
                    </a:cubicBezTo>
                    <a:cubicBezTo>
                      <a:pt x="60" y="68"/>
                      <a:pt x="60" y="67"/>
                      <a:pt x="60" y="66"/>
                    </a:cubicBezTo>
                    <a:cubicBezTo>
                      <a:pt x="60" y="65"/>
                      <a:pt x="61" y="64"/>
                      <a:pt x="61" y="64"/>
                    </a:cubicBezTo>
                    <a:cubicBezTo>
                      <a:pt x="61" y="64"/>
                      <a:pt x="62" y="63"/>
                      <a:pt x="62" y="62"/>
                    </a:cubicBezTo>
                    <a:cubicBezTo>
                      <a:pt x="63" y="61"/>
                      <a:pt x="63" y="62"/>
                      <a:pt x="63" y="61"/>
                    </a:cubicBezTo>
                    <a:cubicBezTo>
                      <a:pt x="64" y="61"/>
                      <a:pt x="65" y="61"/>
                      <a:pt x="66" y="61"/>
                    </a:cubicBezTo>
                    <a:cubicBezTo>
                      <a:pt x="67" y="61"/>
                      <a:pt x="68" y="61"/>
                      <a:pt x="68" y="61"/>
                    </a:cubicBezTo>
                    <a:cubicBezTo>
                      <a:pt x="70" y="64"/>
                      <a:pt x="70" y="64"/>
                      <a:pt x="70" y="64"/>
                    </a:cubicBezTo>
                    <a:cubicBezTo>
                      <a:pt x="70" y="64"/>
                      <a:pt x="70" y="64"/>
                      <a:pt x="70" y="65"/>
                    </a:cubicBezTo>
                    <a:cubicBezTo>
                      <a:pt x="70" y="65"/>
                      <a:pt x="71" y="67"/>
                      <a:pt x="71" y="67"/>
                    </a:cubicBezTo>
                    <a:cubicBezTo>
                      <a:pt x="74" y="69"/>
                      <a:pt x="74" y="69"/>
                      <a:pt x="74" y="69"/>
                    </a:cubicBezTo>
                    <a:cubicBezTo>
                      <a:pt x="74" y="69"/>
                      <a:pt x="75" y="70"/>
                      <a:pt x="75" y="71"/>
                    </a:cubicBezTo>
                    <a:cubicBezTo>
                      <a:pt x="75" y="71"/>
                      <a:pt x="75" y="73"/>
                      <a:pt x="76" y="74"/>
                    </a:cubicBezTo>
                    <a:cubicBezTo>
                      <a:pt x="77" y="75"/>
                      <a:pt x="76" y="73"/>
                      <a:pt x="76" y="73"/>
                    </a:cubicBezTo>
                    <a:cubicBezTo>
                      <a:pt x="77" y="72"/>
                      <a:pt x="77" y="72"/>
                      <a:pt x="77" y="72"/>
                    </a:cubicBezTo>
                    <a:cubicBezTo>
                      <a:pt x="79" y="73"/>
                      <a:pt x="79" y="73"/>
                      <a:pt x="79" y="73"/>
                    </a:cubicBezTo>
                    <a:cubicBezTo>
                      <a:pt x="79" y="73"/>
                      <a:pt x="83" y="74"/>
                      <a:pt x="84" y="74"/>
                    </a:cubicBezTo>
                    <a:cubicBezTo>
                      <a:pt x="84" y="74"/>
                      <a:pt x="85" y="73"/>
                      <a:pt x="85" y="73"/>
                    </a:cubicBezTo>
                    <a:cubicBezTo>
                      <a:pt x="83" y="72"/>
                      <a:pt x="83" y="72"/>
                      <a:pt x="83" y="72"/>
                    </a:cubicBezTo>
                    <a:cubicBezTo>
                      <a:pt x="82" y="69"/>
                      <a:pt x="82" y="69"/>
                      <a:pt x="82" y="69"/>
                    </a:cubicBezTo>
                    <a:cubicBezTo>
                      <a:pt x="82" y="69"/>
                      <a:pt x="79" y="67"/>
                      <a:pt x="78" y="66"/>
                    </a:cubicBezTo>
                    <a:cubicBezTo>
                      <a:pt x="78" y="66"/>
                      <a:pt x="77" y="64"/>
                      <a:pt x="77" y="64"/>
                    </a:cubicBezTo>
                    <a:cubicBezTo>
                      <a:pt x="76" y="63"/>
                      <a:pt x="76" y="62"/>
                      <a:pt x="76" y="61"/>
                    </a:cubicBezTo>
                    <a:cubicBezTo>
                      <a:pt x="76" y="60"/>
                      <a:pt x="77" y="59"/>
                      <a:pt x="78" y="58"/>
                    </a:cubicBezTo>
                    <a:cubicBezTo>
                      <a:pt x="79" y="56"/>
                      <a:pt x="77" y="58"/>
                      <a:pt x="77" y="58"/>
                    </a:cubicBezTo>
                    <a:cubicBezTo>
                      <a:pt x="77" y="58"/>
                      <a:pt x="76" y="55"/>
                      <a:pt x="76" y="54"/>
                    </a:cubicBezTo>
                    <a:cubicBezTo>
                      <a:pt x="76" y="54"/>
                      <a:pt x="73" y="49"/>
                      <a:pt x="73" y="49"/>
                    </a:cubicBezTo>
                    <a:cubicBezTo>
                      <a:pt x="73" y="49"/>
                      <a:pt x="72" y="48"/>
                      <a:pt x="72" y="48"/>
                    </a:cubicBezTo>
                    <a:cubicBezTo>
                      <a:pt x="72" y="47"/>
                      <a:pt x="70" y="46"/>
                      <a:pt x="69" y="46"/>
                    </a:cubicBezTo>
                    <a:cubicBezTo>
                      <a:pt x="68" y="46"/>
                      <a:pt x="68" y="45"/>
                      <a:pt x="67" y="44"/>
                    </a:cubicBezTo>
                    <a:cubicBezTo>
                      <a:pt x="67" y="44"/>
                      <a:pt x="67" y="42"/>
                      <a:pt x="67" y="41"/>
                    </a:cubicBezTo>
                    <a:cubicBezTo>
                      <a:pt x="67" y="40"/>
                      <a:pt x="65" y="39"/>
                      <a:pt x="65" y="38"/>
                    </a:cubicBezTo>
                    <a:cubicBezTo>
                      <a:pt x="64" y="37"/>
                      <a:pt x="64" y="36"/>
                      <a:pt x="62" y="34"/>
                    </a:cubicBezTo>
                    <a:cubicBezTo>
                      <a:pt x="61" y="33"/>
                      <a:pt x="60" y="31"/>
                      <a:pt x="60" y="31"/>
                    </a:cubicBezTo>
                    <a:cubicBezTo>
                      <a:pt x="60" y="29"/>
                      <a:pt x="60" y="29"/>
                      <a:pt x="60" y="29"/>
                    </a:cubicBezTo>
                    <a:cubicBezTo>
                      <a:pt x="60" y="27"/>
                      <a:pt x="60" y="27"/>
                      <a:pt x="60" y="27"/>
                    </a:cubicBezTo>
                    <a:cubicBezTo>
                      <a:pt x="63" y="28"/>
                      <a:pt x="63" y="28"/>
                      <a:pt x="63" y="28"/>
                    </a:cubicBezTo>
                    <a:cubicBezTo>
                      <a:pt x="63" y="28"/>
                      <a:pt x="64" y="28"/>
                      <a:pt x="65" y="28"/>
                    </a:cubicBezTo>
                    <a:cubicBezTo>
                      <a:pt x="65" y="28"/>
                      <a:pt x="68" y="29"/>
                      <a:pt x="68" y="29"/>
                    </a:cubicBezTo>
                    <a:cubicBezTo>
                      <a:pt x="68" y="29"/>
                      <a:pt x="70" y="29"/>
                      <a:pt x="70" y="30"/>
                    </a:cubicBezTo>
                    <a:cubicBezTo>
                      <a:pt x="71" y="30"/>
                      <a:pt x="71" y="30"/>
                      <a:pt x="72" y="30"/>
                    </a:cubicBezTo>
                    <a:cubicBezTo>
                      <a:pt x="72" y="30"/>
                      <a:pt x="73" y="31"/>
                      <a:pt x="74" y="32"/>
                    </a:cubicBezTo>
                    <a:cubicBezTo>
                      <a:pt x="74" y="32"/>
                      <a:pt x="73" y="33"/>
                      <a:pt x="73" y="34"/>
                    </a:cubicBezTo>
                    <a:cubicBezTo>
                      <a:pt x="72" y="34"/>
                      <a:pt x="73" y="35"/>
                      <a:pt x="73" y="35"/>
                    </a:cubicBezTo>
                    <a:cubicBezTo>
                      <a:pt x="73" y="35"/>
                      <a:pt x="75" y="35"/>
                      <a:pt x="75" y="36"/>
                    </a:cubicBezTo>
                    <a:cubicBezTo>
                      <a:pt x="76" y="36"/>
                      <a:pt x="75" y="37"/>
                      <a:pt x="75" y="37"/>
                    </a:cubicBezTo>
                    <a:cubicBezTo>
                      <a:pt x="75" y="37"/>
                      <a:pt x="75" y="39"/>
                      <a:pt x="75" y="40"/>
                    </a:cubicBezTo>
                    <a:cubicBezTo>
                      <a:pt x="75" y="40"/>
                      <a:pt x="76" y="38"/>
                      <a:pt x="76" y="38"/>
                    </a:cubicBezTo>
                    <a:cubicBezTo>
                      <a:pt x="76" y="38"/>
                      <a:pt x="77" y="37"/>
                      <a:pt x="77" y="36"/>
                    </a:cubicBezTo>
                    <a:cubicBezTo>
                      <a:pt x="77" y="35"/>
                      <a:pt x="78" y="34"/>
                      <a:pt x="78" y="34"/>
                    </a:cubicBezTo>
                    <a:cubicBezTo>
                      <a:pt x="80" y="31"/>
                      <a:pt x="80" y="31"/>
                      <a:pt x="80" y="31"/>
                    </a:cubicBezTo>
                    <a:cubicBezTo>
                      <a:pt x="82" y="29"/>
                      <a:pt x="82" y="29"/>
                      <a:pt x="82" y="29"/>
                    </a:cubicBezTo>
                    <a:cubicBezTo>
                      <a:pt x="82" y="29"/>
                      <a:pt x="85" y="28"/>
                      <a:pt x="86" y="28"/>
                    </a:cubicBezTo>
                    <a:cubicBezTo>
                      <a:pt x="87" y="27"/>
                      <a:pt x="86" y="27"/>
                      <a:pt x="87" y="27"/>
                    </a:cubicBezTo>
                    <a:cubicBezTo>
                      <a:pt x="87" y="27"/>
                      <a:pt x="87" y="25"/>
                      <a:pt x="87" y="25"/>
                    </a:cubicBezTo>
                    <a:lnTo>
                      <a:pt x="85" y="24"/>
                    </a:ln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270" name="Freeform 204"/>
              <p:cNvSpPr>
                <a:spLocks/>
              </p:cNvSpPr>
              <p:nvPr/>
            </p:nvSpPr>
            <p:spPr bwMode="auto">
              <a:xfrm>
                <a:off x="3411" y="2835"/>
                <a:ext cx="403" cy="387"/>
              </a:xfrm>
              <a:custGeom>
                <a:avLst/>
                <a:gdLst>
                  <a:gd name="T0" fmla="*/ 143 w 201"/>
                  <a:gd name="T1" fmla="*/ 176 h 193"/>
                  <a:gd name="T2" fmla="*/ 129 w 201"/>
                  <a:gd name="T3" fmla="*/ 165 h 193"/>
                  <a:gd name="T4" fmla="*/ 142 w 201"/>
                  <a:gd name="T5" fmla="*/ 164 h 193"/>
                  <a:gd name="T6" fmla="*/ 153 w 201"/>
                  <a:gd name="T7" fmla="*/ 177 h 193"/>
                  <a:gd name="T8" fmla="*/ 157 w 201"/>
                  <a:gd name="T9" fmla="*/ 167 h 193"/>
                  <a:gd name="T10" fmla="*/ 145 w 201"/>
                  <a:gd name="T11" fmla="*/ 155 h 193"/>
                  <a:gd name="T12" fmla="*/ 128 w 201"/>
                  <a:gd name="T13" fmla="*/ 147 h 193"/>
                  <a:gd name="T14" fmla="*/ 111 w 201"/>
                  <a:gd name="T15" fmla="*/ 138 h 193"/>
                  <a:gd name="T16" fmla="*/ 111 w 201"/>
                  <a:gd name="T17" fmla="*/ 150 h 193"/>
                  <a:gd name="T18" fmla="*/ 115 w 201"/>
                  <a:gd name="T19" fmla="*/ 159 h 193"/>
                  <a:gd name="T20" fmla="*/ 106 w 201"/>
                  <a:gd name="T21" fmla="*/ 155 h 193"/>
                  <a:gd name="T22" fmla="*/ 93 w 201"/>
                  <a:gd name="T23" fmla="*/ 151 h 193"/>
                  <a:gd name="T24" fmla="*/ 96 w 201"/>
                  <a:gd name="T25" fmla="*/ 147 h 193"/>
                  <a:gd name="T26" fmla="*/ 98 w 201"/>
                  <a:gd name="T27" fmla="*/ 136 h 193"/>
                  <a:gd name="T28" fmla="*/ 101 w 201"/>
                  <a:gd name="T29" fmla="*/ 127 h 193"/>
                  <a:gd name="T30" fmla="*/ 106 w 201"/>
                  <a:gd name="T31" fmla="*/ 135 h 193"/>
                  <a:gd name="T32" fmla="*/ 99 w 201"/>
                  <a:gd name="T33" fmla="*/ 120 h 193"/>
                  <a:gd name="T34" fmla="*/ 90 w 201"/>
                  <a:gd name="T35" fmla="*/ 109 h 193"/>
                  <a:gd name="T36" fmla="*/ 76 w 201"/>
                  <a:gd name="T37" fmla="*/ 96 h 193"/>
                  <a:gd name="T38" fmla="*/ 79 w 201"/>
                  <a:gd name="T39" fmla="*/ 76 h 193"/>
                  <a:gd name="T40" fmla="*/ 84 w 201"/>
                  <a:gd name="T41" fmla="*/ 81 h 193"/>
                  <a:gd name="T42" fmla="*/ 102 w 201"/>
                  <a:gd name="T43" fmla="*/ 91 h 193"/>
                  <a:gd name="T44" fmla="*/ 114 w 201"/>
                  <a:gd name="T45" fmla="*/ 97 h 193"/>
                  <a:gd name="T46" fmla="*/ 106 w 201"/>
                  <a:gd name="T47" fmla="*/ 91 h 193"/>
                  <a:gd name="T48" fmla="*/ 110 w 201"/>
                  <a:gd name="T49" fmla="*/ 84 h 193"/>
                  <a:gd name="T50" fmla="*/ 124 w 201"/>
                  <a:gd name="T51" fmla="*/ 93 h 193"/>
                  <a:gd name="T52" fmla="*/ 113 w 201"/>
                  <a:gd name="T53" fmla="*/ 80 h 193"/>
                  <a:gd name="T54" fmla="*/ 122 w 201"/>
                  <a:gd name="T55" fmla="*/ 78 h 193"/>
                  <a:gd name="T56" fmla="*/ 138 w 201"/>
                  <a:gd name="T57" fmla="*/ 82 h 193"/>
                  <a:gd name="T58" fmla="*/ 123 w 201"/>
                  <a:gd name="T59" fmla="*/ 71 h 193"/>
                  <a:gd name="T60" fmla="*/ 115 w 201"/>
                  <a:gd name="T61" fmla="*/ 67 h 193"/>
                  <a:gd name="T62" fmla="*/ 123 w 201"/>
                  <a:gd name="T63" fmla="*/ 57 h 193"/>
                  <a:gd name="T64" fmla="*/ 146 w 201"/>
                  <a:gd name="T65" fmla="*/ 46 h 193"/>
                  <a:gd name="T66" fmla="*/ 163 w 201"/>
                  <a:gd name="T67" fmla="*/ 43 h 193"/>
                  <a:gd name="T68" fmla="*/ 195 w 201"/>
                  <a:gd name="T69" fmla="*/ 36 h 193"/>
                  <a:gd name="T70" fmla="*/ 197 w 201"/>
                  <a:gd name="T71" fmla="*/ 9 h 193"/>
                  <a:gd name="T72" fmla="*/ 182 w 201"/>
                  <a:gd name="T73" fmla="*/ 9 h 193"/>
                  <a:gd name="T74" fmla="*/ 163 w 201"/>
                  <a:gd name="T75" fmla="*/ 24 h 193"/>
                  <a:gd name="T76" fmla="*/ 132 w 201"/>
                  <a:gd name="T77" fmla="*/ 23 h 193"/>
                  <a:gd name="T78" fmla="*/ 113 w 201"/>
                  <a:gd name="T79" fmla="*/ 27 h 193"/>
                  <a:gd name="T80" fmla="*/ 84 w 201"/>
                  <a:gd name="T81" fmla="*/ 39 h 193"/>
                  <a:gd name="T82" fmla="*/ 47 w 201"/>
                  <a:gd name="T83" fmla="*/ 57 h 193"/>
                  <a:gd name="T84" fmla="*/ 23 w 201"/>
                  <a:gd name="T85" fmla="*/ 71 h 193"/>
                  <a:gd name="T86" fmla="*/ 22 w 201"/>
                  <a:gd name="T87" fmla="*/ 78 h 193"/>
                  <a:gd name="T88" fmla="*/ 17 w 201"/>
                  <a:gd name="T89" fmla="*/ 95 h 193"/>
                  <a:gd name="T90" fmla="*/ 3 w 201"/>
                  <a:gd name="T91" fmla="*/ 118 h 193"/>
                  <a:gd name="T92" fmla="*/ 4 w 201"/>
                  <a:gd name="T93" fmla="*/ 126 h 193"/>
                  <a:gd name="T94" fmla="*/ 7 w 201"/>
                  <a:gd name="T95" fmla="*/ 144 h 193"/>
                  <a:gd name="T96" fmla="*/ 22 w 201"/>
                  <a:gd name="T97" fmla="*/ 156 h 193"/>
                  <a:gd name="T98" fmla="*/ 38 w 201"/>
                  <a:gd name="T99" fmla="*/ 156 h 193"/>
                  <a:gd name="T100" fmla="*/ 23 w 201"/>
                  <a:gd name="T101" fmla="*/ 164 h 193"/>
                  <a:gd name="T102" fmla="*/ 25 w 201"/>
                  <a:gd name="T103" fmla="*/ 168 h 193"/>
                  <a:gd name="T104" fmla="*/ 35 w 201"/>
                  <a:gd name="T105" fmla="*/ 170 h 193"/>
                  <a:gd name="T106" fmla="*/ 48 w 201"/>
                  <a:gd name="T107" fmla="*/ 175 h 193"/>
                  <a:gd name="T108" fmla="*/ 70 w 201"/>
                  <a:gd name="T109" fmla="*/ 175 h 193"/>
                  <a:gd name="T110" fmla="*/ 88 w 201"/>
                  <a:gd name="T111" fmla="*/ 170 h 193"/>
                  <a:gd name="T112" fmla="*/ 104 w 201"/>
                  <a:gd name="T113" fmla="*/ 177 h 193"/>
                  <a:gd name="T114" fmla="*/ 108 w 201"/>
                  <a:gd name="T115" fmla="*/ 181 h 193"/>
                  <a:gd name="T116" fmla="*/ 113 w 201"/>
                  <a:gd name="T117" fmla="*/ 188 h 193"/>
                  <a:gd name="T118" fmla="*/ 127 w 201"/>
                  <a:gd name="T119" fmla="*/ 179 h 193"/>
                  <a:gd name="T120" fmla="*/ 129 w 201"/>
                  <a:gd name="T121" fmla="*/ 184 h 193"/>
                  <a:gd name="T122" fmla="*/ 141 w 201"/>
                  <a:gd name="T123" fmla="*/ 188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01" h="193">
                    <a:moveTo>
                      <a:pt x="149" y="188"/>
                    </a:moveTo>
                    <a:cubicBezTo>
                      <a:pt x="148" y="188"/>
                      <a:pt x="148" y="188"/>
                      <a:pt x="148" y="188"/>
                    </a:cubicBezTo>
                    <a:cubicBezTo>
                      <a:pt x="148" y="185"/>
                      <a:pt x="148" y="185"/>
                      <a:pt x="148" y="185"/>
                    </a:cubicBezTo>
                    <a:cubicBezTo>
                      <a:pt x="147" y="184"/>
                      <a:pt x="147" y="184"/>
                      <a:pt x="147" y="184"/>
                    </a:cubicBezTo>
                    <a:cubicBezTo>
                      <a:pt x="145" y="181"/>
                      <a:pt x="145" y="181"/>
                      <a:pt x="145" y="181"/>
                    </a:cubicBezTo>
                    <a:cubicBezTo>
                      <a:pt x="143" y="176"/>
                      <a:pt x="143" y="176"/>
                      <a:pt x="143" y="176"/>
                    </a:cubicBezTo>
                    <a:cubicBezTo>
                      <a:pt x="143" y="176"/>
                      <a:pt x="142" y="172"/>
                      <a:pt x="142" y="172"/>
                    </a:cubicBezTo>
                    <a:cubicBezTo>
                      <a:pt x="142" y="171"/>
                      <a:pt x="141" y="170"/>
                      <a:pt x="141" y="170"/>
                    </a:cubicBezTo>
                    <a:cubicBezTo>
                      <a:pt x="141" y="166"/>
                      <a:pt x="141" y="166"/>
                      <a:pt x="141" y="166"/>
                    </a:cubicBezTo>
                    <a:cubicBezTo>
                      <a:pt x="136" y="165"/>
                      <a:pt x="136" y="165"/>
                      <a:pt x="136" y="165"/>
                    </a:cubicBezTo>
                    <a:cubicBezTo>
                      <a:pt x="133" y="165"/>
                      <a:pt x="133" y="165"/>
                      <a:pt x="133" y="165"/>
                    </a:cubicBezTo>
                    <a:cubicBezTo>
                      <a:pt x="129" y="165"/>
                      <a:pt x="129" y="165"/>
                      <a:pt x="129" y="165"/>
                    </a:cubicBezTo>
                    <a:cubicBezTo>
                      <a:pt x="129" y="163"/>
                      <a:pt x="129" y="163"/>
                      <a:pt x="129" y="163"/>
                    </a:cubicBezTo>
                    <a:cubicBezTo>
                      <a:pt x="131" y="163"/>
                      <a:pt x="131" y="163"/>
                      <a:pt x="131" y="163"/>
                    </a:cubicBezTo>
                    <a:cubicBezTo>
                      <a:pt x="131" y="163"/>
                      <a:pt x="134" y="163"/>
                      <a:pt x="135" y="163"/>
                    </a:cubicBezTo>
                    <a:cubicBezTo>
                      <a:pt x="136" y="163"/>
                      <a:pt x="137" y="162"/>
                      <a:pt x="137" y="162"/>
                    </a:cubicBezTo>
                    <a:cubicBezTo>
                      <a:pt x="140" y="161"/>
                      <a:pt x="140" y="161"/>
                      <a:pt x="140" y="161"/>
                    </a:cubicBezTo>
                    <a:cubicBezTo>
                      <a:pt x="142" y="164"/>
                      <a:pt x="142" y="164"/>
                      <a:pt x="142" y="164"/>
                    </a:cubicBezTo>
                    <a:cubicBezTo>
                      <a:pt x="144" y="166"/>
                      <a:pt x="144" y="166"/>
                      <a:pt x="144" y="166"/>
                    </a:cubicBezTo>
                    <a:cubicBezTo>
                      <a:pt x="147" y="168"/>
                      <a:pt x="147" y="168"/>
                      <a:pt x="147" y="168"/>
                    </a:cubicBezTo>
                    <a:cubicBezTo>
                      <a:pt x="147" y="172"/>
                      <a:pt x="147" y="172"/>
                      <a:pt x="147" y="172"/>
                    </a:cubicBezTo>
                    <a:cubicBezTo>
                      <a:pt x="147" y="172"/>
                      <a:pt x="152" y="173"/>
                      <a:pt x="153" y="174"/>
                    </a:cubicBezTo>
                    <a:cubicBezTo>
                      <a:pt x="153" y="174"/>
                      <a:pt x="153" y="174"/>
                      <a:pt x="153" y="174"/>
                    </a:cubicBezTo>
                    <a:cubicBezTo>
                      <a:pt x="153" y="177"/>
                      <a:pt x="153" y="177"/>
                      <a:pt x="153" y="177"/>
                    </a:cubicBezTo>
                    <a:cubicBezTo>
                      <a:pt x="153" y="177"/>
                      <a:pt x="156" y="176"/>
                      <a:pt x="157" y="176"/>
                    </a:cubicBezTo>
                    <a:cubicBezTo>
                      <a:pt x="157" y="176"/>
                      <a:pt x="160" y="176"/>
                      <a:pt x="160" y="176"/>
                    </a:cubicBezTo>
                    <a:cubicBezTo>
                      <a:pt x="161" y="176"/>
                      <a:pt x="163" y="174"/>
                      <a:pt x="163" y="174"/>
                    </a:cubicBezTo>
                    <a:cubicBezTo>
                      <a:pt x="164" y="174"/>
                      <a:pt x="163" y="170"/>
                      <a:pt x="163" y="170"/>
                    </a:cubicBezTo>
                    <a:cubicBezTo>
                      <a:pt x="163" y="170"/>
                      <a:pt x="160" y="168"/>
                      <a:pt x="160" y="167"/>
                    </a:cubicBezTo>
                    <a:cubicBezTo>
                      <a:pt x="159" y="167"/>
                      <a:pt x="157" y="167"/>
                      <a:pt x="157" y="167"/>
                    </a:cubicBezTo>
                    <a:cubicBezTo>
                      <a:pt x="157" y="167"/>
                      <a:pt x="155" y="168"/>
                      <a:pt x="154" y="168"/>
                    </a:cubicBezTo>
                    <a:cubicBezTo>
                      <a:pt x="154" y="168"/>
                      <a:pt x="153" y="168"/>
                      <a:pt x="153" y="169"/>
                    </a:cubicBezTo>
                    <a:cubicBezTo>
                      <a:pt x="152" y="169"/>
                      <a:pt x="151" y="167"/>
                      <a:pt x="150" y="166"/>
                    </a:cubicBezTo>
                    <a:cubicBezTo>
                      <a:pt x="150" y="165"/>
                      <a:pt x="147" y="162"/>
                      <a:pt x="147" y="162"/>
                    </a:cubicBezTo>
                    <a:cubicBezTo>
                      <a:pt x="147" y="161"/>
                      <a:pt x="145" y="158"/>
                      <a:pt x="145" y="158"/>
                    </a:cubicBezTo>
                    <a:cubicBezTo>
                      <a:pt x="145" y="157"/>
                      <a:pt x="145" y="155"/>
                      <a:pt x="145" y="155"/>
                    </a:cubicBezTo>
                    <a:cubicBezTo>
                      <a:pt x="145" y="155"/>
                      <a:pt x="144" y="152"/>
                      <a:pt x="144" y="151"/>
                    </a:cubicBezTo>
                    <a:cubicBezTo>
                      <a:pt x="143" y="151"/>
                      <a:pt x="141" y="149"/>
                      <a:pt x="141" y="149"/>
                    </a:cubicBezTo>
                    <a:cubicBezTo>
                      <a:pt x="140" y="148"/>
                      <a:pt x="140" y="148"/>
                      <a:pt x="140" y="148"/>
                    </a:cubicBezTo>
                    <a:cubicBezTo>
                      <a:pt x="136" y="149"/>
                      <a:pt x="136" y="149"/>
                      <a:pt x="136" y="149"/>
                    </a:cubicBezTo>
                    <a:cubicBezTo>
                      <a:pt x="131" y="149"/>
                      <a:pt x="131" y="149"/>
                      <a:pt x="131" y="149"/>
                    </a:cubicBezTo>
                    <a:cubicBezTo>
                      <a:pt x="128" y="147"/>
                      <a:pt x="128" y="147"/>
                      <a:pt x="128" y="147"/>
                    </a:cubicBezTo>
                    <a:cubicBezTo>
                      <a:pt x="128" y="147"/>
                      <a:pt x="126" y="147"/>
                      <a:pt x="126" y="147"/>
                    </a:cubicBezTo>
                    <a:cubicBezTo>
                      <a:pt x="125" y="147"/>
                      <a:pt x="121" y="145"/>
                      <a:pt x="121" y="145"/>
                    </a:cubicBezTo>
                    <a:cubicBezTo>
                      <a:pt x="121" y="145"/>
                      <a:pt x="117" y="144"/>
                      <a:pt x="116" y="144"/>
                    </a:cubicBezTo>
                    <a:cubicBezTo>
                      <a:pt x="116" y="143"/>
                      <a:pt x="115" y="142"/>
                      <a:pt x="115" y="141"/>
                    </a:cubicBezTo>
                    <a:cubicBezTo>
                      <a:pt x="114" y="140"/>
                      <a:pt x="113" y="139"/>
                      <a:pt x="113" y="139"/>
                    </a:cubicBezTo>
                    <a:cubicBezTo>
                      <a:pt x="113" y="139"/>
                      <a:pt x="112" y="138"/>
                      <a:pt x="111" y="138"/>
                    </a:cubicBezTo>
                    <a:cubicBezTo>
                      <a:pt x="110" y="138"/>
                      <a:pt x="109" y="139"/>
                      <a:pt x="108" y="139"/>
                    </a:cubicBezTo>
                    <a:cubicBezTo>
                      <a:pt x="108" y="139"/>
                      <a:pt x="105" y="139"/>
                      <a:pt x="105" y="139"/>
                    </a:cubicBezTo>
                    <a:cubicBezTo>
                      <a:pt x="104" y="138"/>
                      <a:pt x="104" y="141"/>
                      <a:pt x="104" y="141"/>
                    </a:cubicBezTo>
                    <a:cubicBezTo>
                      <a:pt x="103" y="142"/>
                      <a:pt x="102" y="145"/>
                      <a:pt x="102" y="145"/>
                    </a:cubicBezTo>
                    <a:cubicBezTo>
                      <a:pt x="106" y="147"/>
                      <a:pt x="106" y="147"/>
                      <a:pt x="106" y="147"/>
                    </a:cubicBezTo>
                    <a:cubicBezTo>
                      <a:pt x="111" y="150"/>
                      <a:pt x="111" y="150"/>
                      <a:pt x="111" y="150"/>
                    </a:cubicBezTo>
                    <a:cubicBezTo>
                      <a:pt x="115" y="150"/>
                      <a:pt x="115" y="150"/>
                      <a:pt x="115" y="150"/>
                    </a:cubicBezTo>
                    <a:cubicBezTo>
                      <a:pt x="115" y="150"/>
                      <a:pt x="119" y="153"/>
                      <a:pt x="119" y="154"/>
                    </a:cubicBezTo>
                    <a:cubicBezTo>
                      <a:pt x="120" y="154"/>
                      <a:pt x="122" y="156"/>
                      <a:pt x="122" y="156"/>
                    </a:cubicBezTo>
                    <a:cubicBezTo>
                      <a:pt x="125" y="158"/>
                      <a:pt x="125" y="158"/>
                      <a:pt x="125" y="158"/>
                    </a:cubicBezTo>
                    <a:cubicBezTo>
                      <a:pt x="125" y="158"/>
                      <a:pt x="118" y="160"/>
                      <a:pt x="118" y="160"/>
                    </a:cubicBezTo>
                    <a:cubicBezTo>
                      <a:pt x="117" y="160"/>
                      <a:pt x="116" y="159"/>
                      <a:pt x="115" y="159"/>
                    </a:cubicBezTo>
                    <a:cubicBezTo>
                      <a:pt x="114" y="159"/>
                      <a:pt x="114" y="157"/>
                      <a:pt x="114" y="157"/>
                    </a:cubicBezTo>
                    <a:cubicBezTo>
                      <a:pt x="113" y="155"/>
                      <a:pt x="113" y="155"/>
                      <a:pt x="113" y="155"/>
                    </a:cubicBezTo>
                    <a:cubicBezTo>
                      <a:pt x="113" y="155"/>
                      <a:pt x="110" y="154"/>
                      <a:pt x="110" y="154"/>
                    </a:cubicBezTo>
                    <a:cubicBezTo>
                      <a:pt x="109" y="154"/>
                      <a:pt x="109" y="155"/>
                      <a:pt x="108" y="155"/>
                    </a:cubicBezTo>
                    <a:cubicBezTo>
                      <a:pt x="108" y="155"/>
                      <a:pt x="107" y="155"/>
                      <a:pt x="107" y="155"/>
                    </a:cubicBezTo>
                    <a:cubicBezTo>
                      <a:pt x="106" y="155"/>
                      <a:pt x="106" y="155"/>
                      <a:pt x="106" y="155"/>
                    </a:cubicBezTo>
                    <a:cubicBezTo>
                      <a:pt x="106" y="155"/>
                      <a:pt x="105" y="155"/>
                      <a:pt x="104" y="155"/>
                    </a:cubicBezTo>
                    <a:cubicBezTo>
                      <a:pt x="103" y="155"/>
                      <a:pt x="103" y="154"/>
                      <a:pt x="103" y="154"/>
                    </a:cubicBezTo>
                    <a:cubicBezTo>
                      <a:pt x="103" y="154"/>
                      <a:pt x="103" y="153"/>
                      <a:pt x="102" y="152"/>
                    </a:cubicBezTo>
                    <a:cubicBezTo>
                      <a:pt x="101" y="152"/>
                      <a:pt x="100" y="152"/>
                      <a:pt x="99" y="152"/>
                    </a:cubicBezTo>
                    <a:cubicBezTo>
                      <a:pt x="98" y="151"/>
                      <a:pt x="97" y="151"/>
                      <a:pt x="97" y="151"/>
                    </a:cubicBezTo>
                    <a:cubicBezTo>
                      <a:pt x="96" y="151"/>
                      <a:pt x="94" y="151"/>
                      <a:pt x="93" y="151"/>
                    </a:cubicBezTo>
                    <a:cubicBezTo>
                      <a:pt x="93" y="151"/>
                      <a:pt x="92" y="151"/>
                      <a:pt x="89" y="151"/>
                    </a:cubicBezTo>
                    <a:cubicBezTo>
                      <a:pt x="85" y="150"/>
                      <a:pt x="88" y="149"/>
                      <a:pt x="88" y="149"/>
                    </a:cubicBezTo>
                    <a:cubicBezTo>
                      <a:pt x="88" y="148"/>
                      <a:pt x="90" y="148"/>
                      <a:pt x="90" y="148"/>
                    </a:cubicBezTo>
                    <a:cubicBezTo>
                      <a:pt x="90" y="148"/>
                      <a:pt x="92" y="149"/>
                      <a:pt x="92" y="148"/>
                    </a:cubicBezTo>
                    <a:cubicBezTo>
                      <a:pt x="93" y="148"/>
                      <a:pt x="93" y="148"/>
                      <a:pt x="93" y="148"/>
                    </a:cubicBezTo>
                    <a:cubicBezTo>
                      <a:pt x="93" y="148"/>
                      <a:pt x="95" y="147"/>
                      <a:pt x="96" y="147"/>
                    </a:cubicBezTo>
                    <a:cubicBezTo>
                      <a:pt x="96" y="147"/>
                      <a:pt x="97" y="146"/>
                      <a:pt x="97" y="146"/>
                    </a:cubicBezTo>
                    <a:cubicBezTo>
                      <a:pt x="100" y="143"/>
                      <a:pt x="100" y="143"/>
                      <a:pt x="100" y="143"/>
                    </a:cubicBezTo>
                    <a:cubicBezTo>
                      <a:pt x="101" y="141"/>
                      <a:pt x="101" y="141"/>
                      <a:pt x="101" y="141"/>
                    </a:cubicBezTo>
                    <a:cubicBezTo>
                      <a:pt x="101" y="139"/>
                      <a:pt x="101" y="139"/>
                      <a:pt x="101" y="139"/>
                    </a:cubicBezTo>
                    <a:cubicBezTo>
                      <a:pt x="99" y="138"/>
                      <a:pt x="99" y="138"/>
                      <a:pt x="99" y="138"/>
                    </a:cubicBezTo>
                    <a:cubicBezTo>
                      <a:pt x="99" y="138"/>
                      <a:pt x="98" y="137"/>
                      <a:pt x="98" y="136"/>
                    </a:cubicBezTo>
                    <a:cubicBezTo>
                      <a:pt x="98" y="136"/>
                      <a:pt x="96" y="135"/>
                      <a:pt x="96" y="135"/>
                    </a:cubicBezTo>
                    <a:cubicBezTo>
                      <a:pt x="92" y="133"/>
                      <a:pt x="92" y="133"/>
                      <a:pt x="92" y="133"/>
                    </a:cubicBezTo>
                    <a:cubicBezTo>
                      <a:pt x="93" y="131"/>
                      <a:pt x="93" y="131"/>
                      <a:pt x="93" y="131"/>
                    </a:cubicBezTo>
                    <a:cubicBezTo>
                      <a:pt x="93" y="131"/>
                      <a:pt x="96" y="128"/>
                      <a:pt x="97" y="128"/>
                    </a:cubicBezTo>
                    <a:cubicBezTo>
                      <a:pt x="97" y="127"/>
                      <a:pt x="99" y="127"/>
                      <a:pt x="99" y="127"/>
                    </a:cubicBezTo>
                    <a:cubicBezTo>
                      <a:pt x="101" y="127"/>
                      <a:pt x="101" y="127"/>
                      <a:pt x="101" y="127"/>
                    </a:cubicBezTo>
                    <a:cubicBezTo>
                      <a:pt x="103" y="129"/>
                      <a:pt x="103" y="129"/>
                      <a:pt x="103" y="129"/>
                    </a:cubicBezTo>
                    <a:cubicBezTo>
                      <a:pt x="103" y="129"/>
                      <a:pt x="105" y="130"/>
                      <a:pt x="106" y="131"/>
                    </a:cubicBezTo>
                    <a:cubicBezTo>
                      <a:pt x="106" y="131"/>
                      <a:pt x="107" y="133"/>
                      <a:pt x="107" y="133"/>
                    </a:cubicBezTo>
                    <a:cubicBezTo>
                      <a:pt x="107" y="133"/>
                      <a:pt x="104" y="134"/>
                      <a:pt x="104" y="135"/>
                    </a:cubicBezTo>
                    <a:cubicBezTo>
                      <a:pt x="103" y="135"/>
                      <a:pt x="104" y="136"/>
                      <a:pt x="104" y="136"/>
                    </a:cubicBezTo>
                    <a:cubicBezTo>
                      <a:pt x="104" y="136"/>
                      <a:pt x="105" y="135"/>
                      <a:pt x="106" y="135"/>
                    </a:cubicBezTo>
                    <a:cubicBezTo>
                      <a:pt x="106" y="135"/>
                      <a:pt x="108" y="134"/>
                      <a:pt x="108" y="134"/>
                    </a:cubicBezTo>
                    <a:cubicBezTo>
                      <a:pt x="109" y="132"/>
                      <a:pt x="109" y="132"/>
                      <a:pt x="109" y="132"/>
                    </a:cubicBezTo>
                    <a:cubicBezTo>
                      <a:pt x="110" y="129"/>
                      <a:pt x="110" y="129"/>
                      <a:pt x="110" y="129"/>
                    </a:cubicBezTo>
                    <a:cubicBezTo>
                      <a:pt x="107" y="127"/>
                      <a:pt x="107" y="127"/>
                      <a:pt x="107" y="127"/>
                    </a:cubicBezTo>
                    <a:cubicBezTo>
                      <a:pt x="104" y="123"/>
                      <a:pt x="104" y="123"/>
                      <a:pt x="104" y="123"/>
                    </a:cubicBezTo>
                    <a:cubicBezTo>
                      <a:pt x="99" y="120"/>
                      <a:pt x="99" y="120"/>
                      <a:pt x="99" y="120"/>
                    </a:cubicBezTo>
                    <a:cubicBezTo>
                      <a:pt x="99" y="120"/>
                      <a:pt x="97" y="119"/>
                      <a:pt x="97" y="119"/>
                    </a:cubicBezTo>
                    <a:cubicBezTo>
                      <a:pt x="96" y="119"/>
                      <a:pt x="96" y="118"/>
                      <a:pt x="94" y="117"/>
                    </a:cubicBezTo>
                    <a:cubicBezTo>
                      <a:pt x="92" y="115"/>
                      <a:pt x="93" y="115"/>
                      <a:pt x="93" y="114"/>
                    </a:cubicBezTo>
                    <a:cubicBezTo>
                      <a:pt x="93" y="114"/>
                      <a:pt x="92" y="114"/>
                      <a:pt x="91" y="113"/>
                    </a:cubicBezTo>
                    <a:cubicBezTo>
                      <a:pt x="91" y="113"/>
                      <a:pt x="90" y="112"/>
                      <a:pt x="90" y="112"/>
                    </a:cubicBezTo>
                    <a:cubicBezTo>
                      <a:pt x="90" y="112"/>
                      <a:pt x="90" y="110"/>
                      <a:pt x="90" y="109"/>
                    </a:cubicBezTo>
                    <a:cubicBezTo>
                      <a:pt x="89" y="107"/>
                      <a:pt x="87" y="107"/>
                      <a:pt x="86" y="107"/>
                    </a:cubicBezTo>
                    <a:cubicBezTo>
                      <a:pt x="86" y="106"/>
                      <a:pt x="85" y="105"/>
                      <a:pt x="85" y="105"/>
                    </a:cubicBezTo>
                    <a:cubicBezTo>
                      <a:pt x="83" y="102"/>
                      <a:pt x="83" y="102"/>
                      <a:pt x="83" y="102"/>
                    </a:cubicBezTo>
                    <a:cubicBezTo>
                      <a:pt x="83" y="102"/>
                      <a:pt x="82" y="101"/>
                      <a:pt x="81" y="100"/>
                    </a:cubicBezTo>
                    <a:cubicBezTo>
                      <a:pt x="79" y="100"/>
                      <a:pt x="79" y="100"/>
                      <a:pt x="78" y="99"/>
                    </a:cubicBezTo>
                    <a:cubicBezTo>
                      <a:pt x="77" y="98"/>
                      <a:pt x="77" y="97"/>
                      <a:pt x="76" y="96"/>
                    </a:cubicBezTo>
                    <a:cubicBezTo>
                      <a:pt x="76" y="95"/>
                      <a:pt x="76" y="93"/>
                      <a:pt x="76" y="92"/>
                    </a:cubicBezTo>
                    <a:cubicBezTo>
                      <a:pt x="76" y="92"/>
                      <a:pt x="77" y="88"/>
                      <a:pt x="77" y="88"/>
                    </a:cubicBezTo>
                    <a:cubicBezTo>
                      <a:pt x="77" y="84"/>
                      <a:pt x="77" y="84"/>
                      <a:pt x="77" y="84"/>
                    </a:cubicBezTo>
                    <a:cubicBezTo>
                      <a:pt x="74" y="81"/>
                      <a:pt x="74" y="81"/>
                      <a:pt x="74" y="81"/>
                    </a:cubicBezTo>
                    <a:cubicBezTo>
                      <a:pt x="76" y="78"/>
                      <a:pt x="76" y="78"/>
                      <a:pt x="76" y="78"/>
                    </a:cubicBezTo>
                    <a:cubicBezTo>
                      <a:pt x="79" y="76"/>
                      <a:pt x="79" y="76"/>
                      <a:pt x="79" y="76"/>
                    </a:cubicBezTo>
                    <a:cubicBezTo>
                      <a:pt x="80" y="74"/>
                      <a:pt x="80" y="74"/>
                      <a:pt x="80" y="74"/>
                    </a:cubicBezTo>
                    <a:cubicBezTo>
                      <a:pt x="84" y="71"/>
                      <a:pt x="84" y="71"/>
                      <a:pt x="84" y="71"/>
                    </a:cubicBezTo>
                    <a:cubicBezTo>
                      <a:pt x="86" y="73"/>
                      <a:pt x="86" y="73"/>
                      <a:pt x="86" y="73"/>
                    </a:cubicBezTo>
                    <a:cubicBezTo>
                      <a:pt x="86" y="76"/>
                      <a:pt x="86" y="76"/>
                      <a:pt x="86" y="76"/>
                    </a:cubicBezTo>
                    <a:cubicBezTo>
                      <a:pt x="83" y="78"/>
                      <a:pt x="83" y="78"/>
                      <a:pt x="83" y="78"/>
                    </a:cubicBezTo>
                    <a:cubicBezTo>
                      <a:pt x="84" y="81"/>
                      <a:pt x="84" y="81"/>
                      <a:pt x="84" y="81"/>
                    </a:cubicBezTo>
                    <a:cubicBezTo>
                      <a:pt x="89" y="83"/>
                      <a:pt x="89" y="83"/>
                      <a:pt x="89" y="83"/>
                    </a:cubicBezTo>
                    <a:cubicBezTo>
                      <a:pt x="94" y="85"/>
                      <a:pt x="94" y="85"/>
                      <a:pt x="94" y="85"/>
                    </a:cubicBezTo>
                    <a:cubicBezTo>
                      <a:pt x="98" y="85"/>
                      <a:pt x="98" y="85"/>
                      <a:pt x="98" y="85"/>
                    </a:cubicBezTo>
                    <a:cubicBezTo>
                      <a:pt x="101" y="87"/>
                      <a:pt x="101" y="87"/>
                      <a:pt x="101" y="87"/>
                    </a:cubicBezTo>
                    <a:cubicBezTo>
                      <a:pt x="102" y="90"/>
                      <a:pt x="102" y="90"/>
                      <a:pt x="102" y="90"/>
                    </a:cubicBezTo>
                    <a:cubicBezTo>
                      <a:pt x="102" y="91"/>
                      <a:pt x="102" y="91"/>
                      <a:pt x="102" y="91"/>
                    </a:cubicBezTo>
                    <a:cubicBezTo>
                      <a:pt x="101" y="93"/>
                      <a:pt x="101" y="93"/>
                      <a:pt x="101" y="93"/>
                    </a:cubicBezTo>
                    <a:cubicBezTo>
                      <a:pt x="101" y="93"/>
                      <a:pt x="102" y="95"/>
                      <a:pt x="103" y="97"/>
                    </a:cubicBezTo>
                    <a:cubicBezTo>
                      <a:pt x="104" y="98"/>
                      <a:pt x="105" y="97"/>
                      <a:pt x="105" y="97"/>
                    </a:cubicBezTo>
                    <a:cubicBezTo>
                      <a:pt x="105" y="97"/>
                      <a:pt x="108" y="96"/>
                      <a:pt x="108" y="96"/>
                    </a:cubicBezTo>
                    <a:cubicBezTo>
                      <a:pt x="108" y="96"/>
                      <a:pt x="110" y="97"/>
                      <a:pt x="110" y="97"/>
                    </a:cubicBezTo>
                    <a:cubicBezTo>
                      <a:pt x="110" y="97"/>
                      <a:pt x="113" y="97"/>
                      <a:pt x="114" y="97"/>
                    </a:cubicBezTo>
                    <a:cubicBezTo>
                      <a:pt x="115" y="97"/>
                      <a:pt x="117" y="96"/>
                      <a:pt x="117" y="96"/>
                    </a:cubicBezTo>
                    <a:cubicBezTo>
                      <a:pt x="116" y="95"/>
                      <a:pt x="116" y="95"/>
                      <a:pt x="116" y="95"/>
                    </a:cubicBezTo>
                    <a:cubicBezTo>
                      <a:pt x="114" y="94"/>
                      <a:pt x="114" y="94"/>
                      <a:pt x="114" y="94"/>
                    </a:cubicBezTo>
                    <a:cubicBezTo>
                      <a:pt x="114" y="94"/>
                      <a:pt x="112" y="93"/>
                      <a:pt x="111" y="93"/>
                    </a:cubicBezTo>
                    <a:cubicBezTo>
                      <a:pt x="109" y="93"/>
                      <a:pt x="109" y="93"/>
                      <a:pt x="109" y="93"/>
                    </a:cubicBezTo>
                    <a:cubicBezTo>
                      <a:pt x="109" y="93"/>
                      <a:pt x="107" y="92"/>
                      <a:pt x="106" y="91"/>
                    </a:cubicBezTo>
                    <a:cubicBezTo>
                      <a:pt x="106" y="90"/>
                      <a:pt x="105" y="90"/>
                      <a:pt x="105" y="90"/>
                    </a:cubicBezTo>
                    <a:cubicBezTo>
                      <a:pt x="105" y="90"/>
                      <a:pt x="102" y="88"/>
                      <a:pt x="102" y="88"/>
                    </a:cubicBezTo>
                    <a:cubicBezTo>
                      <a:pt x="102" y="88"/>
                      <a:pt x="101" y="86"/>
                      <a:pt x="101" y="86"/>
                    </a:cubicBezTo>
                    <a:cubicBezTo>
                      <a:pt x="103" y="83"/>
                      <a:pt x="103" y="83"/>
                      <a:pt x="103" y="83"/>
                    </a:cubicBezTo>
                    <a:cubicBezTo>
                      <a:pt x="105" y="83"/>
                      <a:pt x="105" y="83"/>
                      <a:pt x="105" y="83"/>
                    </a:cubicBezTo>
                    <a:cubicBezTo>
                      <a:pt x="110" y="84"/>
                      <a:pt x="110" y="84"/>
                      <a:pt x="110" y="84"/>
                    </a:cubicBezTo>
                    <a:cubicBezTo>
                      <a:pt x="110" y="84"/>
                      <a:pt x="115" y="86"/>
                      <a:pt x="115" y="86"/>
                    </a:cubicBezTo>
                    <a:cubicBezTo>
                      <a:pt x="115" y="86"/>
                      <a:pt x="117" y="88"/>
                      <a:pt x="117" y="88"/>
                    </a:cubicBezTo>
                    <a:cubicBezTo>
                      <a:pt x="117" y="91"/>
                      <a:pt x="117" y="91"/>
                      <a:pt x="117" y="91"/>
                    </a:cubicBezTo>
                    <a:cubicBezTo>
                      <a:pt x="120" y="92"/>
                      <a:pt x="120" y="92"/>
                      <a:pt x="120" y="92"/>
                    </a:cubicBezTo>
                    <a:cubicBezTo>
                      <a:pt x="120" y="92"/>
                      <a:pt x="121" y="93"/>
                      <a:pt x="123" y="93"/>
                    </a:cubicBezTo>
                    <a:cubicBezTo>
                      <a:pt x="124" y="94"/>
                      <a:pt x="124" y="93"/>
                      <a:pt x="124" y="93"/>
                    </a:cubicBezTo>
                    <a:cubicBezTo>
                      <a:pt x="125" y="90"/>
                      <a:pt x="125" y="90"/>
                      <a:pt x="125" y="90"/>
                    </a:cubicBezTo>
                    <a:cubicBezTo>
                      <a:pt x="125" y="88"/>
                      <a:pt x="125" y="88"/>
                      <a:pt x="125" y="88"/>
                    </a:cubicBezTo>
                    <a:cubicBezTo>
                      <a:pt x="125" y="88"/>
                      <a:pt x="123" y="85"/>
                      <a:pt x="123" y="85"/>
                    </a:cubicBezTo>
                    <a:cubicBezTo>
                      <a:pt x="122" y="85"/>
                      <a:pt x="118" y="84"/>
                      <a:pt x="118" y="84"/>
                    </a:cubicBezTo>
                    <a:cubicBezTo>
                      <a:pt x="116" y="82"/>
                      <a:pt x="116" y="82"/>
                      <a:pt x="116" y="82"/>
                    </a:cubicBezTo>
                    <a:cubicBezTo>
                      <a:pt x="113" y="80"/>
                      <a:pt x="113" y="80"/>
                      <a:pt x="113" y="80"/>
                    </a:cubicBezTo>
                    <a:cubicBezTo>
                      <a:pt x="113" y="79"/>
                      <a:pt x="113" y="79"/>
                      <a:pt x="113" y="79"/>
                    </a:cubicBezTo>
                    <a:cubicBezTo>
                      <a:pt x="115" y="78"/>
                      <a:pt x="115" y="78"/>
                      <a:pt x="115" y="78"/>
                    </a:cubicBezTo>
                    <a:cubicBezTo>
                      <a:pt x="115" y="78"/>
                      <a:pt x="116" y="77"/>
                      <a:pt x="116" y="76"/>
                    </a:cubicBezTo>
                    <a:cubicBezTo>
                      <a:pt x="116" y="76"/>
                      <a:pt x="117" y="75"/>
                      <a:pt x="117" y="75"/>
                    </a:cubicBezTo>
                    <a:cubicBezTo>
                      <a:pt x="121" y="76"/>
                      <a:pt x="121" y="76"/>
                      <a:pt x="121" y="76"/>
                    </a:cubicBezTo>
                    <a:cubicBezTo>
                      <a:pt x="121" y="76"/>
                      <a:pt x="122" y="78"/>
                      <a:pt x="122" y="78"/>
                    </a:cubicBezTo>
                    <a:cubicBezTo>
                      <a:pt x="122" y="79"/>
                      <a:pt x="124" y="79"/>
                      <a:pt x="125" y="78"/>
                    </a:cubicBezTo>
                    <a:cubicBezTo>
                      <a:pt x="126" y="78"/>
                      <a:pt x="128" y="78"/>
                      <a:pt x="128" y="78"/>
                    </a:cubicBezTo>
                    <a:cubicBezTo>
                      <a:pt x="128" y="78"/>
                      <a:pt x="130" y="79"/>
                      <a:pt x="131" y="79"/>
                    </a:cubicBezTo>
                    <a:cubicBezTo>
                      <a:pt x="131" y="80"/>
                      <a:pt x="132" y="81"/>
                      <a:pt x="132" y="82"/>
                    </a:cubicBezTo>
                    <a:cubicBezTo>
                      <a:pt x="132" y="83"/>
                      <a:pt x="134" y="83"/>
                      <a:pt x="134" y="84"/>
                    </a:cubicBezTo>
                    <a:cubicBezTo>
                      <a:pt x="134" y="84"/>
                      <a:pt x="136" y="83"/>
                      <a:pt x="138" y="82"/>
                    </a:cubicBezTo>
                    <a:cubicBezTo>
                      <a:pt x="139" y="81"/>
                      <a:pt x="135" y="80"/>
                      <a:pt x="135" y="80"/>
                    </a:cubicBezTo>
                    <a:cubicBezTo>
                      <a:pt x="131" y="77"/>
                      <a:pt x="131" y="77"/>
                      <a:pt x="131" y="77"/>
                    </a:cubicBezTo>
                    <a:cubicBezTo>
                      <a:pt x="128" y="75"/>
                      <a:pt x="128" y="75"/>
                      <a:pt x="128" y="75"/>
                    </a:cubicBezTo>
                    <a:cubicBezTo>
                      <a:pt x="128" y="75"/>
                      <a:pt x="126" y="75"/>
                      <a:pt x="125" y="75"/>
                    </a:cubicBezTo>
                    <a:cubicBezTo>
                      <a:pt x="125" y="75"/>
                      <a:pt x="124" y="73"/>
                      <a:pt x="124" y="73"/>
                    </a:cubicBezTo>
                    <a:cubicBezTo>
                      <a:pt x="123" y="71"/>
                      <a:pt x="123" y="71"/>
                      <a:pt x="123" y="71"/>
                    </a:cubicBezTo>
                    <a:cubicBezTo>
                      <a:pt x="123" y="71"/>
                      <a:pt x="122" y="72"/>
                      <a:pt x="122" y="73"/>
                    </a:cubicBezTo>
                    <a:cubicBezTo>
                      <a:pt x="122" y="73"/>
                      <a:pt x="119" y="74"/>
                      <a:pt x="119" y="74"/>
                    </a:cubicBezTo>
                    <a:cubicBezTo>
                      <a:pt x="118" y="75"/>
                      <a:pt x="116" y="74"/>
                      <a:pt x="116" y="74"/>
                    </a:cubicBezTo>
                    <a:cubicBezTo>
                      <a:pt x="116" y="70"/>
                      <a:pt x="116" y="70"/>
                      <a:pt x="116" y="70"/>
                    </a:cubicBezTo>
                    <a:cubicBezTo>
                      <a:pt x="116" y="70"/>
                      <a:pt x="117" y="68"/>
                      <a:pt x="117" y="68"/>
                    </a:cubicBezTo>
                    <a:cubicBezTo>
                      <a:pt x="117" y="68"/>
                      <a:pt x="115" y="67"/>
                      <a:pt x="115" y="67"/>
                    </a:cubicBezTo>
                    <a:cubicBezTo>
                      <a:pt x="111" y="65"/>
                      <a:pt x="111" y="65"/>
                      <a:pt x="111" y="65"/>
                    </a:cubicBezTo>
                    <a:cubicBezTo>
                      <a:pt x="109" y="64"/>
                      <a:pt x="109" y="64"/>
                      <a:pt x="109" y="64"/>
                    </a:cubicBezTo>
                    <a:cubicBezTo>
                      <a:pt x="111" y="61"/>
                      <a:pt x="111" y="61"/>
                      <a:pt x="111" y="61"/>
                    </a:cubicBezTo>
                    <a:cubicBezTo>
                      <a:pt x="114" y="59"/>
                      <a:pt x="114" y="59"/>
                      <a:pt x="114" y="59"/>
                    </a:cubicBezTo>
                    <a:cubicBezTo>
                      <a:pt x="114" y="59"/>
                      <a:pt x="117" y="59"/>
                      <a:pt x="118" y="59"/>
                    </a:cubicBezTo>
                    <a:cubicBezTo>
                      <a:pt x="118" y="59"/>
                      <a:pt x="123" y="57"/>
                      <a:pt x="123" y="57"/>
                    </a:cubicBezTo>
                    <a:cubicBezTo>
                      <a:pt x="127" y="55"/>
                      <a:pt x="127" y="55"/>
                      <a:pt x="127" y="55"/>
                    </a:cubicBezTo>
                    <a:cubicBezTo>
                      <a:pt x="129" y="50"/>
                      <a:pt x="129" y="50"/>
                      <a:pt x="129" y="50"/>
                    </a:cubicBezTo>
                    <a:cubicBezTo>
                      <a:pt x="129" y="48"/>
                      <a:pt x="129" y="48"/>
                      <a:pt x="129" y="48"/>
                    </a:cubicBezTo>
                    <a:cubicBezTo>
                      <a:pt x="134" y="48"/>
                      <a:pt x="134" y="48"/>
                      <a:pt x="134" y="48"/>
                    </a:cubicBezTo>
                    <a:cubicBezTo>
                      <a:pt x="142" y="48"/>
                      <a:pt x="142" y="48"/>
                      <a:pt x="142" y="48"/>
                    </a:cubicBezTo>
                    <a:cubicBezTo>
                      <a:pt x="146" y="46"/>
                      <a:pt x="146" y="46"/>
                      <a:pt x="146" y="46"/>
                    </a:cubicBezTo>
                    <a:cubicBezTo>
                      <a:pt x="150" y="44"/>
                      <a:pt x="150" y="44"/>
                      <a:pt x="150" y="44"/>
                    </a:cubicBezTo>
                    <a:cubicBezTo>
                      <a:pt x="150" y="40"/>
                      <a:pt x="150" y="40"/>
                      <a:pt x="150" y="40"/>
                    </a:cubicBezTo>
                    <a:cubicBezTo>
                      <a:pt x="154" y="39"/>
                      <a:pt x="154" y="39"/>
                      <a:pt x="154" y="39"/>
                    </a:cubicBezTo>
                    <a:cubicBezTo>
                      <a:pt x="155" y="43"/>
                      <a:pt x="155" y="43"/>
                      <a:pt x="155" y="43"/>
                    </a:cubicBezTo>
                    <a:cubicBezTo>
                      <a:pt x="155" y="43"/>
                      <a:pt x="159" y="43"/>
                      <a:pt x="160" y="43"/>
                    </a:cubicBezTo>
                    <a:cubicBezTo>
                      <a:pt x="160" y="42"/>
                      <a:pt x="163" y="43"/>
                      <a:pt x="163" y="43"/>
                    </a:cubicBezTo>
                    <a:cubicBezTo>
                      <a:pt x="163" y="43"/>
                      <a:pt x="174" y="43"/>
                      <a:pt x="174" y="42"/>
                    </a:cubicBezTo>
                    <a:cubicBezTo>
                      <a:pt x="175" y="42"/>
                      <a:pt x="180" y="41"/>
                      <a:pt x="180" y="41"/>
                    </a:cubicBezTo>
                    <a:cubicBezTo>
                      <a:pt x="180" y="41"/>
                      <a:pt x="183" y="43"/>
                      <a:pt x="183" y="43"/>
                    </a:cubicBezTo>
                    <a:cubicBezTo>
                      <a:pt x="184" y="44"/>
                      <a:pt x="188" y="44"/>
                      <a:pt x="188" y="44"/>
                    </a:cubicBezTo>
                    <a:cubicBezTo>
                      <a:pt x="191" y="41"/>
                      <a:pt x="191" y="41"/>
                      <a:pt x="191" y="41"/>
                    </a:cubicBezTo>
                    <a:cubicBezTo>
                      <a:pt x="195" y="36"/>
                      <a:pt x="195" y="36"/>
                      <a:pt x="195" y="36"/>
                    </a:cubicBezTo>
                    <a:cubicBezTo>
                      <a:pt x="192" y="26"/>
                      <a:pt x="192" y="26"/>
                      <a:pt x="192" y="26"/>
                    </a:cubicBezTo>
                    <a:cubicBezTo>
                      <a:pt x="192" y="26"/>
                      <a:pt x="192" y="23"/>
                      <a:pt x="192" y="22"/>
                    </a:cubicBezTo>
                    <a:cubicBezTo>
                      <a:pt x="192" y="21"/>
                      <a:pt x="194" y="18"/>
                      <a:pt x="194" y="18"/>
                    </a:cubicBezTo>
                    <a:cubicBezTo>
                      <a:pt x="196" y="16"/>
                      <a:pt x="196" y="16"/>
                      <a:pt x="196" y="16"/>
                    </a:cubicBezTo>
                    <a:cubicBezTo>
                      <a:pt x="196" y="16"/>
                      <a:pt x="199" y="15"/>
                      <a:pt x="200" y="15"/>
                    </a:cubicBezTo>
                    <a:cubicBezTo>
                      <a:pt x="201" y="14"/>
                      <a:pt x="197" y="10"/>
                      <a:pt x="197" y="9"/>
                    </a:cubicBezTo>
                    <a:cubicBezTo>
                      <a:pt x="197" y="8"/>
                      <a:pt x="196" y="4"/>
                      <a:pt x="196" y="4"/>
                    </a:cubicBezTo>
                    <a:cubicBezTo>
                      <a:pt x="196" y="4"/>
                      <a:pt x="191" y="2"/>
                      <a:pt x="191" y="2"/>
                    </a:cubicBezTo>
                    <a:cubicBezTo>
                      <a:pt x="190" y="1"/>
                      <a:pt x="186" y="1"/>
                      <a:pt x="184" y="0"/>
                    </a:cubicBezTo>
                    <a:cubicBezTo>
                      <a:pt x="183" y="0"/>
                      <a:pt x="181" y="1"/>
                      <a:pt x="180" y="1"/>
                    </a:cubicBezTo>
                    <a:cubicBezTo>
                      <a:pt x="178" y="2"/>
                      <a:pt x="179" y="4"/>
                      <a:pt x="179" y="4"/>
                    </a:cubicBezTo>
                    <a:cubicBezTo>
                      <a:pt x="180" y="5"/>
                      <a:pt x="181" y="7"/>
                      <a:pt x="182" y="9"/>
                    </a:cubicBezTo>
                    <a:cubicBezTo>
                      <a:pt x="184" y="12"/>
                      <a:pt x="184" y="12"/>
                      <a:pt x="184" y="13"/>
                    </a:cubicBezTo>
                    <a:cubicBezTo>
                      <a:pt x="184" y="14"/>
                      <a:pt x="184" y="16"/>
                      <a:pt x="182" y="17"/>
                    </a:cubicBezTo>
                    <a:cubicBezTo>
                      <a:pt x="181" y="18"/>
                      <a:pt x="180" y="18"/>
                      <a:pt x="179" y="19"/>
                    </a:cubicBezTo>
                    <a:cubicBezTo>
                      <a:pt x="178" y="19"/>
                      <a:pt x="175" y="21"/>
                      <a:pt x="174" y="21"/>
                    </a:cubicBezTo>
                    <a:cubicBezTo>
                      <a:pt x="174" y="22"/>
                      <a:pt x="170" y="22"/>
                      <a:pt x="169" y="22"/>
                    </a:cubicBezTo>
                    <a:cubicBezTo>
                      <a:pt x="168" y="23"/>
                      <a:pt x="163" y="24"/>
                      <a:pt x="163" y="24"/>
                    </a:cubicBezTo>
                    <a:cubicBezTo>
                      <a:pt x="160" y="26"/>
                      <a:pt x="160" y="26"/>
                      <a:pt x="160" y="26"/>
                    </a:cubicBezTo>
                    <a:cubicBezTo>
                      <a:pt x="157" y="28"/>
                      <a:pt x="157" y="28"/>
                      <a:pt x="157" y="28"/>
                    </a:cubicBezTo>
                    <a:cubicBezTo>
                      <a:pt x="151" y="25"/>
                      <a:pt x="151" y="25"/>
                      <a:pt x="151" y="25"/>
                    </a:cubicBezTo>
                    <a:cubicBezTo>
                      <a:pt x="143" y="24"/>
                      <a:pt x="143" y="24"/>
                      <a:pt x="143" y="24"/>
                    </a:cubicBezTo>
                    <a:cubicBezTo>
                      <a:pt x="143" y="24"/>
                      <a:pt x="138" y="26"/>
                      <a:pt x="138" y="26"/>
                    </a:cubicBezTo>
                    <a:cubicBezTo>
                      <a:pt x="137" y="27"/>
                      <a:pt x="132" y="23"/>
                      <a:pt x="132" y="23"/>
                    </a:cubicBezTo>
                    <a:cubicBezTo>
                      <a:pt x="130" y="20"/>
                      <a:pt x="130" y="20"/>
                      <a:pt x="130" y="20"/>
                    </a:cubicBezTo>
                    <a:cubicBezTo>
                      <a:pt x="130" y="20"/>
                      <a:pt x="125" y="20"/>
                      <a:pt x="124" y="20"/>
                    </a:cubicBezTo>
                    <a:cubicBezTo>
                      <a:pt x="123" y="20"/>
                      <a:pt x="123" y="22"/>
                      <a:pt x="122" y="22"/>
                    </a:cubicBezTo>
                    <a:cubicBezTo>
                      <a:pt x="122" y="22"/>
                      <a:pt x="120" y="22"/>
                      <a:pt x="118" y="22"/>
                    </a:cubicBezTo>
                    <a:cubicBezTo>
                      <a:pt x="116" y="22"/>
                      <a:pt x="115" y="24"/>
                      <a:pt x="115" y="24"/>
                    </a:cubicBezTo>
                    <a:cubicBezTo>
                      <a:pt x="113" y="27"/>
                      <a:pt x="113" y="27"/>
                      <a:pt x="113" y="27"/>
                    </a:cubicBezTo>
                    <a:cubicBezTo>
                      <a:pt x="113" y="27"/>
                      <a:pt x="109" y="29"/>
                      <a:pt x="108" y="29"/>
                    </a:cubicBezTo>
                    <a:cubicBezTo>
                      <a:pt x="108" y="29"/>
                      <a:pt x="101" y="32"/>
                      <a:pt x="101" y="32"/>
                    </a:cubicBezTo>
                    <a:cubicBezTo>
                      <a:pt x="95" y="34"/>
                      <a:pt x="95" y="34"/>
                      <a:pt x="95" y="34"/>
                    </a:cubicBezTo>
                    <a:cubicBezTo>
                      <a:pt x="95" y="34"/>
                      <a:pt x="93" y="34"/>
                      <a:pt x="93" y="34"/>
                    </a:cubicBezTo>
                    <a:cubicBezTo>
                      <a:pt x="92" y="34"/>
                      <a:pt x="90" y="36"/>
                      <a:pt x="90" y="36"/>
                    </a:cubicBezTo>
                    <a:cubicBezTo>
                      <a:pt x="84" y="39"/>
                      <a:pt x="84" y="39"/>
                      <a:pt x="84" y="39"/>
                    </a:cubicBezTo>
                    <a:cubicBezTo>
                      <a:pt x="72" y="41"/>
                      <a:pt x="72" y="41"/>
                      <a:pt x="72" y="41"/>
                    </a:cubicBezTo>
                    <a:cubicBezTo>
                      <a:pt x="74" y="48"/>
                      <a:pt x="74" y="48"/>
                      <a:pt x="74" y="48"/>
                    </a:cubicBezTo>
                    <a:cubicBezTo>
                      <a:pt x="70" y="51"/>
                      <a:pt x="70" y="51"/>
                      <a:pt x="70" y="51"/>
                    </a:cubicBezTo>
                    <a:cubicBezTo>
                      <a:pt x="70" y="51"/>
                      <a:pt x="60" y="53"/>
                      <a:pt x="59" y="53"/>
                    </a:cubicBezTo>
                    <a:cubicBezTo>
                      <a:pt x="58" y="53"/>
                      <a:pt x="54" y="54"/>
                      <a:pt x="53" y="54"/>
                    </a:cubicBezTo>
                    <a:cubicBezTo>
                      <a:pt x="51" y="55"/>
                      <a:pt x="48" y="56"/>
                      <a:pt x="47" y="57"/>
                    </a:cubicBezTo>
                    <a:cubicBezTo>
                      <a:pt x="47" y="57"/>
                      <a:pt x="45" y="61"/>
                      <a:pt x="45" y="61"/>
                    </a:cubicBezTo>
                    <a:cubicBezTo>
                      <a:pt x="45" y="61"/>
                      <a:pt x="43" y="65"/>
                      <a:pt x="42" y="65"/>
                    </a:cubicBezTo>
                    <a:cubicBezTo>
                      <a:pt x="41" y="66"/>
                      <a:pt x="38" y="69"/>
                      <a:pt x="38" y="69"/>
                    </a:cubicBezTo>
                    <a:cubicBezTo>
                      <a:pt x="38" y="69"/>
                      <a:pt x="33" y="68"/>
                      <a:pt x="32" y="68"/>
                    </a:cubicBezTo>
                    <a:cubicBezTo>
                      <a:pt x="31" y="68"/>
                      <a:pt x="29" y="70"/>
                      <a:pt x="27" y="70"/>
                    </a:cubicBezTo>
                    <a:cubicBezTo>
                      <a:pt x="25" y="71"/>
                      <a:pt x="24" y="71"/>
                      <a:pt x="23" y="71"/>
                    </a:cubicBezTo>
                    <a:cubicBezTo>
                      <a:pt x="22" y="71"/>
                      <a:pt x="19" y="72"/>
                      <a:pt x="18" y="72"/>
                    </a:cubicBezTo>
                    <a:cubicBezTo>
                      <a:pt x="18" y="73"/>
                      <a:pt x="18" y="73"/>
                      <a:pt x="18" y="73"/>
                    </a:cubicBezTo>
                    <a:cubicBezTo>
                      <a:pt x="20" y="73"/>
                      <a:pt x="20" y="73"/>
                      <a:pt x="20" y="73"/>
                    </a:cubicBezTo>
                    <a:cubicBezTo>
                      <a:pt x="20" y="74"/>
                      <a:pt x="20" y="74"/>
                      <a:pt x="20" y="74"/>
                    </a:cubicBezTo>
                    <a:cubicBezTo>
                      <a:pt x="20" y="76"/>
                      <a:pt x="20" y="76"/>
                      <a:pt x="20" y="76"/>
                    </a:cubicBezTo>
                    <a:cubicBezTo>
                      <a:pt x="22" y="78"/>
                      <a:pt x="22" y="78"/>
                      <a:pt x="22" y="78"/>
                    </a:cubicBezTo>
                    <a:cubicBezTo>
                      <a:pt x="22" y="78"/>
                      <a:pt x="22" y="78"/>
                      <a:pt x="22" y="78"/>
                    </a:cubicBezTo>
                    <a:cubicBezTo>
                      <a:pt x="23" y="86"/>
                      <a:pt x="23" y="86"/>
                      <a:pt x="22" y="87"/>
                    </a:cubicBezTo>
                    <a:cubicBezTo>
                      <a:pt x="22" y="88"/>
                      <a:pt x="22" y="88"/>
                      <a:pt x="22" y="88"/>
                    </a:cubicBezTo>
                    <a:cubicBezTo>
                      <a:pt x="21" y="88"/>
                      <a:pt x="21" y="88"/>
                      <a:pt x="21" y="88"/>
                    </a:cubicBezTo>
                    <a:cubicBezTo>
                      <a:pt x="21" y="88"/>
                      <a:pt x="20" y="88"/>
                      <a:pt x="19" y="89"/>
                    </a:cubicBezTo>
                    <a:cubicBezTo>
                      <a:pt x="17" y="95"/>
                      <a:pt x="17" y="95"/>
                      <a:pt x="17" y="95"/>
                    </a:cubicBezTo>
                    <a:cubicBezTo>
                      <a:pt x="15" y="102"/>
                      <a:pt x="15" y="102"/>
                      <a:pt x="15" y="102"/>
                    </a:cubicBezTo>
                    <a:cubicBezTo>
                      <a:pt x="11" y="110"/>
                      <a:pt x="11" y="110"/>
                      <a:pt x="11" y="110"/>
                    </a:cubicBezTo>
                    <a:cubicBezTo>
                      <a:pt x="4" y="113"/>
                      <a:pt x="4" y="113"/>
                      <a:pt x="4" y="113"/>
                    </a:cubicBezTo>
                    <a:cubicBezTo>
                      <a:pt x="4" y="113"/>
                      <a:pt x="4" y="113"/>
                      <a:pt x="4" y="113"/>
                    </a:cubicBezTo>
                    <a:cubicBezTo>
                      <a:pt x="3" y="115"/>
                      <a:pt x="3" y="115"/>
                      <a:pt x="3" y="115"/>
                    </a:cubicBezTo>
                    <a:cubicBezTo>
                      <a:pt x="3" y="116"/>
                      <a:pt x="3" y="117"/>
                      <a:pt x="3" y="118"/>
                    </a:cubicBezTo>
                    <a:cubicBezTo>
                      <a:pt x="4" y="119"/>
                      <a:pt x="5" y="119"/>
                      <a:pt x="5" y="119"/>
                    </a:cubicBezTo>
                    <a:cubicBezTo>
                      <a:pt x="6" y="120"/>
                      <a:pt x="6" y="120"/>
                      <a:pt x="6" y="120"/>
                    </a:cubicBezTo>
                    <a:cubicBezTo>
                      <a:pt x="6" y="122"/>
                      <a:pt x="6" y="122"/>
                      <a:pt x="6" y="122"/>
                    </a:cubicBezTo>
                    <a:cubicBezTo>
                      <a:pt x="6" y="123"/>
                      <a:pt x="6" y="123"/>
                      <a:pt x="6" y="123"/>
                    </a:cubicBezTo>
                    <a:cubicBezTo>
                      <a:pt x="5" y="123"/>
                      <a:pt x="5" y="124"/>
                      <a:pt x="4" y="125"/>
                    </a:cubicBezTo>
                    <a:cubicBezTo>
                      <a:pt x="4" y="125"/>
                      <a:pt x="4" y="126"/>
                      <a:pt x="4" y="126"/>
                    </a:cubicBezTo>
                    <a:cubicBezTo>
                      <a:pt x="3" y="129"/>
                      <a:pt x="3" y="129"/>
                      <a:pt x="3" y="129"/>
                    </a:cubicBezTo>
                    <a:cubicBezTo>
                      <a:pt x="3" y="129"/>
                      <a:pt x="1" y="132"/>
                      <a:pt x="1" y="133"/>
                    </a:cubicBezTo>
                    <a:cubicBezTo>
                      <a:pt x="0" y="134"/>
                      <a:pt x="2" y="135"/>
                      <a:pt x="2" y="135"/>
                    </a:cubicBezTo>
                    <a:cubicBezTo>
                      <a:pt x="5" y="136"/>
                      <a:pt x="5" y="136"/>
                      <a:pt x="5" y="136"/>
                    </a:cubicBezTo>
                    <a:cubicBezTo>
                      <a:pt x="4" y="139"/>
                      <a:pt x="4" y="139"/>
                      <a:pt x="4" y="139"/>
                    </a:cubicBezTo>
                    <a:cubicBezTo>
                      <a:pt x="4" y="139"/>
                      <a:pt x="7" y="142"/>
                      <a:pt x="7" y="144"/>
                    </a:cubicBezTo>
                    <a:cubicBezTo>
                      <a:pt x="7" y="145"/>
                      <a:pt x="9" y="145"/>
                      <a:pt x="10" y="144"/>
                    </a:cubicBezTo>
                    <a:cubicBezTo>
                      <a:pt x="11" y="143"/>
                      <a:pt x="12" y="140"/>
                      <a:pt x="12" y="140"/>
                    </a:cubicBezTo>
                    <a:cubicBezTo>
                      <a:pt x="14" y="144"/>
                      <a:pt x="14" y="144"/>
                      <a:pt x="14" y="144"/>
                    </a:cubicBezTo>
                    <a:cubicBezTo>
                      <a:pt x="16" y="149"/>
                      <a:pt x="16" y="149"/>
                      <a:pt x="16" y="149"/>
                    </a:cubicBezTo>
                    <a:cubicBezTo>
                      <a:pt x="19" y="153"/>
                      <a:pt x="19" y="153"/>
                      <a:pt x="19" y="153"/>
                    </a:cubicBezTo>
                    <a:cubicBezTo>
                      <a:pt x="19" y="153"/>
                      <a:pt x="19" y="153"/>
                      <a:pt x="22" y="156"/>
                    </a:cubicBezTo>
                    <a:cubicBezTo>
                      <a:pt x="25" y="158"/>
                      <a:pt x="24" y="155"/>
                      <a:pt x="24" y="155"/>
                    </a:cubicBezTo>
                    <a:cubicBezTo>
                      <a:pt x="26" y="152"/>
                      <a:pt x="26" y="152"/>
                      <a:pt x="26" y="152"/>
                    </a:cubicBezTo>
                    <a:cubicBezTo>
                      <a:pt x="26" y="152"/>
                      <a:pt x="28" y="152"/>
                      <a:pt x="29" y="153"/>
                    </a:cubicBezTo>
                    <a:cubicBezTo>
                      <a:pt x="30" y="153"/>
                      <a:pt x="31" y="154"/>
                      <a:pt x="32" y="154"/>
                    </a:cubicBezTo>
                    <a:cubicBezTo>
                      <a:pt x="33" y="153"/>
                      <a:pt x="35" y="152"/>
                      <a:pt x="37" y="152"/>
                    </a:cubicBezTo>
                    <a:cubicBezTo>
                      <a:pt x="39" y="152"/>
                      <a:pt x="38" y="155"/>
                      <a:pt x="38" y="156"/>
                    </a:cubicBezTo>
                    <a:cubicBezTo>
                      <a:pt x="38" y="157"/>
                      <a:pt x="37" y="158"/>
                      <a:pt x="35" y="158"/>
                    </a:cubicBezTo>
                    <a:cubicBezTo>
                      <a:pt x="34" y="158"/>
                      <a:pt x="34" y="158"/>
                      <a:pt x="33" y="158"/>
                    </a:cubicBezTo>
                    <a:cubicBezTo>
                      <a:pt x="32" y="157"/>
                      <a:pt x="30" y="157"/>
                      <a:pt x="29" y="157"/>
                    </a:cubicBezTo>
                    <a:cubicBezTo>
                      <a:pt x="28" y="156"/>
                      <a:pt x="25" y="157"/>
                      <a:pt x="25" y="157"/>
                    </a:cubicBezTo>
                    <a:cubicBezTo>
                      <a:pt x="25" y="160"/>
                      <a:pt x="25" y="160"/>
                      <a:pt x="25" y="160"/>
                    </a:cubicBezTo>
                    <a:cubicBezTo>
                      <a:pt x="25" y="160"/>
                      <a:pt x="23" y="164"/>
                      <a:pt x="23" y="164"/>
                    </a:cubicBezTo>
                    <a:cubicBezTo>
                      <a:pt x="23" y="165"/>
                      <a:pt x="19" y="167"/>
                      <a:pt x="19" y="167"/>
                    </a:cubicBezTo>
                    <a:cubicBezTo>
                      <a:pt x="19" y="167"/>
                      <a:pt x="20" y="169"/>
                      <a:pt x="20" y="170"/>
                    </a:cubicBezTo>
                    <a:cubicBezTo>
                      <a:pt x="19" y="171"/>
                      <a:pt x="21" y="174"/>
                      <a:pt x="21" y="174"/>
                    </a:cubicBezTo>
                    <a:cubicBezTo>
                      <a:pt x="21" y="174"/>
                      <a:pt x="24" y="172"/>
                      <a:pt x="25" y="172"/>
                    </a:cubicBezTo>
                    <a:cubicBezTo>
                      <a:pt x="25" y="172"/>
                      <a:pt x="26" y="171"/>
                      <a:pt x="26" y="170"/>
                    </a:cubicBezTo>
                    <a:cubicBezTo>
                      <a:pt x="26" y="170"/>
                      <a:pt x="25" y="168"/>
                      <a:pt x="25" y="168"/>
                    </a:cubicBezTo>
                    <a:cubicBezTo>
                      <a:pt x="26" y="165"/>
                      <a:pt x="26" y="165"/>
                      <a:pt x="26" y="165"/>
                    </a:cubicBezTo>
                    <a:cubicBezTo>
                      <a:pt x="27" y="164"/>
                      <a:pt x="27" y="164"/>
                      <a:pt x="27" y="164"/>
                    </a:cubicBezTo>
                    <a:cubicBezTo>
                      <a:pt x="30" y="164"/>
                      <a:pt x="30" y="164"/>
                      <a:pt x="30" y="164"/>
                    </a:cubicBezTo>
                    <a:cubicBezTo>
                      <a:pt x="32" y="166"/>
                      <a:pt x="32" y="166"/>
                      <a:pt x="32" y="166"/>
                    </a:cubicBezTo>
                    <a:cubicBezTo>
                      <a:pt x="32" y="170"/>
                      <a:pt x="32" y="170"/>
                      <a:pt x="32" y="170"/>
                    </a:cubicBezTo>
                    <a:cubicBezTo>
                      <a:pt x="35" y="170"/>
                      <a:pt x="35" y="170"/>
                      <a:pt x="35" y="170"/>
                    </a:cubicBezTo>
                    <a:cubicBezTo>
                      <a:pt x="39" y="174"/>
                      <a:pt x="39" y="174"/>
                      <a:pt x="39" y="174"/>
                    </a:cubicBezTo>
                    <a:cubicBezTo>
                      <a:pt x="40" y="179"/>
                      <a:pt x="40" y="179"/>
                      <a:pt x="40" y="179"/>
                    </a:cubicBezTo>
                    <a:cubicBezTo>
                      <a:pt x="40" y="179"/>
                      <a:pt x="43" y="183"/>
                      <a:pt x="44" y="183"/>
                    </a:cubicBezTo>
                    <a:cubicBezTo>
                      <a:pt x="44" y="183"/>
                      <a:pt x="47" y="180"/>
                      <a:pt x="47" y="180"/>
                    </a:cubicBezTo>
                    <a:cubicBezTo>
                      <a:pt x="48" y="178"/>
                      <a:pt x="48" y="178"/>
                      <a:pt x="48" y="178"/>
                    </a:cubicBezTo>
                    <a:cubicBezTo>
                      <a:pt x="48" y="175"/>
                      <a:pt x="48" y="175"/>
                      <a:pt x="48" y="175"/>
                    </a:cubicBezTo>
                    <a:cubicBezTo>
                      <a:pt x="50" y="177"/>
                      <a:pt x="50" y="177"/>
                      <a:pt x="50" y="177"/>
                    </a:cubicBezTo>
                    <a:cubicBezTo>
                      <a:pt x="52" y="180"/>
                      <a:pt x="52" y="180"/>
                      <a:pt x="52" y="180"/>
                    </a:cubicBezTo>
                    <a:cubicBezTo>
                      <a:pt x="55" y="180"/>
                      <a:pt x="55" y="180"/>
                      <a:pt x="55" y="180"/>
                    </a:cubicBezTo>
                    <a:cubicBezTo>
                      <a:pt x="59" y="177"/>
                      <a:pt x="59" y="177"/>
                      <a:pt x="59" y="177"/>
                    </a:cubicBezTo>
                    <a:cubicBezTo>
                      <a:pt x="59" y="177"/>
                      <a:pt x="67" y="176"/>
                      <a:pt x="67" y="176"/>
                    </a:cubicBezTo>
                    <a:cubicBezTo>
                      <a:pt x="68" y="175"/>
                      <a:pt x="70" y="175"/>
                      <a:pt x="70" y="175"/>
                    </a:cubicBezTo>
                    <a:cubicBezTo>
                      <a:pt x="75" y="176"/>
                      <a:pt x="75" y="176"/>
                      <a:pt x="75" y="176"/>
                    </a:cubicBezTo>
                    <a:cubicBezTo>
                      <a:pt x="75" y="176"/>
                      <a:pt x="79" y="176"/>
                      <a:pt x="79" y="176"/>
                    </a:cubicBezTo>
                    <a:cubicBezTo>
                      <a:pt x="80" y="176"/>
                      <a:pt x="83" y="175"/>
                      <a:pt x="83" y="175"/>
                    </a:cubicBezTo>
                    <a:cubicBezTo>
                      <a:pt x="83" y="175"/>
                      <a:pt x="85" y="173"/>
                      <a:pt x="85" y="173"/>
                    </a:cubicBezTo>
                    <a:cubicBezTo>
                      <a:pt x="85" y="170"/>
                      <a:pt x="85" y="170"/>
                      <a:pt x="85" y="170"/>
                    </a:cubicBezTo>
                    <a:cubicBezTo>
                      <a:pt x="88" y="170"/>
                      <a:pt x="88" y="170"/>
                      <a:pt x="88" y="170"/>
                    </a:cubicBezTo>
                    <a:cubicBezTo>
                      <a:pt x="88" y="170"/>
                      <a:pt x="88" y="172"/>
                      <a:pt x="90" y="174"/>
                    </a:cubicBezTo>
                    <a:cubicBezTo>
                      <a:pt x="91" y="176"/>
                      <a:pt x="91" y="174"/>
                      <a:pt x="91" y="174"/>
                    </a:cubicBezTo>
                    <a:cubicBezTo>
                      <a:pt x="93" y="173"/>
                      <a:pt x="93" y="173"/>
                      <a:pt x="93" y="173"/>
                    </a:cubicBezTo>
                    <a:cubicBezTo>
                      <a:pt x="95" y="171"/>
                      <a:pt x="95" y="171"/>
                      <a:pt x="95" y="171"/>
                    </a:cubicBezTo>
                    <a:cubicBezTo>
                      <a:pt x="99" y="174"/>
                      <a:pt x="99" y="174"/>
                      <a:pt x="99" y="174"/>
                    </a:cubicBezTo>
                    <a:cubicBezTo>
                      <a:pt x="99" y="174"/>
                      <a:pt x="102" y="176"/>
                      <a:pt x="104" y="177"/>
                    </a:cubicBezTo>
                    <a:cubicBezTo>
                      <a:pt x="106" y="177"/>
                      <a:pt x="106" y="176"/>
                      <a:pt x="107" y="176"/>
                    </a:cubicBezTo>
                    <a:cubicBezTo>
                      <a:pt x="108" y="175"/>
                      <a:pt x="111" y="175"/>
                      <a:pt x="111" y="175"/>
                    </a:cubicBezTo>
                    <a:cubicBezTo>
                      <a:pt x="111" y="175"/>
                      <a:pt x="113" y="178"/>
                      <a:pt x="114" y="179"/>
                    </a:cubicBezTo>
                    <a:cubicBezTo>
                      <a:pt x="114" y="180"/>
                      <a:pt x="113" y="180"/>
                      <a:pt x="113" y="180"/>
                    </a:cubicBezTo>
                    <a:cubicBezTo>
                      <a:pt x="113" y="180"/>
                      <a:pt x="112" y="181"/>
                      <a:pt x="111" y="181"/>
                    </a:cubicBezTo>
                    <a:cubicBezTo>
                      <a:pt x="110" y="181"/>
                      <a:pt x="110" y="181"/>
                      <a:pt x="108" y="181"/>
                    </a:cubicBezTo>
                    <a:cubicBezTo>
                      <a:pt x="107" y="181"/>
                      <a:pt x="106" y="182"/>
                      <a:pt x="105" y="182"/>
                    </a:cubicBezTo>
                    <a:cubicBezTo>
                      <a:pt x="105" y="182"/>
                      <a:pt x="105" y="184"/>
                      <a:pt x="105" y="184"/>
                    </a:cubicBezTo>
                    <a:cubicBezTo>
                      <a:pt x="106" y="184"/>
                      <a:pt x="106" y="184"/>
                      <a:pt x="106" y="184"/>
                    </a:cubicBezTo>
                    <a:cubicBezTo>
                      <a:pt x="108" y="187"/>
                      <a:pt x="108" y="187"/>
                      <a:pt x="108" y="187"/>
                    </a:cubicBezTo>
                    <a:cubicBezTo>
                      <a:pt x="110" y="188"/>
                      <a:pt x="110" y="188"/>
                      <a:pt x="110" y="188"/>
                    </a:cubicBezTo>
                    <a:cubicBezTo>
                      <a:pt x="113" y="188"/>
                      <a:pt x="113" y="188"/>
                      <a:pt x="113" y="188"/>
                    </a:cubicBezTo>
                    <a:cubicBezTo>
                      <a:pt x="116" y="186"/>
                      <a:pt x="116" y="186"/>
                      <a:pt x="116" y="186"/>
                    </a:cubicBezTo>
                    <a:cubicBezTo>
                      <a:pt x="118" y="185"/>
                      <a:pt x="118" y="185"/>
                      <a:pt x="118" y="185"/>
                    </a:cubicBezTo>
                    <a:cubicBezTo>
                      <a:pt x="121" y="184"/>
                      <a:pt x="121" y="184"/>
                      <a:pt x="121" y="184"/>
                    </a:cubicBezTo>
                    <a:cubicBezTo>
                      <a:pt x="124" y="182"/>
                      <a:pt x="124" y="182"/>
                      <a:pt x="124" y="182"/>
                    </a:cubicBezTo>
                    <a:cubicBezTo>
                      <a:pt x="126" y="180"/>
                      <a:pt x="126" y="180"/>
                      <a:pt x="126" y="180"/>
                    </a:cubicBezTo>
                    <a:cubicBezTo>
                      <a:pt x="127" y="179"/>
                      <a:pt x="127" y="179"/>
                      <a:pt x="127" y="179"/>
                    </a:cubicBezTo>
                    <a:cubicBezTo>
                      <a:pt x="127" y="179"/>
                      <a:pt x="129" y="182"/>
                      <a:pt x="129" y="182"/>
                    </a:cubicBezTo>
                    <a:cubicBezTo>
                      <a:pt x="129" y="183"/>
                      <a:pt x="124" y="185"/>
                      <a:pt x="123" y="186"/>
                    </a:cubicBezTo>
                    <a:cubicBezTo>
                      <a:pt x="123" y="186"/>
                      <a:pt x="123" y="186"/>
                      <a:pt x="123" y="187"/>
                    </a:cubicBezTo>
                    <a:cubicBezTo>
                      <a:pt x="123" y="187"/>
                      <a:pt x="125" y="187"/>
                      <a:pt x="126" y="187"/>
                    </a:cubicBezTo>
                    <a:cubicBezTo>
                      <a:pt x="127" y="187"/>
                      <a:pt x="126" y="187"/>
                      <a:pt x="127" y="186"/>
                    </a:cubicBezTo>
                    <a:cubicBezTo>
                      <a:pt x="127" y="186"/>
                      <a:pt x="129" y="184"/>
                      <a:pt x="129" y="184"/>
                    </a:cubicBezTo>
                    <a:cubicBezTo>
                      <a:pt x="129" y="184"/>
                      <a:pt x="130" y="184"/>
                      <a:pt x="131" y="184"/>
                    </a:cubicBezTo>
                    <a:cubicBezTo>
                      <a:pt x="132" y="184"/>
                      <a:pt x="131" y="182"/>
                      <a:pt x="131" y="181"/>
                    </a:cubicBezTo>
                    <a:cubicBezTo>
                      <a:pt x="131" y="180"/>
                      <a:pt x="133" y="182"/>
                      <a:pt x="134" y="183"/>
                    </a:cubicBezTo>
                    <a:cubicBezTo>
                      <a:pt x="135" y="184"/>
                      <a:pt x="135" y="185"/>
                      <a:pt x="136" y="185"/>
                    </a:cubicBezTo>
                    <a:cubicBezTo>
                      <a:pt x="136" y="186"/>
                      <a:pt x="137" y="188"/>
                      <a:pt x="137" y="188"/>
                    </a:cubicBezTo>
                    <a:cubicBezTo>
                      <a:pt x="137" y="188"/>
                      <a:pt x="140" y="188"/>
                      <a:pt x="141" y="188"/>
                    </a:cubicBezTo>
                    <a:cubicBezTo>
                      <a:pt x="142" y="188"/>
                      <a:pt x="142" y="190"/>
                      <a:pt x="143" y="190"/>
                    </a:cubicBezTo>
                    <a:cubicBezTo>
                      <a:pt x="144" y="191"/>
                      <a:pt x="145" y="192"/>
                      <a:pt x="145" y="193"/>
                    </a:cubicBezTo>
                    <a:cubicBezTo>
                      <a:pt x="145" y="193"/>
                      <a:pt x="147" y="193"/>
                      <a:pt x="147" y="193"/>
                    </a:cubicBezTo>
                    <a:cubicBezTo>
                      <a:pt x="147" y="193"/>
                      <a:pt x="149" y="191"/>
                      <a:pt x="149" y="190"/>
                    </a:cubicBezTo>
                    <a:cubicBezTo>
                      <a:pt x="149" y="190"/>
                      <a:pt x="149" y="188"/>
                      <a:pt x="149" y="188"/>
                    </a:cubicBezTo>
                    <a:close/>
                  </a:path>
                </a:pathLst>
              </a:custGeom>
              <a:grpFill/>
              <a:ln w="9525">
                <a:solidFill>
                  <a:srgbClr val="222A35">
                    <a:alpha val="25000"/>
                  </a:srgbClr>
                </a:solidFill>
                <a:round/>
                <a:headEnd/>
                <a:tailEnd/>
              </a:ln>
              <a:ex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34" name="Freeform 206"/>
            <p:cNvSpPr>
              <a:spLocks/>
            </p:cNvSpPr>
            <p:nvPr/>
          </p:nvSpPr>
          <p:spPr bwMode="auto">
            <a:xfrm>
              <a:off x="5611039" y="4131355"/>
              <a:ext cx="611188" cy="465138"/>
            </a:xfrm>
            <a:custGeom>
              <a:avLst/>
              <a:gdLst>
                <a:gd name="T0" fmla="*/ 140 w 192"/>
                <a:gd name="T1" fmla="*/ 121 h 146"/>
                <a:gd name="T2" fmla="*/ 136 w 192"/>
                <a:gd name="T3" fmla="*/ 114 h 146"/>
                <a:gd name="T4" fmla="*/ 139 w 192"/>
                <a:gd name="T5" fmla="*/ 107 h 146"/>
                <a:gd name="T6" fmla="*/ 145 w 192"/>
                <a:gd name="T7" fmla="*/ 101 h 146"/>
                <a:gd name="T8" fmla="*/ 146 w 192"/>
                <a:gd name="T9" fmla="*/ 97 h 146"/>
                <a:gd name="T10" fmla="*/ 160 w 192"/>
                <a:gd name="T11" fmla="*/ 86 h 146"/>
                <a:gd name="T12" fmla="*/ 172 w 192"/>
                <a:gd name="T13" fmla="*/ 84 h 146"/>
                <a:gd name="T14" fmla="*/ 183 w 192"/>
                <a:gd name="T15" fmla="*/ 84 h 146"/>
                <a:gd name="T16" fmla="*/ 189 w 192"/>
                <a:gd name="T17" fmla="*/ 81 h 146"/>
                <a:gd name="T18" fmla="*/ 186 w 192"/>
                <a:gd name="T19" fmla="*/ 78 h 146"/>
                <a:gd name="T20" fmla="*/ 180 w 192"/>
                <a:gd name="T21" fmla="*/ 68 h 146"/>
                <a:gd name="T22" fmla="*/ 173 w 192"/>
                <a:gd name="T23" fmla="*/ 62 h 146"/>
                <a:gd name="T24" fmla="*/ 176 w 192"/>
                <a:gd name="T25" fmla="*/ 55 h 146"/>
                <a:gd name="T26" fmla="*/ 178 w 192"/>
                <a:gd name="T27" fmla="*/ 45 h 146"/>
                <a:gd name="T28" fmla="*/ 178 w 192"/>
                <a:gd name="T29" fmla="*/ 28 h 146"/>
                <a:gd name="T30" fmla="*/ 184 w 192"/>
                <a:gd name="T31" fmla="*/ 21 h 146"/>
                <a:gd name="T32" fmla="*/ 192 w 192"/>
                <a:gd name="T33" fmla="*/ 13 h 146"/>
                <a:gd name="T34" fmla="*/ 189 w 192"/>
                <a:gd name="T35" fmla="*/ 6 h 146"/>
                <a:gd name="T36" fmla="*/ 161 w 192"/>
                <a:gd name="T37" fmla="*/ 2 h 146"/>
                <a:gd name="T38" fmla="*/ 125 w 192"/>
                <a:gd name="T39" fmla="*/ 9 h 146"/>
                <a:gd name="T40" fmla="*/ 107 w 192"/>
                <a:gd name="T41" fmla="*/ 29 h 146"/>
                <a:gd name="T42" fmla="*/ 60 w 192"/>
                <a:gd name="T43" fmla="*/ 39 h 146"/>
                <a:gd name="T44" fmla="*/ 33 w 192"/>
                <a:gd name="T45" fmla="*/ 39 h 146"/>
                <a:gd name="T46" fmla="*/ 15 w 192"/>
                <a:gd name="T47" fmla="*/ 42 h 146"/>
                <a:gd name="T48" fmla="*/ 13 w 192"/>
                <a:gd name="T49" fmla="*/ 36 h 146"/>
                <a:gd name="T50" fmla="*/ 14 w 192"/>
                <a:gd name="T51" fmla="*/ 30 h 146"/>
                <a:gd name="T52" fmla="*/ 5 w 192"/>
                <a:gd name="T53" fmla="*/ 34 h 146"/>
                <a:gd name="T54" fmla="*/ 2 w 192"/>
                <a:gd name="T55" fmla="*/ 36 h 146"/>
                <a:gd name="T56" fmla="*/ 0 w 192"/>
                <a:gd name="T57" fmla="*/ 45 h 146"/>
                <a:gd name="T58" fmla="*/ 2 w 192"/>
                <a:gd name="T59" fmla="*/ 49 h 146"/>
                <a:gd name="T60" fmla="*/ 10 w 192"/>
                <a:gd name="T61" fmla="*/ 57 h 146"/>
                <a:gd name="T62" fmla="*/ 19 w 192"/>
                <a:gd name="T63" fmla="*/ 64 h 146"/>
                <a:gd name="T64" fmla="*/ 26 w 192"/>
                <a:gd name="T65" fmla="*/ 65 h 146"/>
                <a:gd name="T66" fmla="*/ 21 w 192"/>
                <a:gd name="T67" fmla="*/ 77 h 146"/>
                <a:gd name="T68" fmla="*/ 20 w 192"/>
                <a:gd name="T69" fmla="*/ 81 h 146"/>
                <a:gd name="T70" fmla="*/ 17 w 192"/>
                <a:gd name="T71" fmla="*/ 86 h 146"/>
                <a:gd name="T72" fmla="*/ 12 w 192"/>
                <a:gd name="T73" fmla="*/ 88 h 146"/>
                <a:gd name="T74" fmla="*/ 13 w 192"/>
                <a:gd name="T75" fmla="*/ 97 h 146"/>
                <a:gd name="T76" fmla="*/ 18 w 192"/>
                <a:gd name="T77" fmla="*/ 101 h 146"/>
                <a:gd name="T78" fmla="*/ 15 w 192"/>
                <a:gd name="T79" fmla="*/ 110 h 146"/>
                <a:gd name="T80" fmla="*/ 17 w 192"/>
                <a:gd name="T81" fmla="*/ 114 h 146"/>
                <a:gd name="T82" fmla="*/ 31 w 192"/>
                <a:gd name="T83" fmla="*/ 121 h 146"/>
                <a:gd name="T84" fmla="*/ 38 w 192"/>
                <a:gd name="T85" fmla="*/ 132 h 146"/>
                <a:gd name="T86" fmla="*/ 38 w 192"/>
                <a:gd name="T87" fmla="*/ 143 h 146"/>
                <a:gd name="T88" fmla="*/ 47 w 192"/>
                <a:gd name="T89" fmla="*/ 142 h 146"/>
                <a:gd name="T90" fmla="*/ 52 w 192"/>
                <a:gd name="T91" fmla="*/ 140 h 146"/>
                <a:gd name="T92" fmla="*/ 59 w 192"/>
                <a:gd name="T93" fmla="*/ 138 h 146"/>
                <a:gd name="T94" fmla="*/ 72 w 192"/>
                <a:gd name="T95" fmla="*/ 131 h 146"/>
                <a:gd name="T96" fmla="*/ 83 w 192"/>
                <a:gd name="T97" fmla="*/ 126 h 146"/>
                <a:gd name="T98" fmla="*/ 93 w 192"/>
                <a:gd name="T99" fmla="*/ 129 h 146"/>
                <a:gd name="T100" fmla="*/ 110 w 192"/>
                <a:gd name="T101" fmla="*/ 131 h 146"/>
                <a:gd name="T102" fmla="*/ 121 w 192"/>
                <a:gd name="T103" fmla="*/ 130 h 146"/>
                <a:gd name="T104" fmla="*/ 133 w 192"/>
                <a:gd name="T105" fmla="*/ 127 h 146"/>
                <a:gd name="T106" fmla="*/ 138 w 192"/>
                <a:gd name="T107" fmla="*/ 12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2" h="146">
                  <a:moveTo>
                    <a:pt x="141" y="121"/>
                  </a:moveTo>
                  <a:cubicBezTo>
                    <a:pt x="141" y="121"/>
                    <a:pt x="141" y="121"/>
                    <a:pt x="141" y="121"/>
                  </a:cubicBezTo>
                  <a:cubicBezTo>
                    <a:pt x="141" y="121"/>
                    <a:pt x="141" y="121"/>
                    <a:pt x="140" y="121"/>
                  </a:cubicBezTo>
                  <a:cubicBezTo>
                    <a:pt x="140" y="120"/>
                    <a:pt x="140" y="120"/>
                    <a:pt x="139" y="119"/>
                  </a:cubicBezTo>
                  <a:cubicBezTo>
                    <a:pt x="138" y="117"/>
                    <a:pt x="138" y="116"/>
                    <a:pt x="137" y="115"/>
                  </a:cubicBezTo>
                  <a:cubicBezTo>
                    <a:pt x="136" y="114"/>
                    <a:pt x="136" y="114"/>
                    <a:pt x="136" y="114"/>
                  </a:cubicBezTo>
                  <a:cubicBezTo>
                    <a:pt x="136" y="113"/>
                    <a:pt x="135" y="110"/>
                    <a:pt x="136" y="109"/>
                  </a:cubicBezTo>
                  <a:cubicBezTo>
                    <a:pt x="136" y="108"/>
                    <a:pt x="137" y="107"/>
                    <a:pt x="138" y="107"/>
                  </a:cubicBezTo>
                  <a:cubicBezTo>
                    <a:pt x="138" y="107"/>
                    <a:pt x="138" y="107"/>
                    <a:pt x="139" y="107"/>
                  </a:cubicBezTo>
                  <a:cubicBezTo>
                    <a:pt x="139" y="107"/>
                    <a:pt x="140" y="106"/>
                    <a:pt x="141" y="106"/>
                  </a:cubicBezTo>
                  <a:cubicBezTo>
                    <a:pt x="141" y="106"/>
                    <a:pt x="141" y="106"/>
                    <a:pt x="141" y="106"/>
                  </a:cubicBezTo>
                  <a:cubicBezTo>
                    <a:pt x="141" y="103"/>
                    <a:pt x="143" y="102"/>
                    <a:pt x="145" y="101"/>
                  </a:cubicBezTo>
                  <a:cubicBezTo>
                    <a:pt x="147" y="100"/>
                    <a:pt x="147" y="100"/>
                    <a:pt x="147" y="100"/>
                  </a:cubicBezTo>
                  <a:cubicBezTo>
                    <a:pt x="146" y="98"/>
                    <a:pt x="146" y="98"/>
                    <a:pt x="146" y="98"/>
                  </a:cubicBezTo>
                  <a:cubicBezTo>
                    <a:pt x="146" y="97"/>
                    <a:pt x="146" y="97"/>
                    <a:pt x="146" y="97"/>
                  </a:cubicBezTo>
                  <a:cubicBezTo>
                    <a:pt x="147" y="96"/>
                    <a:pt x="150" y="93"/>
                    <a:pt x="151" y="92"/>
                  </a:cubicBezTo>
                  <a:cubicBezTo>
                    <a:pt x="152" y="92"/>
                    <a:pt x="155" y="91"/>
                    <a:pt x="158" y="90"/>
                  </a:cubicBezTo>
                  <a:cubicBezTo>
                    <a:pt x="160" y="86"/>
                    <a:pt x="160" y="86"/>
                    <a:pt x="160" y="86"/>
                  </a:cubicBezTo>
                  <a:cubicBezTo>
                    <a:pt x="165" y="85"/>
                    <a:pt x="165" y="85"/>
                    <a:pt x="165" y="85"/>
                  </a:cubicBezTo>
                  <a:cubicBezTo>
                    <a:pt x="167" y="82"/>
                    <a:pt x="167" y="82"/>
                    <a:pt x="167" y="82"/>
                  </a:cubicBezTo>
                  <a:cubicBezTo>
                    <a:pt x="172" y="84"/>
                    <a:pt x="172" y="84"/>
                    <a:pt x="172" y="84"/>
                  </a:cubicBezTo>
                  <a:cubicBezTo>
                    <a:pt x="178" y="87"/>
                    <a:pt x="178" y="87"/>
                    <a:pt x="178" y="87"/>
                  </a:cubicBezTo>
                  <a:cubicBezTo>
                    <a:pt x="178" y="87"/>
                    <a:pt x="179" y="86"/>
                    <a:pt x="180" y="86"/>
                  </a:cubicBezTo>
                  <a:cubicBezTo>
                    <a:pt x="181" y="85"/>
                    <a:pt x="182" y="85"/>
                    <a:pt x="183" y="84"/>
                  </a:cubicBezTo>
                  <a:cubicBezTo>
                    <a:pt x="184" y="84"/>
                    <a:pt x="185" y="83"/>
                    <a:pt x="186" y="83"/>
                  </a:cubicBezTo>
                  <a:cubicBezTo>
                    <a:pt x="188" y="82"/>
                    <a:pt x="188" y="82"/>
                    <a:pt x="188" y="82"/>
                  </a:cubicBezTo>
                  <a:cubicBezTo>
                    <a:pt x="188" y="82"/>
                    <a:pt x="188" y="82"/>
                    <a:pt x="189" y="81"/>
                  </a:cubicBezTo>
                  <a:cubicBezTo>
                    <a:pt x="190" y="81"/>
                    <a:pt x="191" y="81"/>
                    <a:pt x="192" y="80"/>
                  </a:cubicBezTo>
                  <a:cubicBezTo>
                    <a:pt x="191" y="80"/>
                    <a:pt x="191" y="80"/>
                    <a:pt x="191" y="80"/>
                  </a:cubicBezTo>
                  <a:cubicBezTo>
                    <a:pt x="186" y="78"/>
                    <a:pt x="186" y="78"/>
                    <a:pt x="186" y="78"/>
                  </a:cubicBezTo>
                  <a:cubicBezTo>
                    <a:pt x="184" y="73"/>
                    <a:pt x="184" y="73"/>
                    <a:pt x="184" y="73"/>
                  </a:cubicBezTo>
                  <a:cubicBezTo>
                    <a:pt x="180" y="70"/>
                    <a:pt x="180" y="70"/>
                    <a:pt x="180" y="70"/>
                  </a:cubicBezTo>
                  <a:cubicBezTo>
                    <a:pt x="180" y="68"/>
                    <a:pt x="180" y="68"/>
                    <a:pt x="180" y="68"/>
                  </a:cubicBezTo>
                  <a:cubicBezTo>
                    <a:pt x="172" y="67"/>
                    <a:pt x="172" y="67"/>
                    <a:pt x="172" y="67"/>
                  </a:cubicBezTo>
                  <a:cubicBezTo>
                    <a:pt x="171" y="64"/>
                    <a:pt x="171" y="64"/>
                    <a:pt x="171" y="64"/>
                  </a:cubicBezTo>
                  <a:cubicBezTo>
                    <a:pt x="171" y="64"/>
                    <a:pt x="172" y="62"/>
                    <a:pt x="173" y="62"/>
                  </a:cubicBezTo>
                  <a:cubicBezTo>
                    <a:pt x="174" y="62"/>
                    <a:pt x="174" y="61"/>
                    <a:pt x="174" y="60"/>
                  </a:cubicBezTo>
                  <a:cubicBezTo>
                    <a:pt x="176" y="56"/>
                    <a:pt x="176" y="56"/>
                    <a:pt x="176" y="56"/>
                  </a:cubicBezTo>
                  <a:cubicBezTo>
                    <a:pt x="176" y="55"/>
                    <a:pt x="176" y="55"/>
                    <a:pt x="176" y="55"/>
                  </a:cubicBezTo>
                  <a:cubicBezTo>
                    <a:pt x="176" y="55"/>
                    <a:pt x="177" y="54"/>
                    <a:pt x="177" y="54"/>
                  </a:cubicBezTo>
                  <a:cubicBezTo>
                    <a:pt x="178" y="54"/>
                    <a:pt x="179" y="53"/>
                    <a:pt x="180" y="51"/>
                  </a:cubicBezTo>
                  <a:cubicBezTo>
                    <a:pt x="178" y="45"/>
                    <a:pt x="178" y="45"/>
                    <a:pt x="178" y="45"/>
                  </a:cubicBezTo>
                  <a:cubicBezTo>
                    <a:pt x="177" y="39"/>
                    <a:pt x="177" y="39"/>
                    <a:pt x="177" y="39"/>
                  </a:cubicBezTo>
                  <a:cubicBezTo>
                    <a:pt x="177" y="32"/>
                    <a:pt x="177" y="32"/>
                    <a:pt x="177" y="32"/>
                  </a:cubicBezTo>
                  <a:cubicBezTo>
                    <a:pt x="178" y="28"/>
                    <a:pt x="178" y="28"/>
                    <a:pt x="178" y="28"/>
                  </a:cubicBezTo>
                  <a:cubicBezTo>
                    <a:pt x="178" y="28"/>
                    <a:pt x="179" y="26"/>
                    <a:pt x="180" y="25"/>
                  </a:cubicBezTo>
                  <a:cubicBezTo>
                    <a:pt x="180" y="23"/>
                    <a:pt x="181" y="22"/>
                    <a:pt x="181" y="22"/>
                  </a:cubicBezTo>
                  <a:cubicBezTo>
                    <a:pt x="182" y="22"/>
                    <a:pt x="184" y="21"/>
                    <a:pt x="184" y="21"/>
                  </a:cubicBezTo>
                  <a:cubicBezTo>
                    <a:pt x="185" y="21"/>
                    <a:pt x="186" y="20"/>
                    <a:pt x="186" y="20"/>
                  </a:cubicBezTo>
                  <a:cubicBezTo>
                    <a:pt x="192" y="17"/>
                    <a:pt x="192" y="17"/>
                    <a:pt x="192" y="17"/>
                  </a:cubicBezTo>
                  <a:cubicBezTo>
                    <a:pt x="192" y="13"/>
                    <a:pt x="192" y="13"/>
                    <a:pt x="192" y="13"/>
                  </a:cubicBezTo>
                  <a:cubicBezTo>
                    <a:pt x="192" y="13"/>
                    <a:pt x="191" y="10"/>
                    <a:pt x="190" y="8"/>
                  </a:cubicBezTo>
                  <a:cubicBezTo>
                    <a:pt x="190" y="7"/>
                    <a:pt x="189" y="6"/>
                    <a:pt x="189" y="6"/>
                  </a:cubicBezTo>
                  <a:cubicBezTo>
                    <a:pt x="189" y="6"/>
                    <a:pt x="189" y="6"/>
                    <a:pt x="189" y="6"/>
                  </a:cubicBezTo>
                  <a:cubicBezTo>
                    <a:pt x="187" y="8"/>
                    <a:pt x="182" y="8"/>
                    <a:pt x="174" y="7"/>
                  </a:cubicBezTo>
                  <a:cubicBezTo>
                    <a:pt x="171" y="6"/>
                    <a:pt x="169" y="0"/>
                    <a:pt x="169" y="0"/>
                  </a:cubicBezTo>
                  <a:cubicBezTo>
                    <a:pt x="161" y="2"/>
                    <a:pt x="161" y="2"/>
                    <a:pt x="161" y="2"/>
                  </a:cubicBezTo>
                  <a:cubicBezTo>
                    <a:pt x="161" y="2"/>
                    <a:pt x="150" y="2"/>
                    <a:pt x="144" y="2"/>
                  </a:cubicBezTo>
                  <a:cubicBezTo>
                    <a:pt x="143" y="2"/>
                    <a:pt x="142" y="2"/>
                    <a:pt x="142" y="2"/>
                  </a:cubicBezTo>
                  <a:cubicBezTo>
                    <a:pt x="139" y="2"/>
                    <a:pt x="129" y="5"/>
                    <a:pt x="125" y="9"/>
                  </a:cubicBezTo>
                  <a:cubicBezTo>
                    <a:pt x="123" y="10"/>
                    <a:pt x="122" y="11"/>
                    <a:pt x="120" y="11"/>
                  </a:cubicBezTo>
                  <a:cubicBezTo>
                    <a:pt x="118" y="13"/>
                    <a:pt x="115" y="14"/>
                    <a:pt x="114" y="17"/>
                  </a:cubicBezTo>
                  <a:cubicBezTo>
                    <a:pt x="111" y="21"/>
                    <a:pt x="108" y="29"/>
                    <a:pt x="107" y="29"/>
                  </a:cubicBezTo>
                  <a:cubicBezTo>
                    <a:pt x="101" y="34"/>
                    <a:pt x="100" y="34"/>
                    <a:pt x="87" y="34"/>
                  </a:cubicBezTo>
                  <a:cubicBezTo>
                    <a:pt x="86" y="34"/>
                    <a:pt x="86" y="34"/>
                    <a:pt x="86" y="34"/>
                  </a:cubicBezTo>
                  <a:cubicBezTo>
                    <a:pt x="80" y="34"/>
                    <a:pt x="64" y="36"/>
                    <a:pt x="60" y="39"/>
                  </a:cubicBezTo>
                  <a:cubicBezTo>
                    <a:pt x="57" y="41"/>
                    <a:pt x="51" y="40"/>
                    <a:pt x="46" y="39"/>
                  </a:cubicBezTo>
                  <a:cubicBezTo>
                    <a:pt x="42" y="38"/>
                    <a:pt x="39" y="38"/>
                    <a:pt x="37" y="39"/>
                  </a:cubicBezTo>
                  <a:cubicBezTo>
                    <a:pt x="37" y="40"/>
                    <a:pt x="35" y="40"/>
                    <a:pt x="33" y="39"/>
                  </a:cubicBezTo>
                  <a:cubicBezTo>
                    <a:pt x="31" y="39"/>
                    <a:pt x="29" y="39"/>
                    <a:pt x="27" y="39"/>
                  </a:cubicBezTo>
                  <a:cubicBezTo>
                    <a:pt x="25" y="39"/>
                    <a:pt x="23" y="40"/>
                    <a:pt x="21" y="40"/>
                  </a:cubicBezTo>
                  <a:cubicBezTo>
                    <a:pt x="19" y="41"/>
                    <a:pt x="17" y="42"/>
                    <a:pt x="15" y="42"/>
                  </a:cubicBezTo>
                  <a:cubicBezTo>
                    <a:pt x="13" y="41"/>
                    <a:pt x="13" y="40"/>
                    <a:pt x="13" y="39"/>
                  </a:cubicBezTo>
                  <a:cubicBezTo>
                    <a:pt x="13" y="37"/>
                    <a:pt x="13" y="37"/>
                    <a:pt x="12" y="37"/>
                  </a:cubicBezTo>
                  <a:cubicBezTo>
                    <a:pt x="12" y="36"/>
                    <a:pt x="12" y="36"/>
                    <a:pt x="13" y="36"/>
                  </a:cubicBezTo>
                  <a:cubicBezTo>
                    <a:pt x="14" y="35"/>
                    <a:pt x="17" y="32"/>
                    <a:pt x="17" y="31"/>
                  </a:cubicBezTo>
                  <a:cubicBezTo>
                    <a:pt x="17" y="31"/>
                    <a:pt x="17" y="31"/>
                    <a:pt x="16" y="31"/>
                  </a:cubicBezTo>
                  <a:cubicBezTo>
                    <a:pt x="15" y="31"/>
                    <a:pt x="15" y="30"/>
                    <a:pt x="14" y="30"/>
                  </a:cubicBezTo>
                  <a:cubicBezTo>
                    <a:pt x="11" y="29"/>
                    <a:pt x="8" y="28"/>
                    <a:pt x="5" y="29"/>
                  </a:cubicBezTo>
                  <a:cubicBezTo>
                    <a:pt x="5" y="31"/>
                    <a:pt x="5" y="31"/>
                    <a:pt x="5" y="31"/>
                  </a:cubicBezTo>
                  <a:cubicBezTo>
                    <a:pt x="6" y="31"/>
                    <a:pt x="6" y="33"/>
                    <a:pt x="5" y="34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3" y="35"/>
                    <a:pt x="2" y="35"/>
                    <a:pt x="2" y="36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9"/>
                    <a:pt x="0" y="41"/>
                    <a:pt x="1" y="41"/>
                  </a:cubicBezTo>
                  <a:cubicBezTo>
                    <a:pt x="1" y="42"/>
                    <a:pt x="1" y="44"/>
                    <a:pt x="0" y="45"/>
                  </a:cubicBezTo>
                  <a:cubicBezTo>
                    <a:pt x="1" y="46"/>
                    <a:pt x="1" y="46"/>
                    <a:pt x="1" y="47"/>
                  </a:cubicBezTo>
                  <a:cubicBezTo>
                    <a:pt x="2" y="48"/>
                    <a:pt x="2" y="48"/>
                    <a:pt x="2" y="49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3" y="50"/>
                    <a:pt x="4" y="51"/>
                    <a:pt x="4" y="52"/>
                  </a:cubicBezTo>
                  <a:cubicBezTo>
                    <a:pt x="5" y="53"/>
                    <a:pt x="7" y="56"/>
                    <a:pt x="8" y="57"/>
                  </a:cubicBezTo>
                  <a:cubicBezTo>
                    <a:pt x="9" y="57"/>
                    <a:pt x="10" y="57"/>
                    <a:pt x="10" y="57"/>
                  </a:cubicBezTo>
                  <a:cubicBezTo>
                    <a:pt x="10" y="58"/>
                    <a:pt x="11" y="58"/>
                    <a:pt x="13" y="59"/>
                  </a:cubicBezTo>
                  <a:cubicBezTo>
                    <a:pt x="14" y="59"/>
                    <a:pt x="16" y="59"/>
                    <a:pt x="16" y="61"/>
                  </a:cubicBezTo>
                  <a:cubicBezTo>
                    <a:pt x="17" y="61"/>
                    <a:pt x="18" y="63"/>
                    <a:pt x="19" y="64"/>
                  </a:cubicBezTo>
                  <a:cubicBezTo>
                    <a:pt x="21" y="65"/>
                    <a:pt x="21" y="65"/>
                    <a:pt x="21" y="65"/>
                  </a:cubicBezTo>
                  <a:cubicBezTo>
                    <a:pt x="24" y="65"/>
                    <a:pt x="24" y="65"/>
                    <a:pt x="24" y="65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69"/>
                    <a:pt x="25" y="72"/>
                    <a:pt x="24" y="73"/>
                  </a:cubicBezTo>
                  <a:cubicBezTo>
                    <a:pt x="24" y="74"/>
                    <a:pt x="22" y="76"/>
                    <a:pt x="21" y="77"/>
                  </a:cubicBezTo>
                  <a:cubicBezTo>
                    <a:pt x="21" y="77"/>
                    <a:pt x="20" y="78"/>
                    <a:pt x="20" y="79"/>
                  </a:cubicBezTo>
                  <a:cubicBezTo>
                    <a:pt x="20" y="79"/>
                    <a:pt x="20" y="80"/>
                    <a:pt x="20" y="80"/>
                  </a:cubicBezTo>
                  <a:cubicBezTo>
                    <a:pt x="20" y="80"/>
                    <a:pt x="20" y="81"/>
                    <a:pt x="20" y="81"/>
                  </a:cubicBezTo>
                  <a:cubicBezTo>
                    <a:pt x="22" y="81"/>
                    <a:pt x="22" y="81"/>
                    <a:pt x="22" y="81"/>
                  </a:cubicBezTo>
                  <a:cubicBezTo>
                    <a:pt x="20" y="83"/>
                    <a:pt x="20" y="83"/>
                    <a:pt x="20" y="83"/>
                  </a:cubicBezTo>
                  <a:cubicBezTo>
                    <a:pt x="19" y="84"/>
                    <a:pt x="18" y="85"/>
                    <a:pt x="17" y="86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3" y="86"/>
                    <a:pt x="13" y="86"/>
                    <a:pt x="13" y="87"/>
                  </a:cubicBezTo>
                  <a:cubicBezTo>
                    <a:pt x="13" y="87"/>
                    <a:pt x="12" y="87"/>
                    <a:pt x="12" y="88"/>
                  </a:cubicBezTo>
                  <a:cubicBezTo>
                    <a:pt x="12" y="88"/>
                    <a:pt x="12" y="88"/>
                    <a:pt x="11" y="88"/>
                  </a:cubicBezTo>
                  <a:cubicBezTo>
                    <a:pt x="13" y="90"/>
                    <a:pt x="13" y="90"/>
                    <a:pt x="13" y="90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5" y="98"/>
                    <a:pt x="15" y="98"/>
                    <a:pt x="16" y="99"/>
                  </a:cubicBezTo>
                  <a:cubicBezTo>
                    <a:pt x="16" y="99"/>
                    <a:pt x="16" y="100"/>
                    <a:pt x="16" y="100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15" y="107"/>
                    <a:pt x="15" y="107"/>
                    <a:pt x="15" y="107"/>
                  </a:cubicBezTo>
                  <a:cubicBezTo>
                    <a:pt x="15" y="108"/>
                    <a:pt x="15" y="109"/>
                    <a:pt x="14" y="109"/>
                  </a:cubicBezTo>
                  <a:cubicBezTo>
                    <a:pt x="14" y="110"/>
                    <a:pt x="15" y="110"/>
                    <a:pt x="15" y="110"/>
                  </a:cubicBezTo>
                  <a:cubicBezTo>
                    <a:pt x="16" y="111"/>
                    <a:pt x="16" y="111"/>
                    <a:pt x="16" y="111"/>
                  </a:cubicBezTo>
                  <a:cubicBezTo>
                    <a:pt x="16" y="112"/>
                    <a:pt x="16" y="112"/>
                    <a:pt x="16" y="112"/>
                  </a:cubicBezTo>
                  <a:cubicBezTo>
                    <a:pt x="16" y="113"/>
                    <a:pt x="16" y="113"/>
                    <a:pt x="17" y="114"/>
                  </a:cubicBezTo>
                  <a:cubicBezTo>
                    <a:pt x="19" y="116"/>
                    <a:pt x="21" y="117"/>
                    <a:pt x="23" y="117"/>
                  </a:cubicBezTo>
                  <a:cubicBezTo>
                    <a:pt x="25" y="118"/>
                    <a:pt x="27" y="118"/>
                    <a:pt x="29" y="120"/>
                  </a:cubicBezTo>
                  <a:cubicBezTo>
                    <a:pt x="29" y="120"/>
                    <a:pt x="30" y="121"/>
                    <a:pt x="31" y="121"/>
                  </a:cubicBezTo>
                  <a:cubicBezTo>
                    <a:pt x="31" y="123"/>
                    <a:pt x="33" y="124"/>
                    <a:pt x="33" y="126"/>
                  </a:cubicBezTo>
                  <a:cubicBezTo>
                    <a:pt x="34" y="127"/>
                    <a:pt x="35" y="128"/>
                    <a:pt x="36" y="129"/>
                  </a:cubicBezTo>
                  <a:cubicBezTo>
                    <a:pt x="37" y="129"/>
                    <a:pt x="38" y="130"/>
                    <a:pt x="38" y="132"/>
                  </a:cubicBezTo>
                  <a:cubicBezTo>
                    <a:pt x="38" y="133"/>
                    <a:pt x="38" y="134"/>
                    <a:pt x="38" y="135"/>
                  </a:cubicBezTo>
                  <a:cubicBezTo>
                    <a:pt x="37" y="136"/>
                    <a:pt x="37" y="137"/>
                    <a:pt x="37" y="138"/>
                  </a:cubicBezTo>
                  <a:cubicBezTo>
                    <a:pt x="37" y="139"/>
                    <a:pt x="38" y="142"/>
                    <a:pt x="38" y="143"/>
                  </a:cubicBezTo>
                  <a:cubicBezTo>
                    <a:pt x="39" y="144"/>
                    <a:pt x="39" y="145"/>
                    <a:pt x="39" y="146"/>
                  </a:cubicBezTo>
                  <a:cubicBezTo>
                    <a:pt x="43" y="145"/>
                    <a:pt x="43" y="145"/>
                    <a:pt x="43" y="145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8" y="141"/>
                    <a:pt x="50" y="140"/>
                    <a:pt x="51" y="140"/>
                  </a:cubicBezTo>
                  <a:cubicBezTo>
                    <a:pt x="52" y="140"/>
                    <a:pt x="52" y="140"/>
                    <a:pt x="52" y="140"/>
                  </a:cubicBezTo>
                  <a:cubicBezTo>
                    <a:pt x="52" y="140"/>
                    <a:pt x="52" y="140"/>
                    <a:pt x="52" y="140"/>
                  </a:cubicBezTo>
                  <a:cubicBezTo>
                    <a:pt x="52" y="140"/>
                    <a:pt x="52" y="140"/>
                    <a:pt x="52" y="140"/>
                  </a:cubicBezTo>
                  <a:cubicBezTo>
                    <a:pt x="53" y="140"/>
                    <a:pt x="53" y="140"/>
                    <a:pt x="54" y="140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59" y="138"/>
                    <a:pt x="66" y="135"/>
                    <a:pt x="67" y="135"/>
                  </a:cubicBezTo>
                  <a:cubicBezTo>
                    <a:pt x="67" y="135"/>
                    <a:pt x="69" y="134"/>
                    <a:pt x="70" y="133"/>
                  </a:cubicBezTo>
                  <a:cubicBezTo>
                    <a:pt x="72" y="131"/>
                    <a:pt x="72" y="131"/>
                    <a:pt x="72" y="131"/>
                  </a:cubicBezTo>
                  <a:cubicBezTo>
                    <a:pt x="72" y="130"/>
                    <a:pt x="75" y="128"/>
                    <a:pt x="77" y="128"/>
                  </a:cubicBezTo>
                  <a:cubicBezTo>
                    <a:pt x="79" y="128"/>
                    <a:pt x="80" y="128"/>
                    <a:pt x="80" y="128"/>
                  </a:cubicBezTo>
                  <a:cubicBezTo>
                    <a:pt x="81" y="127"/>
                    <a:pt x="81" y="126"/>
                    <a:pt x="83" y="126"/>
                  </a:cubicBezTo>
                  <a:cubicBezTo>
                    <a:pt x="83" y="126"/>
                    <a:pt x="87" y="125"/>
                    <a:pt x="88" y="125"/>
                  </a:cubicBezTo>
                  <a:cubicBezTo>
                    <a:pt x="90" y="125"/>
                    <a:pt x="90" y="125"/>
                    <a:pt x="90" y="125"/>
                  </a:cubicBezTo>
                  <a:cubicBezTo>
                    <a:pt x="93" y="129"/>
                    <a:pt x="93" y="129"/>
                    <a:pt x="93" y="129"/>
                  </a:cubicBezTo>
                  <a:cubicBezTo>
                    <a:pt x="95" y="131"/>
                    <a:pt x="96" y="131"/>
                    <a:pt x="97" y="132"/>
                  </a:cubicBezTo>
                  <a:cubicBezTo>
                    <a:pt x="98" y="131"/>
                    <a:pt x="101" y="129"/>
                    <a:pt x="101" y="129"/>
                  </a:cubicBezTo>
                  <a:cubicBezTo>
                    <a:pt x="110" y="131"/>
                    <a:pt x="110" y="131"/>
                    <a:pt x="110" y="131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8" y="132"/>
                    <a:pt x="118" y="132"/>
                    <a:pt x="118" y="132"/>
                  </a:cubicBezTo>
                  <a:cubicBezTo>
                    <a:pt x="121" y="130"/>
                    <a:pt x="121" y="130"/>
                    <a:pt x="121" y="130"/>
                  </a:cubicBezTo>
                  <a:cubicBezTo>
                    <a:pt x="122" y="130"/>
                    <a:pt x="127" y="128"/>
                    <a:pt x="127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30" y="128"/>
                    <a:pt x="132" y="127"/>
                    <a:pt x="133" y="127"/>
                  </a:cubicBezTo>
                  <a:cubicBezTo>
                    <a:pt x="133" y="127"/>
                    <a:pt x="133" y="127"/>
                    <a:pt x="134" y="126"/>
                  </a:cubicBezTo>
                  <a:cubicBezTo>
                    <a:pt x="136" y="125"/>
                    <a:pt x="136" y="125"/>
                    <a:pt x="137" y="125"/>
                  </a:cubicBezTo>
                  <a:cubicBezTo>
                    <a:pt x="137" y="124"/>
                    <a:pt x="138" y="124"/>
                    <a:pt x="138" y="124"/>
                  </a:cubicBezTo>
                  <a:cubicBezTo>
                    <a:pt x="139" y="124"/>
                    <a:pt x="139" y="124"/>
                    <a:pt x="140" y="123"/>
                  </a:cubicBezTo>
                  <a:cubicBezTo>
                    <a:pt x="141" y="123"/>
                    <a:pt x="141" y="122"/>
                    <a:pt x="141" y="12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5" name="Freeform 207"/>
            <p:cNvSpPr>
              <a:spLocks/>
            </p:cNvSpPr>
            <p:nvPr/>
          </p:nvSpPr>
          <p:spPr bwMode="auto">
            <a:xfrm>
              <a:off x="7747814" y="4001180"/>
              <a:ext cx="433387" cy="304800"/>
            </a:xfrm>
            <a:custGeom>
              <a:avLst/>
              <a:gdLst>
                <a:gd name="T0" fmla="*/ 128 w 136"/>
                <a:gd name="T1" fmla="*/ 81 h 96"/>
                <a:gd name="T2" fmla="*/ 132 w 136"/>
                <a:gd name="T3" fmla="*/ 75 h 96"/>
                <a:gd name="T4" fmla="*/ 124 w 136"/>
                <a:gd name="T5" fmla="*/ 69 h 96"/>
                <a:gd name="T6" fmla="*/ 127 w 136"/>
                <a:gd name="T7" fmla="*/ 63 h 96"/>
                <a:gd name="T8" fmla="*/ 119 w 136"/>
                <a:gd name="T9" fmla="*/ 61 h 96"/>
                <a:gd name="T10" fmla="*/ 109 w 136"/>
                <a:gd name="T11" fmla="*/ 61 h 96"/>
                <a:gd name="T12" fmla="*/ 98 w 136"/>
                <a:gd name="T13" fmla="*/ 55 h 96"/>
                <a:gd name="T14" fmla="*/ 88 w 136"/>
                <a:gd name="T15" fmla="*/ 52 h 96"/>
                <a:gd name="T16" fmla="*/ 98 w 136"/>
                <a:gd name="T17" fmla="*/ 47 h 96"/>
                <a:gd name="T18" fmla="*/ 100 w 136"/>
                <a:gd name="T19" fmla="*/ 41 h 96"/>
                <a:gd name="T20" fmla="*/ 93 w 136"/>
                <a:gd name="T21" fmla="*/ 37 h 96"/>
                <a:gd name="T22" fmla="*/ 82 w 136"/>
                <a:gd name="T23" fmla="*/ 32 h 96"/>
                <a:gd name="T24" fmla="*/ 73 w 136"/>
                <a:gd name="T25" fmla="*/ 23 h 96"/>
                <a:gd name="T26" fmla="*/ 77 w 136"/>
                <a:gd name="T27" fmla="*/ 17 h 96"/>
                <a:gd name="T28" fmla="*/ 75 w 136"/>
                <a:gd name="T29" fmla="*/ 14 h 96"/>
                <a:gd name="T30" fmla="*/ 70 w 136"/>
                <a:gd name="T31" fmla="*/ 9 h 96"/>
                <a:gd name="T32" fmla="*/ 63 w 136"/>
                <a:gd name="T33" fmla="*/ 10 h 96"/>
                <a:gd name="T34" fmla="*/ 56 w 136"/>
                <a:gd name="T35" fmla="*/ 9 h 96"/>
                <a:gd name="T36" fmla="*/ 57 w 136"/>
                <a:gd name="T37" fmla="*/ 3 h 96"/>
                <a:gd name="T38" fmla="*/ 51 w 136"/>
                <a:gd name="T39" fmla="*/ 1 h 96"/>
                <a:gd name="T40" fmla="*/ 44 w 136"/>
                <a:gd name="T41" fmla="*/ 3 h 96"/>
                <a:gd name="T42" fmla="*/ 40 w 136"/>
                <a:gd name="T43" fmla="*/ 7 h 96"/>
                <a:gd name="T44" fmla="*/ 36 w 136"/>
                <a:gd name="T45" fmla="*/ 9 h 96"/>
                <a:gd name="T46" fmla="*/ 30 w 136"/>
                <a:gd name="T47" fmla="*/ 11 h 96"/>
                <a:gd name="T48" fmla="*/ 24 w 136"/>
                <a:gd name="T49" fmla="*/ 11 h 96"/>
                <a:gd name="T50" fmla="*/ 19 w 136"/>
                <a:gd name="T51" fmla="*/ 15 h 96"/>
                <a:gd name="T52" fmla="*/ 12 w 136"/>
                <a:gd name="T53" fmla="*/ 21 h 96"/>
                <a:gd name="T54" fmla="*/ 2 w 136"/>
                <a:gd name="T55" fmla="*/ 27 h 96"/>
                <a:gd name="T56" fmla="*/ 8 w 136"/>
                <a:gd name="T57" fmla="*/ 28 h 96"/>
                <a:gd name="T58" fmla="*/ 13 w 136"/>
                <a:gd name="T59" fmla="*/ 30 h 96"/>
                <a:gd name="T60" fmla="*/ 18 w 136"/>
                <a:gd name="T61" fmla="*/ 39 h 96"/>
                <a:gd name="T62" fmla="*/ 15 w 136"/>
                <a:gd name="T63" fmla="*/ 51 h 96"/>
                <a:gd name="T64" fmla="*/ 18 w 136"/>
                <a:gd name="T65" fmla="*/ 56 h 96"/>
                <a:gd name="T66" fmla="*/ 23 w 136"/>
                <a:gd name="T67" fmla="*/ 65 h 96"/>
                <a:gd name="T68" fmla="*/ 31 w 136"/>
                <a:gd name="T69" fmla="*/ 65 h 96"/>
                <a:gd name="T70" fmla="*/ 40 w 136"/>
                <a:gd name="T71" fmla="*/ 62 h 96"/>
                <a:gd name="T72" fmla="*/ 49 w 136"/>
                <a:gd name="T73" fmla="*/ 62 h 96"/>
                <a:gd name="T74" fmla="*/ 57 w 136"/>
                <a:gd name="T75" fmla="*/ 66 h 96"/>
                <a:gd name="T76" fmla="*/ 60 w 136"/>
                <a:gd name="T77" fmla="*/ 70 h 96"/>
                <a:gd name="T78" fmla="*/ 71 w 136"/>
                <a:gd name="T79" fmla="*/ 68 h 96"/>
                <a:gd name="T80" fmla="*/ 78 w 136"/>
                <a:gd name="T81" fmla="*/ 73 h 96"/>
                <a:gd name="T82" fmla="*/ 88 w 136"/>
                <a:gd name="T83" fmla="*/ 75 h 96"/>
                <a:gd name="T84" fmla="*/ 102 w 136"/>
                <a:gd name="T85" fmla="*/ 68 h 96"/>
                <a:gd name="T86" fmla="*/ 105 w 136"/>
                <a:gd name="T87" fmla="*/ 78 h 96"/>
                <a:gd name="T88" fmla="*/ 113 w 136"/>
                <a:gd name="T89" fmla="*/ 83 h 96"/>
                <a:gd name="T90" fmla="*/ 124 w 136"/>
                <a:gd name="T91" fmla="*/ 96 h 96"/>
                <a:gd name="T92" fmla="*/ 133 w 136"/>
                <a:gd name="T93" fmla="*/ 92 h 96"/>
                <a:gd name="T94" fmla="*/ 133 w 136"/>
                <a:gd name="T95" fmla="*/ 83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36" h="96">
                  <a:moveTo>
                    <a:pt x="133" y="83"/>
                  </a:moveTo>
                  <a:cubicBezTo>
                    <a:pt x="133" y="83"/>
                    <a:pt x="132" y="82"/>
                    <a:pt x="132" y="81"/>
                  </a:cubicBezTo>
                  <a:cubicBezTo>
                    <a:pt x="131" y="80"/>
                    <a:pt x="131" y="81"/>
                    <a:pt x="131" y="81"/>
                  </a:cubicBezTo>
                  <a:cubicBezTo>
                    <a:pt x="128" y="81"/>
                    <a:pt x="128" y="81"/>
                    <a:pt x="128" y="81"/>
                  </a:cubicBezTo>
                  <a:cubicBezTo>
                    <a:pt x="127" y="78"/>
                    <a:pt x="127" y="78"/>
                    <a:pt x="127" y="78"/>
                  </a:cubicBezTo>
                  <a:cubicBezTo>
                    <a:pt x="127" y="78"/>
                    <a:pt x="130" y="79"/>
                    <a:pt x="131" y="78"/>
                  </a:cubicBezTo>
                  <a:cubicBezTo>
                    <a:pt x="132" y="78"/>
                    <a:pt x="135" y="76"/>
                    <a:pt x="135" y="76"/>
                  </a:cubicBezTo>
                  <a:cubicBezTo>
                    <a:pt x="135" y="76"/>
                    <a:pt x="133" y="75"/>
                    <a:pt x="132" y="75"/>
                  </a:cubicBezTo>
                  <a:cubicBezTo>
                    <a:pt x="132" y="75"/>
                    <a:pt x="131" y="73"/>
                    <a:pt x="131" y="73"/>
                  </a:cubicBezTo>
                  <a:cubicBezTo>
                    <a:pt x="129" y="71"/>
                    <a:pt x="129" y="71"/>
                    <a:pt x="129" y="71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6" y="70"/>
                    <a:pt x="125" y="70"/>
                    <a:pt x="124" y="69"/>
                  </a:cubicBezTo>
                  <a:cubicBezTo>
                    <a:pt x="124" y="69"/>
                    <a:pt x="124" y="68"/>
                    <a:pt x="124" y="68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7" y="65"/>
                    <a:pt x="127" y="65"/>
                    <a:pt x="127" y="65"/>
                  </a:cubicBezTo>
                  <a:cubicBezTo>
                    <a:pt x="127" y="63"/>
                    <a:pt x="127" y="63"/>
                    <a:pt x="127" y="63"/>
                  </a:cubicBezTo>
                  <a:cubicBezTo>
                    <a:pt x="127" y="60"/>
                    <a:pt x="127" y="60"/>
                    <a:pt x="127" y="60"/>
                  </a:cubicBezTo>
                  <a:cubicBezTo>
                    <a:pt x="125" y="61"/>
                    <a:pt x="125" y="61"/>
                    <a:pt x="125" y="61"/>
                  </a:cubicBezTo>
                  <a:cubicBezTo>
                    <a:pt x="125" y="61"/>
                    <a:pt x="122" y="62"/>
                    <a:pt x="121" y="61"/>
                  </a:cubicBezTo>
                  <a:cubicBezTo>
                    <a:pt x="119" y="59"/>
                    <a:pt x="120" y="61"/>
                    <a:pt x="119" y="61"/>
                  </a:cubicBezTo>
                  <a:cubicBezTo>
                    <a:pt x="118" y="62"/>
                    <a:pt x="116" y="63"/>
                    <a:pt x="116" y="63"/>
                  </a:cubicBezTo>
                  <a:cubicBezTo>
                    <a:pt x="116" y="63"/>
                    <a:pt x="115" y="64"/>
                    <a:pt x="114" y="64"/>
                  </a:cubicBezTo>
                  <a:cubicBezTo>
                    <a:pt x="113" y="64"/>
                    <a:pt x="113" y="61"/>
                    <a:pt x="113" y="61"/>
                  </a:cubicBezTo>
                  <a:cubicBezTo>
                    <a:pt x="109" y="61"/>
                    <a:pt x="109" y="61"/>
                    <a:pt x="109" y="61"/>
                  </a:cubicBezTo>
                  <a:cubicBezTo>
                    <a:pt x="106" y="58"/>
                    <a:pt x="106" y="58"/>
                    <a:pt x="106" y="58"/>
                  </a:cubicBezTo>
                  <a:cubicBezTo>
                    <a:pt x="101" y="57"/>
                    <a:pt x="101" y="57"/>
                    <a:pt x="101" y="57"/>
                  </a:cubicBezTo>
                  <a:cubicBezTo>
                    <a:pt x="99" y="57"/>
                    <a:pt x="99" y="57"/>
                    <a:pt x="99" y="57"/>
                  </a:cubicBezTo>
                  <a:cubicBezTo>
                    <a:pt x="98" y="55"/>
                    <a:pt x="98" y="55"/>
                    <a:pt x="98" y="55"/>
                  </a:cubicBezTo>
                  <a:cubicBezTo>
                    <a:pt x="98" y="55"/>
                    <a:pt x="96" y="54"/>
                    <a:pt x="96" y="53"/>
                  </a:cubicBezTo>
                  <a:cubicBezTo>
                    <a:pt x="95" y="53"/>
                    <a:pt x="94" y="53"/>
                    <a:pt x="93" y="54"/>
                  </a:cubicBezTo>
                  <a:cubicBezTo>
                    <a:pt x="93" y="54"/>
                    <a:pt x="92" y="54"/>
                    <a:pt x="90" y="53"/>
                  </a:cubicBezTo>
                  <a:cubicBezTo>
                    <a:pt x="88" y="53"/>
                    <a:pt x="88" y="52"/>
                    <a:pt x="88" y="52"/>
                  </a:cubicBezTo>
                  <a:cubicBezTo>
                    <a:pt x="88" y="52"/>
                    <a:pt x="89" y="50"/>
                    <a:pt x="89" y="50"/>
                  </a:cubicBezTo>
                  <a:cubicBezTo>
                    <a:pt x="90" y="49"/>
                    <a:pt x="91" y="49"/>
                    <a:pt x="91" y="49"/>
                  </a:cubicBezTo>
                  <a:cubicBezTo>
                    <a:pt x="92" y="49"/>
                    <a:pt x="94" y="48"/>
                    <a:pt x="96" y="48"/>
                  </a:cubicBezTo>
                  <a:cubicBezTo>
                    <a:pt x="97" y="47"/>
                    <a:pt x="97" y="47"/>
                    <a:pt x="98" y="47"/>
                  </a:cubicBezTo>
                  <a:cubicBezTo>
                    <a:pt x="99" y="47"/>
                    <a:pt x="99" y="46"/>
                    <a:pt x="99" y="46"/>
                  </a:cubicBezTo>
                  <a:cubicBezTo>
                    <a:pt x="99" y="46"/>
                    <a:pt x="99" y="43"/>
                    <a:pt x="99" y="43"/>
                  </a:cubicBezTo>
                  <a:cubicBezTo>
                    <a:pt x="99" y="42"/>
                    <a:pt x="99" y="42"/>
                    <a:pt x="100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41"/>
                    <a:pt x="99" y="39"/>
                    <a:pt x="99" y="38"/>
                  </a:cubicBezTo>
                  <a:cubicBezTo>
                    <a:pt x="98" y="36"/>
                    <a:pt x="98" y="37"/>
                    <a:pt x="98" y="37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4" y="37"/>
                    <a:pt x="93" y="37"/>
                  </a:cubicBezTo>
                  <a:cubicBezTo>
                    <a:pt x="93" y="37"/>
                    <a:pt x="91" y="37"/>
                    <a:pt x="91" y="37"/>
                  </a:cubicBezTo>
                  <a:cubicBezTo>
                    <a:pt x="89" y="34"/>
                    <a:pt x="89" y="34"/>
                    <a:pt x="89" y="34"/>
                  </a:cubicBezTo>
                  <a:cubicBezTo>
                    <a:pt x="89" y="34"/>
                    <a:pt x="87" y="34"/>
                    <a:pt x="85" y="34"/>
                  </a:cubicBezTo>
                  <a:cubicBezTo>
                    <a:pt x="84" y="34"/>
                    <a:pt x="82" y="32"/>
                    <a:pt x="82" y="32"/>
                  </a:cubicBezTo>
                  <a:cubicBezTo>
                    <a:pt x="77" y="29"/>
                    <a:pt x="77" y="29"/>
                    <a:pt x="77" y="29"/>
                  </a:cubicBezTo>
                  <a:cubicBezTo>
                    <a:pt x="76" y="27"/>
                    <a:pt x="76" y="27"/>
                    <a:pt x="76" y="27"/>
                  </a:cubicBezTo>
                  <a:cubicBezTo>
                    <a:pt x="75" y="27"/>
                    <a:pt x="75" y="27"/>
                    <a:pt x="75" y="27"/>
                  </a:cubicBezTo>
                  <a:cubicBezTo>
                    <a:pt x="75" y="27"/>
                    <a:pt x="73" y="24"/>
                    <a:pt x="73" y="23"/>
                  </a:cubicBezTo>
                  <a:cubicBezTo>
                    <a:pt x="73" y="23"/>
                    <a:pt x="73" y="23"/>
                    <a:pt x="73" y="22"/>
                  </a:cubicBezTo>
                  <a:cubicBezTo>
                    <a:pt x="74" y="22"/>
                    <a:pt x="74" y="21"/>
                    <a:pt x="74" y="20"/>
                  </a:cubicBezTo>
                  <a:cubicBezTo>
                    <a:pt x="74" y="20"/>
                    <a:pt x="75" y="19"/>
                    <a:pt x="75" y="18"/>
                  </a:cubicBezTo>
                  <a:cubicBezTo>
                    <a:pt x="75" y="18"/>
                    <a:pt x="76" y="18"/>
                    <a:pt x="77" y="17"/>
                  </a:cubicBezTo>
                  <a:cubicBezTo>
                    <a:pt x="77" y="17"/>
                    <a:pt x="78" y="17"/>
                    <a:pt x="78" y="16"/>
                  </a:cubicBezTo>
                  <a:cubicBezTo>
                    <a:pt x="78" y="16"/>
                    <a:pt x="79" y="15"/>
                    <a:pt x="79" y="14"/>
                  </a:cubicBezTo>
                  <a:cubicBezTo>
                    <a:pt x="79" y="13"/>
                    <a:pt x="77" y="14"/>
                    <a:pt x="76" y="13"/>
                  </a:cubicBezTo>
                  <a:cubicBezTo>
                    <a:pt x="75" y="13"/>
                    <a:pt x="76" y="14"/>
                    <a:pt x="75" y="14"/>
                  </a:cubicBezTo>
                  <a:cubicBezTo>
                    <a:pt x="75" y="14"/>
                    <a:pt x="74" y="13"/>
                    <a:pt x="73" y="12"/>
                  </a:cubicBezTo>
                  <a:cubicBezTo>
                    <a:pt x="73" y="12"/>
                    <a:pt x="72" y="11"/>
                    <a:pt x="71" y="11"/>
                  </a:cubicBezTo>
                  <a:cubicBezTo>
                    <a:pt x="70" y="11"/>
                    <a:pt x="70" y="11"/>
                    <a:pt x="70" y="10"/>
                  </a:cubicBezTo>
                  <a:cubicBezTo>
                    <a:pt x="70" y="9"/>
                    <a:pt x="70" y="9"/>
                    <a:pt x="70" y="9"/>
                  </a:cubicBezTo>
                  <a:cubicBezTo>
                    <a:pt x="70" y="9"/>
                    <a:pt x="69" y="8"/>
                    <a:pt x="69" y="8"/>
                  </a:cubicBezTo>
                  <a:cubicBezTo>
                    <a:pt x="69" y="8"/>
                    <a:pt x="67" y="10"/>
                    <a:pt x="67" y="10"/>
                  </a:cubicBezTo>
                  <a:cubicBezTo>
                    <a:pt x="66" y="10"/>
                    <a:pt x="66" y="9"/>
                    <a:pt x="65" y="9"/>
                  </a:cubicBezTo>
                  <a:cubicBezTo>
                    <a:pt x="65" y="9"/>
                    <a:pt x="64" y="10"/>
                    <a:pt x="63" y="10"/>
                  </a:cubicBezTo>
                  <a:cubicBezTo>
                    <a:pt x="63" y="10"/>
                    <a:pt x="61" y="9"/>
                    <a:pt x="61" y="9"/>
                  </a:cubicBezTo>
                  <a:cubicBezTo>
                    <a:pt x="61" y="9"/>
                    <a:pt x="59" y="8"/>
                    <a:pt x="59" y="8"/>
                  </a:cubicBezTo>
                  <a:cubicBezTo>
                    <a:pt x="59" y="8"/>
                    <a:pt x="59" y="9"/>
                    <a:pt x="58" y="9"/>
                  </a:cubicBezTo>
                  <a:cubicBezTo>
                    <a:pt x="57" y="10"/>
                    <a:pt x="57" y="9"/>
                    <a:pt x="56" y="9"/>
                  </a:cubicBezTo>
                  <a:cubicBezTo>
                    <a:pt x="56" y="9"/>
                    <a:pt x="56" y="8"/>
                    <a:pt x="56" y="8"/>
                  </a:cubicBezTo>
                  <a:cubicBezTo>
                    <a:pt x="59" y="7"/>
                    <a:pt x="59" y="7"/>
                    <a:pt x="59" y="7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58" y="4"/>
                    <a:pt x="57" y="3"/>
                  </a:cubicBezTo>
                  <a:cubicBezTo>
                    <a:pt x="57" y="3"/>
                    <a:pt x="56" y="4"/>
                    <a:pt x="56" y="4"/>
                  </a:cubicBezTo>
                  <a:cubicBezTo>
                    <a:pt x="53" y="4"/>
                    <a:pt x="53" y="4"/>
                    <a:pt x="53" y="4"/>
                  </a:cubicBezTo>
                  <a:cubicBezTo>
                    <a:pt x="54" y="2"/>
                    <a:pt x="54" y="2"/>
                    <a:pt x="54" y="2"/>
                  </a:cubicBezTo>
                  <a:cubicBezTo>
                    <a:pt x="54" y="2"/>
                    <a:pt x="52" y="0"/>
                    <a:pt x="51" y="1"/>
                  </a:cubicBezTo>
                  <a:cubicBezTo>
                    <a:pt x="51" y="1"/>
                    <a:pt x="50" y="1"/>
                    <a:pt x="49" y="2"/>
                  </a:cubicBezTo>
                  <a:cubicBezTo>
                    <a:pt x="48" y="2"/>
                    <a:pt x="48" y="3"/>
                    <a:pt x="48" y="3"/>
                  </a:cubicBezTo>
                  <a:cubicBezTo>
                    <a:pt x="48" y="3"/>
                    <a:pt x="47" y="3"/>
                    <a:pt x="45" y="2"/>
                  </a:cubicBezTo>
                  <a:cubicBezTo>
                    <a:pt x="42" y="2"/>
                    <a:pt x="44" y="3"/>
                    <a:pt x="44" y="3"/>
                  </a:cubicBezTo>
                  <a:cubicBezTo>
                    <a:pt x="44" y="3"/>
                    <a:pt x="47" y="5"/>
                    <a:pt x="47" y="5"/>
                  </a:cubicBezTo>
                  <a:cubicBezTo>
                    <a:pt x="47" y="5"/>
                    <a:pt x="46" y="6"/>
                    <a:pt x="46" y="6"/>
                  </a:cubicBezTo>
                  <a:cubicBezTo>
                    <a:pt x="45" y="6"/>
                    <a:pt x="44" y="6"/>
                    <a:pt x="43" y="7"/>
                  </a:cubicBezTo>
                  <a:cubicBezTo>
                    <a:pt x="41" y="7"/>
                    <a:pt x="41" y="7"/>
                    <a:pt x="40" y="7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39" y="7"/>
                    <a:pt x="38" y="9"/>
                    <a:pt x="37" y="9"/>
                  </a:cubicBezTo>
                  <a:cubicBezTo>
                    <a:pt x="37" y="10"/>
                    <a:pt x="37" y="9"/>
                    <a:pt x="37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5" y="9"/>
                    <a:pt x="35" y="10"/>
                    <a:pt x="35" y="10"/>
                  </a:cubicBezTo>
                  <a:cubicBezTo>
                    <a:pt x="35" y="10"/>
                    <a:pt x="33" y="10"/>
                    <a:pt x="33" y="10"/>
                  </a:cubicBezTo>
                  <a:cubicBezTo>
                    <a:pt x="32" y="10"/>
                    <a:pt x="31" y="10"/>
                    <a:pt x="31" y="10"/>
                  </a:cubicBezTo>
                  <a:cubicBezTo>
                    <a:pt x="30" y="10"/>
                    <a:pt x="30" y="11"/>
                    <a:pt x="30" y="11"/>
                  </a:cubicBezTo>
                  <a:cubicBezTo>
                    <a:pt x="30" y="11"/>
                    <a:pt x="29" y="11"/>
                    <a:pt x="28" y="12"/>
                  </a:cubicBezTo>
                  <a:cubicBezTo>
                    <a:pt x="28" y="12"/>
                    <a:pt x="26" y="12"/>
                    <a:pt x="26" y="12"/>
                  </a:cubicBezTo>
                  <a:cubicBezTo>
                    <a:pt x="26" y="12"/>
                    <a:pt x="25" y="11"/>
                    <a:pt x="25" y="11"/>
                  </a:cubicBezTo>
                  <a:cubicBezTo>
                    <a:pt x="24" y="11"/>
                    <a:pt x="24" y="11"/>
                    <a:pt x="24" y="11"/>
                  </a:cubicBezTo>
                  <a:cubicBezTo>
                    <a:pt x="24" y="11"/>
                    <a:pt x="24" y="13"/>
                    <a:pt x="23" y="13"/>
                  </a:cubicBezTo>
                  <a:cubicBezTo>
                    <a:pt x="23" y="14"/>
                    <a:pt x="23" y="14"/>
                    <a:pt x="22" y="14"/>
                  </a:cubicBezTo>
                  <a:cubicBezTo>
                    <a:pt x="21" y="14"/>
                    <a:pt x="21" y="15"/>
                    <a:pt x="20" y="15"/>
                  </a:cubicBezTo>
                  <a:cubicBezTo>
                    <a:pt x="20" y="15"/>
                    <a:pt x="19" y="15"/>
                    <a:pt x="19" y="15"/>
                  </a:cubicBezTo>
                  <a:cubicBezTo>
                    <a:pt x="19" y="15"/>
                    <a:pt x="19" y="17"/>
                    <a:pt x="18" y="17"/>
                  </a:cubicBezTo>
                  <a:cubicBezTo>
                    <a:pt x="18" y="17"/>
                    <a:pt x="16" y="17"/>
                    <a:pt x="16" y="18"/>
                  </a:cubicBezTo>
                  <a:cubicBezTo>
                    <a:pt x="15" y="18"/>
                    <a:pt x="14" y="19"/>
                    <a:pt x="14" y="19"/>
                  </a:cubicBezTo>
                  <a:cubicBezTo>
                    <a:pt x="12" y="21"/>
                    <a:pt x="12" y="21"/>
                    <a:pt x="12" y="21"/>
                  </a:cubicBezTo>
                  <a:cubicBezTo>
                    <a:pt x="12" y="21"/>
                    <a:pt x="7" y="22"/>
                    <a:pt x="6" y="22"/>
                  </a:cubicBezTo>
                  <a:cubicBezTo>
                    <a:pt x="5" y="23"/>
                    <a:pt x="3" y="23"/>
                    <a:pt x="3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3" y="26"/>
                    <a:pt x="3" y="26"/>
                    <a:pt x="3" y="26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6" y="28"/>
                    <a:pt x="6" y="28"/>
                  </a:cubicBezTo>
                  <a:cubicBezTo>
                    <a:pt x="6" y="28"/>
                    <a:pt x="7" y="28"/>
                    <a:pt x="8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0"/>
                    <a:pt x="14" y="32"/>
                    <a:pt x="14" y="32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7" y="44"/>
                    <a:pt x="17" y="44"/>
                    <a:pt x="17" y="44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8"/>
                    <a:pt x="15" y="49"/>
                    <a:pt x="15" y="50"/>
                  </a:cubicBezTo>
                  <a:cubicBezTo>
                    <a:pt x="15" y="50"/>
                    <a:pt x="15" y="50"/>
                    <a:pt x="15" y="51"/>
                  </a:cubicBezTo>
                  <a:cubicBezTo>
                    <a:pt x="16" y="51"/>
                    <a:pt x="16" y="51"/>
                    <a:pt x="16" y="51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8" y="55"/>
                    <a:pt x="18" y="56"/>
                    <a:pt x="18" y="56"/>
                  </a:cubicBezTo>
                  <a:cubicBezTo>
                    <a:pt x="18" y="56"/>
                    <a:pt x="19" y="57"/>
                    <a:pt x="19" y="57"/>
                  </a:cubicBezTo>
                  <a:cubicBezTo>
                    <a:pt x="19" y="57"/>
                    <a:pt x="20" y="58"/>
                    <a:pt x="21" y="58"/>
                  </a:cubicBezTo>
                  <a:cubicBezTo>
                    <a:pt x="22" y="59"/>
                    <a:pt x="22" y="60"/>
                    <a:pt x="23" y="61"/>
                  </a:cubicBezTo>
                  <a:cubicBezTo>
                    <a:pt x="24" y="62"/>
                    <a:pt x="24" y="64"/>
                    <a:pt x="23" y="65"/>
                  </a:cubicBezTo>
                  <a:cubicBezTo>
                    <a:pt x="24" y="65"/>
                    <a:pt x="26" y="65"/>
                    <a:pt x="26" y="65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9" y="65"/>
                    <a:pt x="30" y="65"/>
                    <a:pt x="31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4" y="64"/>
                    <a:pt x="35" y="64"/>
                    <a:pt x="36" y="64"/>
                  </a:cubicBezTo>
                  <a:cubicBezTo>
                    <a:pt x="39" y="62"/>
                    <a:pt x="39" y="62"/>
                    <a:pt x="39" y="62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2"/>
                    <a:pt x="44" y="62"/>
                    <a:pt x="45" y="62"/>
                  </a:cubicBezTo>
                  <a:cubicBezTo>
                    <a:pt x="46" y="62"/>
                    <a:pt x="46" y="62"/>
                    <a:pt x="46" y="62"/>
                  </a:cubicBezTo>
                  <a:cubicBezTo>
                    <a:pt x="47" y="62"/>
                    <a:pt x="48" y="62"/>
                    <a:pt x="48" y="62"/>
                  </a:cubicBezTo>
                  <a:cubicBezTo>
                    <a:pt x="49" y="62"/>
                    <a:pt x="49" y="62"/>
                    <a:pt x="49" y="62"/>
                  </a:cubicBezTo>
                  <a:cubicBezTo>
                    <a:pt x="49" y="62"/>
                    <a:pt x="49" y="62"/>
                    <a:pt x="49" y="62"/>
                  </a:cubicBezTo>
                  <a:cubicBezTo>
                    <a:pt x="51" y="62"/>
                    <a:pt x="53" y="63"/>
                    <a:pt x="54" y="63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5" y="64"/>
                    <a:pt x="57" y="65"/>
                    <a:pt x="57" y="66"/>
                  </a:cubicBezTo>
                  <a:cubicBezTo>
                    <a:pt x="58" y="67"/>
                    <a:pt x="58" y="67"/>
                    <a:pt x="58" y="67"/>
                  </a:cubicBezTo>
                  <a:cubicBezTo>
                    <a:pt x="58" y="68"/>
                    <a:pt x="58" y="68"/>
                    <a:pt x="58" y="68"/>
                  </a:cubicBezTo>
                  <a:cubicBezTo>
                    <a:pt x="57" y="69"/>
                    <a:pt x="57" y="69"/>
                    <a:pt x="57" y="70"/>
                  </a:cubicBezTo>
                  <a:cubicBezTo>
                    <a:pt x="58" y="70"/>
                    <a:pt x="59" y="70"/>
                    <a:pt x="60" y="70"/>
                  </a:cubicBezTo>
                  <a:cubicBezTo>
                    <a:pt x="61" y="70"/>
                    <a:pt x="61" y="71"/>
                    <a:pt x="61" y="71"/>
                  </a:cubicBezTo>
                  <a:cubicBezTo>
                    <a:pt x="65" y="72"/>
                    <a:pt x="65" y="72"/>
                    <a:pt x="65" y="72"/>
                  </a:cubicBezTo>
                  <a:cubicBezTo>
                    <a:pt x="68" y="71"/>
                    <a:pt x="68" y="71"/>
                    <a:pt x="68" y="71"/>
                  </a:cubicBezTo>
                  <a:cubicBezTo>
                    <a:pt x="71" y="68"/>
                    <a:pt x="71" y="68"/>
                    <a:pt x="71" y="68"/>
                  </a:cubicBezTo>
                  <a:cubicBezTo>
                    <a:pt x="73" y="68"/>
                    <a:pt x="73" y="68"/>
                    <a:pt x="73" y="68"/>
                  </a:cubicBezTo>
                  <a:cubicBezTo>
                    <a:pt x="73" y="68"/>
                    <a:pt x="75" y="69"/>
                    <a:pt x="76" y="69"/>
                  </a:cubicBezTo>
                  <a:cubicBezTo>
                    <a:pt x="77" y="69"/>
                    <a:pt x="77" y="70"/>
                    <a:pt x="77" y="70"/>
                  </a:cubicBezTo>
                  <a:cubicBezTo>
                    <a:pt x="77" y="70"/>
                    <a:pt x="78" y="72"/>
                    <a:pt x="78" y="73"/>
                  </a:cubicBezTo>
                  <a:cubicBezTo>
                    <a:pt x="79" y="74"/>
                    <a:pt x="79" y="76"/>
                    <a:pt x="79" y="76"/>
                  </a:cubicBezTo>
                  <a:cubicBezTo>
                    <a:pt x="81" y="73"/>
                    <a:pt x="81" y="73"/>
                    <a:pt x="81" y="73"/>
                  </a:cubicBezTo>
                  <a:cubicBezTo>
                    <a:pt x="86" y="74"/>
                    <a:pt x="86" y="74"/>
                    <a:pt x="86" y="74"/>
                  </a:cubicBezTo>
                  <a:cubicBezTo>
                    <a:pt x="88" y="75"/>
                    <a:pt x="88" y="75"/>
                    <a:pt x="88" y="75"/>
                  </a:cubicBezTo>
                  <a:cubicBezTo>
                    <a:pt x="92" y="74"/>
                    <a:pt x="92" y="74"/>
                    <a:pt x="92" y="74"/>
                  </a:cubicBezTo>
                  <a:cubicBezTo>
                    <a:pt x="92" y="74"/>
                    <a:pt x="93" y="72"/>
                    <a:pt x="94" y="72"/>
                  </a:cubicBezTo>
                  <a:cubicBezTo>
                    <a:pt x="95" y="71"/>
                    <a:pt x="97" y="70"/>
                    <a:pt x="98" y="70"/>
                  </a:cubicBezTo>
                  <a:cubicBezTo>
                    <a:pt x="99" y="69"/>
                    <a:pt x="102" y="68"/>
                    <a:pt x="102" y="68"/>
                  </a:cubicBezTo>
                  <a:cubicBezTo>
                    <a:pt x="102" y="68"/>
                    <a:pt x="102" y="70"/>
                    <a:pt x="103" y="71"/>
                  </a:cubicBezTo>
                  <a:cubicBezTo>
                    <a:pt x="103" y="71"/>
                    <a:pt x="104" y="74"/>
                    <a:pt x="104" y="74"/>
                  </a:cubicBezTo>
                  <a:cubicBezTo>
                    <a:pt x="104" y="78"/>
                    <a:pt x="104" y="78"/>
                    <a:pt x="104" y="78"/>
                  </a:cubicBezTo>
                  <a:cubicBezTo>
                    <a:pt x="105" y="78"/>
                    <a:pt x="105" y="78"/>
                    <a:pt x="105" y="78"/>
                  </a:cubicBezTo>
                  <a:cubicBezTo>
                    <a:pt x="105" y="78"/>
                    <a:pt x="108" y="79"/>
                    <a:pt x="109" y="79"/>
                  </a:cubicBezTo>
                  <a:cubicBezTo>
                    <a:pt x="110" y="79"/>
                    <a:pt x="111" y="79"/>
                    <a:pt x="111" y="79"/>
                  </a:cubicBezTo>
                  <a:cubicBezTo>
                    <a:pt x="113" y="81"/>
                    <a:pt x="113" y="81"/>
                    <a:pt x="113" y="81"/>
                  </a:cubicBezTo>
                  <a:cubicBezTo>
                    <a:pt x="113" y="83"/>
                    <a:pt x="113" y="83"/>
                    <a:pt x="113" y="83"/>
                  </a:cubicBezTo>
                  <a:cubicBezTo>
                    <a:pt x="115" y="86"/>
                    <a:pt x="115" y="86"/>
                    <a:pt x="115" y="86"/>
                  </a:cubicBezTo>
                  <a:cubicBezTo>
                    <a:pt x="117" y="89"/>
                    <a:pt x="117" y="89"/>
                    <a:pt x="117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4" y="96"/>
                    <a:pt x="124" y="96"/>
                    <a:pt x="124" y="96"/>
                  </a:cubicBezTo>
                  <a:cubicBezTo>
                    <a:pt x="125" y="96"/>
                    <a:pt x="125" y="96"/>
                    <a:pt x="125" y="96"/>
                  </a:cubicBezTo>
                  <a:cubicBezTo>
                    <a:pt x="128" y="94"/>
                    <a:pt x="128" y="94"/>
                    <a:pt x="128" y="94"/>
                  </a:cubicBezTo>
                  <a:cubicBezTo>
                    <a:pt x="130" y="92"/>
                    <a:pt x="130" y="92"/>
                    <a:pt x="130" y="92"/>
                  </a:cubicBezTo>
                  <a:cubicBezTo>
                    <a:pt x="133" y="92"/>
                    <a:pt x="133" y="92"/>
                    <a:pt x="133" y="92"/>
                  </a:cubicBezTo>
                  <a:cubicBezTo>
                    <a:pt x="135" y="90"/>
                    <a:pt x="135" y="90"/>
                    <a:pt x="135" y="90"/>
                  </a:cubicBezTo>
                  <a:cubicBezTo>
                    <a:pt x="135" y="90"/>
                    <a:pt x="135" y="90"/>
                    <a:pt x="135" y="89"/>
                  </a:cubicBezTo>
                  <a:cubicBezTo>
                    <a:pt x="134" y="89"/>
                    <a:pt x="136" y="86"/>
                    <a:pt x="136" y="86"/>
                  </a:cubicBezTo>
                  <a:cubicBezTo>
                    <a:pt x="136" y="82"/>
                    <a:pt x="133" y="83"/>
                    <a:pt x="133" y="83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6" name="Freeform 208"/>
            <p:cNvSpPr>
              <a:spLocks/>
            </p:cNvSpPr>
            <p:nvPr/>
          </p:nvSpPr>
          <p:spPr bwMode="auto">
            <a:xfrm>
              <a:off x="7766866" y="4090079"/>
              <a:ext cx="6350" cy="3175"/>
            </a:xfrm>
            <a:custGeom>
              <a:avLst/>
              <a:gdLst>
                <a:gd name="T0" fmla="*/ 0 w 2"/>
                <a:gd name="T1" fmla="*/ 0 h 1"/>
                <a:gd name="T2" fmla="*/ 1 w 2"/>
                <a:gd name="T3" fmla="*/ 1 h 1"/>
                <a:gd name="T4" fmla="*/ 2 w 2"/>
                <a:gd name="T5" fmla="*/ 0 h 1"/>
                <a:gd name="T6" fmla="*/ 0 w 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1">
                  <a:moveTo>
                    <a:pt x="0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0"/>
                  </a:cubicBezTo>
                  <a:close/>
                </a:path>
              </a:pathLst>
            </a:custGeom>
            <a:grpFill/>
            <a:ln w="9525">
              <a:solidFill>
                <a:srgbClr val="222A35">
                  <a:alpha val="25000"/>
                </a:srgbClr>
              </a:solidFill>
              <a:round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7" name="Freeform 209"/>
            <p:cNvSpPr>
              <a:spLocks/>
            </p:cNvSpPr>
            <p:nvPr/>
          </p:nvSpPr>
          <p:spPr bwMode="auto">
            <a:xfrm>
              <a:off x="5349101" y="3596368"/>
              <a:ext cx="930275" cy="668336"/>
            </a:xfrm>
            <a:custGeom>
              <a:avLst/>
              <a:gdLst>
                <a:gd name="T0" fmla="*/ 277 w 292"/>
                <a:gd name="T1" fmla="*/ 94 h 210"/>
                <a:gd name="T2" fmla="*/ 239 w 292"/>
                <a:gd name="T3" fmla="*/ 104 h 210"/>
                <a:gd name="T4" fmla="*/ 235 w 292"/>
                <a:gd name="T5" fmla="*/ 95 h 210"/>
                <a:gd name="T6" fmla="*/ 233 w 292"/>
                <a:gd name="T7" fmla="*/ 91 h 210"/>
                <a:gd name="T8" fmla="*/ 230 w 292"/>
                <a:gd name="T9" fmla="*/ 82 h 210"/>
                <a:gd name="T10" fmla="*/ 228 w 292"/>
                <a:gd name="T11" fmla="*/ 74 h 210"/>
                <a:gd name="T12" fmla="*/ 228 w 292"/>
                <a:gd name="T13" fmla="*/ 63 h 210"/>
                <a:gd name="T14" fmla="*/ 226 w 292"/>
                <a:gd name="T15" fmla="*/ 56 h 210"/>
                <a:gd name="T16" fmla="*/ 222 w 292"/>
                <a:gd name="T17" fmla="*/ 49 h 210"/>
                <a:gd name="T18" fmla="*/ 217 w 292"/>
                <a:gd name="T19" fmla="*/ 41 h 210"/>
                <a:gd name="T20" fmla="*/ 206 w 292"/>
                <a:gd name="T21" fmla="*/ 33 h 210"/>
                <a:gd name="T22" fmla="*/ 198 w 292"/>
                <a:gd name="T23" fmla="*/ 27 h 210"/>
                <a:gd name="T24" fmla="*/ 195 w 292"/>
                <a:gd name="T25" fmla="*/ 25 h 210"/>
                <a:gd name="T26" fmla="*/ 187 w 292"/>
                <a:gd name="T27" fmla="*/ 18 h 210"/>
                <a:gd name="T28" fmla="*/ 184 w 292"/>
                <a:gd name="T29" fmla="*/ 12 h 210"/>
                <a:gd name="T30" fmla="*/ 178 w 292"/>
                <a:gd name="T31" fmla="*/ 6 h 210"/>
                <a:gd name="T32" fmla="*/ 173 w 292"/>
                <a:gd name="T33" fmla="*/ 3 h 210"/>
                <a:gd name="T34" fmla="*/ 169 w 292"/>
                <a:gd name="T35" fmla="*/ 0 h 210"/>
                <a:gd name="T36" fmla="*/ 155 w 292"/>
                <a:gd name="T37" fmla="*/ 5 h 210"/>
                <a:gd name="T38" fmla="*/ 132 w 292"/>
                <a:gd name="T39" fmla="*/ 20 h 210"/>
                <a:gd name="T40" fmla="*/ 108 w 292"/>
                <a:gd name="T41" fmla="*/ 27 h 210"/>
                <a:gd name="T42" fmla="*/ 73 w 292"/>
                <a:gd name="T43" fmla="*/ 29 h 210"/>
                <a:gd name="T44" fmla="*/ 67 w 292"/>
                <a:gd name="T45" fmla="*/ 37 h 210"/>
                <a:gd name="T46" fmla="*/ 55 w 292"/>
                <a:gd name="T47" fmla="*/ 48 h 210"/>
                <a:gd name="T48" fmla="*/ 45 w 292"/>
                <a:gd name="T49" fmla="*/ 57 h 210"/>
                <a:gd name="T50" fmla="*/ 42 w 292"/>
                <a:gd name="T51" fmla="*/ 73 h 210"/>
                <a:gd name="T52" fmla="*/ 35 w 292"/>
                <a:gd name="T53" fmla="*/ 88 h 210"/>
                <a:gd name="T54" fmla="*/ 32 w 292"/>
                <a:gd name="T55" fmla="*/ 107 h 210"/>
                <a:gd name="T56" fmla="*/ 16 w 292"/>
                <a:gd name="T57" fmla="*/ 124 h 210"/>
                <a:gd name="T58" fmla="*/ 6 w 292"/>
                <a:gd name="T59" fmla="*/ 129 h 210"/>
                <a:gd name="T60" fmla="*/ 7 w 292"/>
                <a:gd name="T61" fmla="*/ 131 h 210"/>
                <a:gd name="T62" fmla="*/ 16 w 292"/>
                <a:gd name="T63" fmla="*/ 136 h 210"/>
                <a:gd name="T64" fmla="*/ 18 w 292"/>
                <a:gd name="T65" fmla="*/ 145 h 210"/>
                <a:gd name="T66" fmla="*/ 22 w 292"/>
                <a:gd name="T67" fmla="*/ 152 h 210"/>
                <a:gd name="T68" fmla="*/ 33 w 292"/>
                <a:gd name="T69" fmla="*/ 156 h 210"/>
                <a:gd name="T70" fmla="*/ 43 w 292"/>
                <a:gd name="T71" fmla="*/ 158 h 210"/>
                <a:gd name="T72" fmla="*/ 45 w 292"/>
                <a:gd name="T73" fmla="*/ 168 h 210"/>
                <a:gd name="T74" fmla="*/ 45 w 292"/>
                <a:gd name="T75" fmla="*/ 175 h 210"/>
                <a:gd name="T76" fmla="*/ 51 w 292"/>
                <a:gd name="T77" fmla="*/ 178 h 210"/>
                <a:gd name="T78" fmla="*/ 56 w 292"/>
                <a:gd name="T79" fmla="*/ 179 h 210"/>
                <a:gd name="T80" fmla="*/ 66 w 292"/>
                <a:gd name="T81" fmla="*/ 183 h 210"/>
                <a:gd name="T82" fmla="*/ 71 w 292"/>
                <a:gd name="T83" fmla="*/ 176 h 210"/>
                <a:gd name="T84" fmla="*/ 80 w 292"/>
                <a:gd name="T85" fmla="*/ 176 h 210"/>
                <a:gd name="T86" fmla="*/ 84 w 292"/>
                <a:gd name="T87" fmla="*/ 183 h 210"/>
                <a:gd name="T88" fmla="*/ 83 w 292"/>
                <a:gd name="T89" fmla="*/ 189 h 210"/>
                <a:gd name="T90" fmla="*/ 87 w 292"/>
                <a:gd name="T91" fmla="*/ 196 h 210"/>
                <a:gd name="T92" fmla="*/ 95 w 292"/>
                <a:gd name="T93" fmla="*/ 204 h 210"/>
                <a:gd name="T94" fmla="*/ 97 w 292"/>
                <a:gd name="T95" fmla="*/ 209 h 210"/>
                <a:gd name="T96" fmla="*/ 128 w 292"/>
                <a:gd name="T97" fmla="*/ 207 h 210"/>
                <a:gd name="T98" fmla="*/ 195 w 292"/>
                <a:gd name="T99" fmla="*/ 185 h 210"/>
                <a:gd name="T100" fmla="*/ 252 w 292"/>
                <a:gd name="T101" fmla="*/ 168 h 210"/>
                <a:gd name="T102" fmla="*/ 271 w 292"/>
                <a:gd name="T103" fmla="*/ 143 h 210"/>
                <a:gd name="T104" fmla="*/ 287 w 292"/>
                <a:gd name="T105" fmla="*/ 96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92" h="210">
                  <a:moveTo>
                    <a:pt x="287" y="96"/>
                  </a:moveTo>
                  <a:cubicBezTo>
                    <a:pt x="284" y="96"/>
                    <a:pt x="284" y="96"/>
                    <a:pt x="284" y="96"/>
                  </a:cubicBezTo>
                  <a:cubicBezTo>
                    <a:pt x="277" y="94"/>
                    <a:pt x="277" y="94"/>
                    <a:pt x="277" y="94"/>
                  </a:cubicBezTo>
                  <a:cubicBezTo>
                    <a:pt x="277" y="94"/>
                    <a:pt x="277" y="94"/>
                    <a:pt x="277" y="94"/>
                  </a:cubicBezTo>
                  <a:cubicBezTo>
                    <a:pt x="277" y="94"/>
                    <a:pt x="277" y="94"/>
                    <a:pt x="277" y="94"/>
                  </a:cubicBezTo>
                  <a:cubicBezTo>
                    <a:pt x="271" y="94"/>
                    <a:pt x="264" y="106"/>
                    <a:pt x="264" y="106"/>
                  </a:cubicBezTo>
                  <a:cubicBezTo>
                    <a:pt x="261" y="112"/>
                    <a:pt x="261" y="112"/>
                    <a:pt x="261" y="112"/>
                  </a:cubicBezTo>
                  <a:cubicBezTo>
                    <a:pt x="257" y="111"/>
                    <a:pt x="257" y="111"/>
                    <a:pt x="257" y="111"/>
                  </a:cubicBezTo>
                  <a:cubicBezTo>
                    <a:pt x="251" y="110"/>
                    <a:pt x="245" y="108"/>
                    <a:pt x="240" y="105"/>
                  </a:cubicBezTo>
                  <a:cubicBezTo>
                    <a:pt x="239" y="104"/>
                    <a:pt x="239" y="104"/>
                    <a:pt x="239" y="104"/>
                  </a:cubicBezTo>
                  <a:cubicBezTo>
                    <a:pt x="237" y="101"/>
                    <a:pt x="237" y="101"/>
                    <a:pt x="237" y="101"/>
                  </a:cubicBezTo>
                  <a:cubicBezTo>
                    <a:pt x="236" y="101"/>
                    <a:pt x="235" y="101"/>
                    <a:pt x="235" y="100"/>
                  </a:cubicBezTo>
                  <a:cubicBezTo>
                    <a:pt x="234" y="99"/>
                    <a:pt x="234" y="99"/>
                    <a:pt x="234" y="99"/>
                  </a:cubicBezTo>
                  <a:cubicBezTo>
                    <a:pt x="234" y="96"/>
                    <a:pt x="234" y="96"/>
                    <a:pt x="234" y="96"/>
                  </a:cubicBezTo>
                  <a:cubicBezTo>
                    <a:pt x="234" y="96"/>
                    <a:pt x="235" y="95"/>
                    <a:pt x="235" y="95"/>
                  </a:cubicBezTo>
                  <a:cubicBezTo>
                    <a:pt x="235" y="95"/>
                    <a:pt x="235" y="95"/>
                    <a:pt x="235" y="95"/>
                  </a:cubicBezTo>
                  <a:cubicBezTo>
                    <a:pt x="235" y="94"/>
                    <a:pt x="235" y="94"/>
                    <a:pt x="235" y="94"/>
                  </a:cubicBezTo>
                  <a:cubicBezTo>
                    <a:pt x="235" y="94"/>
                    <a:pt x="235" y="93"/>
                    <a:pt x="235" y="93"/>
                  </a:cubicBezTo>
                  <a:cubicBezTo>
                    <a:pt x="235" y="93"/>
                    <a:pt x="235" y="93"/>
                    <a:pt x="235" y="93"/>
                  </a:cubicBezTo>
                  <a:cubicBezTo>
                    <a:pt x="234" y="92"/>
                    <a:pt x="234" y="92"/>
                    <a:pt x="233" y="91"/>
                  </a:cubicBezTo>
                  <a:cubicBezTo>
                    <a:pt x="232" y="90"/>
                    <a:pt x="232" y="90"/>
                    <a:pt x="232" y="89"/>
                  </a:cubicBezTo>
                  <a:cubicBezTo>
                    <a:pt x="232" y="88"/>
                    <a:pt x="232" y="88"/>
                    <a:pt x="232" y="87"/>
                  </a:cubicBezTo>
                  <a:cubicBezTo>
                    <a:pt x="232" y="87"/>
                    <a:pt x="232" y="87"/>
                    <a:pt x="232" y="87"/>
                  </a:cubicBezTo>
                  <a:cubicBezTo>
                    <a:pt x="232" y="87"/>
                    <a:pt x="232" y="87"/>
                    <a:pt x="232" y="86"/>
                  </a:cubicBezTo>
                  <a:cubicBezTo>
                    <a:pt x="231" y="85"/>
                    <a:pt x="230" y="83"/>
                    <a:pt x="230" y="82"/>
                  </a:cubicBezTo>
                  <a:cubicBezTo>
                    <a:pt x="229" y="82"/>
                    <a:pt x="229" y="81"/>
                    <a:pt x="229" y="80"/>
                  </a:cubicBezTo>
                  <a:cubicBezTo>
                    <a:pt x="229" y="80"/>
                    <a:pt x="229" y="79"/>
                    <a:pt x="229" y="79"/>
                  </a:cubicBezTo>
                  <a:cubicBezTo>
                    <a:pt x="229" y="79"/>
                    <a:pt x="228" y="78"/>
                    <a:pt x="229" y="76"/>
                  </a:cubicBezTo>
                  <a:cubicBezTo>
                    <a:pt x="229" y="75"/>
                    <a:pt x="229" y="75"/>
                    <a:pt x="229" y="74"/>
                  </a:cubicBezTo>
                  <a:cubicBezTo>
                    <a:pt x="229" y="74"/>
                    <a:pt x="228" y="74"/>
                    <a:pt x="228" y="74"/>
                  </a:cubicBezTo>
                  <a:cubicBezTo>
                    <a:pt x="228" y="69"/>
                    <a:pt x="228" y="69"/>
                    <a:pt x="228" y="69"/>
                  </a:cubicBezTo>
                  <a:cubicBezTo>
                    <a:pt x="228" y="68"/>
                    <a:pt x="228" y="68"/>
                    <a:pt x="228" y="68"/>
                  </a:cubicBezTo>
                  <a:cubicBezTo>
                    <a:pt x="228" y="68"/>
                    <a:pt x="228" y="68"/>
                    <a:pt x="228" y="68"/>
                  </a:cubicBezTo>
                  <a:cubicBezTo>
                    <a:pt x="228" y="67"/>
                    <a:pt x="228" y="66"/>
                    <a:pt x="228" y="65"/>
                  </a:cubicBezTo>
                  <a:cubicBezTo>
                    <a:pt x="228" y="63"/>
                    <a:pt x="228" y="63"/>
                    <a:pt x="228" y="63"/>
                  </a:cubicBezTo>
                  <a:cubicBezTo>
                    <a:pt x="228" y="62"/>
                    <a:pt x="228" y="62"/>
                    <a:pt x="228" y="62"/>
                  </a:cubicBezTo>
                  <a:cubicBezTo>
                    <a:pt x="227" y="61"/>
                    <a:pt x="227" y="60"/>
                    <a:pt x="227" y="59"/>
                  </a:cubicBezTo>
                  <a:cubicBezTo>
                    <a:pt x="227" y="59"/>
                    <a:pt x="227" y="58"/>
                    <a:pt x="227" y="58"/>
                  </a:cubicBezTo>
                  <a:cubicBezTo>
                    <a:pt x="227" y="58"/>
                    <a:pt x="227" y="58"/>
                    <a:pt x="227" y="58"/>
                  </a:cubicBezTo>
                  <a:cubicBezTo>
                    <a:pt x="227" y="58"/>
                    <a:pt x="226" y="56"/>
                    <a:pt x="226" y="56"/>
                  </a:cubicBezTo>
                  <a:cubicBezTo>
                    <a:pt x="226" y="55"/>
                    <a:pt x="226" y="55"/>
                    <a:pt x="226" y="55"/>
                  </a:cubicBezTo>
                  <a:cubicBezTo>
                    <a:pt x="226" y="55"/>
                    <a:pt x="226" y="55"/>
                    <a:pt x="226" y="55"/>
                  </a:cubicBezTo>
                  <a:cubicBezTo>
                    <a:pt x="226" y="55"/>
                    <a:pt x="226" y="55"/>
                    <a:pt x="225" y="54"/>
                  </a:cubicBezTo>
                  <a:cubicBezTo>
                    <a:pt x="225" y="53"/>
                    <a:pt x="225" y="53"/>
                    <a:pt x="224" y="52"/>
                  </a:cubicBezTo>
                  <a:cubicBezTo>
                    <a:pt x="223" y="51"/>
                    <a:pt x="222" y="50"/>
                    <a:pt x="222" y="49"/>
                  </a:cubicBezTo>
                  <a:cubicBezTo>
                    <a:pt x="222" y="48"/>
                    <a:pt x="221" y="48"/>
                    <a:pt x="221" y="47"/>
                  </a:cubicBezTo>
                  <a:cubicBezTo>
                    <a:pt x="221" y="47"/>
                    <a:pt x="221" y="47"/>
                    <a:pt x="221" y="47"/>
                  </a:cubicBezTo>
                  <a:cubicBezTo>
                    <a:pt x="221" y="47"/>
                    <a:pt x="221" y="46"/>
                    <a:pt x="220" y="45"/>
                  </a:cubicBezTo>
                  <a:cubicBezTo>
                    <a:pt x="219" y="44"/>
                    <a:pt x="218" y="43"/>
                    <a:pt x="218" y="42"/>
                  </a:cubicBezTo>
                  <a:cubicBezTo>
                    <a:pt x="217" y="42"/>
                    <a:pt x="217" y="41"/>
                    <a:pt x="217" y="41"/>
                  </a:cubicBezTo>
                  <a:cubicBezTo>
                    <a:pt x="216" y="41"/>
                    <a:pt x="215" y="41"/>
                    <a:pt x="214" y="41"/>
                  </a:cubicBezTo>
                  <a:cubicBezTo>
                    <a:pt x="211" y="39"/>
                    <a:pt x="211" y="39"/>
                    <a:pt x="211" y="39"/>
                  </a:cubicBezTo>
                  <a:cubicBezTo>
                    <a:pt x="209" y="37"/>
                    <a:pt x="209" y="37"/>
                    <a:pt x="209" y="37"/>
                  </a:cubicBezTo>
                  <a:cubicBezTo>
                    <a:pt x="208" y="37"/>
                    <a:pt x="208" y="36"/>
                    <a:pt x="207" y="36"/>
                  </a:cubicBezTo>
                  <a:cubicBezTo>
                    <a:pt x="206" y="35"/>
                    <a:pt x="206" y="34"/>
                    <a:pt x="206" y="33"/>
                  </a:cubicBezTo>
                  <a:cubicBezTo>
                    <a:pt x="205" y="33"/>
                    <a:pt x="205" y="33"/>
                    <a:pt x="205" y="33"/>
                  </a:cubicBezTo>
                  <a:cubicBezTo>
                    <a:pt x="201" y="31"/>
                    <a:pt x="201" y="31"/>
                    <a:pt x="201" y="31"/>
                  </a:cubicBezTo>
                  <a:cubicBezTo>
                    <a:pt x="201" y="31"/>
                    <a:pt x="201" y="31"/>
                    <a:pt x="201" y="31"/>
                  </a:cubicBezTo>
                  <a:cubicBezTo>
                    <a:pt x="201" y="31"/>
                    <a:pt x="199" y="29"/>
                    <a:pt x="199" y="28"/>
                  </a:cubicBezTo>
                  <a:cubicBezTo>
                    <a:pt x="199" y="28"/>
                    <a:pt x="199" y="28"/>
                    <a:pt x="198" y="27"/>
                  </a:cubicBezTo>
                  <a:cubicBezTo>
                    <a:pt x="198" y="27"/>
                    <a:pt x="198" y="27"/>
                    <a:pt x="198" y="26"/>
                  </a:cubicBezTo>
                  <a:cubicBezTo>
                    <a:pt x="197" y="26"/>
                    <a:pt x="197" y="26"/>
                    <a:pt x="197" y="26"/>
                  </a:cubicBezTo>
                  <a:cubicBezTo>
                    <a:pt x="196" y="26"/>
                    <a:pt x="196" y="26"/>
                    <a:pt x="196" y="26"/>
                  </a:cubicBezTo>
                  <a:cubicBezTo>
                    <a:pt x="196" y="26"/>
                    <a:pt x="196" y="26"/>
                    <a:pt x="196" y="26"/>
                  </a:cubicBezTo>
                  <a:cubicBezTo>
                    <a:pt x="195" y="25"/>
                    <a:pt x="195" y="25"/>
                    <a:pt x="195" y="25"/>
                  </a:cubicBezTo>
                  <a:cubicBezTo>
                    <a:pt x="195" y="25"/>
                    <a:pt x="194" y="24"/>
                    <a:pt x="193" y="23"/>
                  </a:cubicBezTo>
                  <a:cubicBezTo>
                    <a:pt x="192" y="23"/>
                    <a:pt x="192" y="23"/>
                    <a:pt x="192" y="23"/>
                  </a:cubicBezTo>
                  <a:cubicBezTo>
                    <a:pt x="192" y="22"/>
                    <a:pt x="191" y="22"/>
                    <a:pt x="191" y="22"/>
                  </a:cubicBezTo>
                  <a:cubicBezTo>
                    <a:pt x="190" y="21"/>
                    <a:pt x="190" y="21"/>
                    <a:pt x="190" y="20"/>
                  </a:cubicBezTo>
                  <a:cubicBezTo>
                    <a:pt x="189" y="20"/>
                    <a:pt x="188" y="20"/>
                    <a:pt x="187" y="18"/>
                  </a:cubicBezTo>
                  <a:cubicBezTo>
                    <a:pt x="186" y="18"/>
                    <a:pt x="186" y="17"/>
                    <a:pt x="186" y="16"/>
                  </a:cubicBezTo>
                  <a:cubicBezTo>
                    <a:pt x="185" y="15"/>
                    <a:pt x="185" y="14"/>
                    <a:pt x="185" y="14"/>
                  </a:cubicBezTo>
                  <a:cubicBezTo>
                    <a:pt x="184" y="14"/>
                    <a:pt x="184" y="13"/>
                    <a:pt x="184" y="12"/>
                  </a:cubicBezTo>
                  <a:cubicBezTo>
                    <a:pt x="184" y="12"/>
                    <a:pt x="184" y="12"/>
                    <a:pt x="184" y="12"/>
                  </a:cubicBezTo>
                  <a:cubicBezTo>
                    <a:pt x="184" y="12"/>
                    <a:pt x="184" y="12"/>
                    <a:pt x="184" y="12"/>
                  </a:cubicBezTo>
                  <a:cubicBezTo>
                    <a:pt x="183" y="11"/>
                    <a:pt x="183" y="11"/>
                    <a:pt x="183" y="11"/>
                  </a:cubicBezTo>
                  <a:cubicBezTo>
                    <a:pt x="182" y="10"/>
                    <a:pt x="182" y="10"/>
                    <a:pt x="181" y="10"/>
                  </a:cubicBezTo>
                  <a:cubicBezTo>
                    <a:pt x="181" y="9"/>
                    <a:pt x="181" y="9"/>
                    <a:pt x="181" y="8"/>
                  </a:cubicBezTo>
                  <a:cubicBezTo>
                    <a:pt x="180" y="7"/>
                    <a:pt x="180" y="7"/>
                    <a:pt x="180" y="7"/>
                  </a:cubicBezTo>
                  <a:cubicBezTo>
                    <a:pt x="178" y="6"/>
                    <a:pt x="178" y="6"/>
                    <a:pt x="178" y="6"/>
                  </a:cubicBezTo>
                  <a:cubicBezTo>
                    <a:pt x="178" y="6"/>
                    <a:pt x="178" y="5"/>
                    <a:pt x="178" y="5"/>
                  </a:cubicBezTo>
                  <a:cubicBezTo>
                    <a:pt x="177" y="5"/>
                    <a:pt x="177" y="5"/>
                    <a:pt x="177" y="4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3" y="3"/>
                    <a:pt x="173" y="3"/>
                    <a:pt x="173" y="3"/>
                  </a:cubicBezTo>
                  <a:cubicBezTo>
                    <a:pt x="173" y="2"/>
                    <a:pt x="173" y="2"/>
                    <a:pt x="173" y="2"/>
                  </a:cubicBezTo>
                  <a:cubicBezTo>
                    <a:pt x="173" y="1"/>
                    <a:pt x="173" y="1"/>
                    <a:pt x="172" y="1"/>
                  </a:cubicBezTo>
                  <a:cubicBezTo>
                    <a:pt x="172" y="1"/>
                    <a:pt x="172" y="1"/>
                    <a:pt x="172" y="1"/>
                  </a:cubicBezTo>
                  <a:cubicBezTo>
                    <a:pt x="172" y="1"/>
                    <a:pt x="172" y="1"/>
                    <a:pt x="172" y="1"/>
                  </a:cubicBezTo>
                  <a:cubicBezTo>
                    <a:pt x="171" y="1"/>
                    <a:pt x="170" y="0"/>
                    <a:pt x="169" y="0"/>
                  </a:cubicBezTo>
                  <a:cubicBezTo>
                    <a:pt x="169" y="0"/>
                    <a:pt x="169" y="0"/>
                    <a:pt x="169" y="0"/>
                  </a:cubicBezTo>
                  <a:cubicBezTo>
                    <a:pt x="166" y="0"/>
                    <a:pt x="166" y="0"/>
                    <a:pt x="166" y="0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157" y="1"/>
                    <a:pt x="156" y="2"/>
                    <a:pt x="156" y="3"/>
                  </a:cubicBezTo>
                  <a:cubicBezTo>
                    <a:pt x="155" y="4"/>
                    <a:pt x="155" y="4"/>
                    <a:pt x="155" y="5"/>
                  </a:cubicBezTo>
                  <a:cubicBezTo>
                    <a:pt x="155" y="7"/>
                    <a:pt x="155" y="9"/>
                    <a:pt x="154" y="9"/>
                  </a:cubicBezTo>
                  <a:cubicBezTo>
                    <a:pt x="152" y="10"/>
                    <a:pt x="151" y="11"/>
                    <a:pt x="150" y="12"/>
                  </a:cubicBezTo>
                  <a:cubicBezTo>
                    <a:pt x="149" y="13"/>
                    <a:pt x="149" y="14"/>
                    <a:pt x="148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18"/>
                    <a:pt x="135" y="20"/>
                    <a:pt x="132" y="20"/>
                  </a:cubicBezTo>
                  <a:cubicBezTo>
                    <a:pt x="129" y="20"/>
                    <a:pt x="127" y="23"/>
                    <a:pt x="127" y="23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16" y="29"/>
                    <a:pt x="116" y="29"/>
                    <a:pt x="116" y="29"/>
                  </a:cubicBezTo>
                  <a:cubicBezTo>
                    <a:pt x="113" y="26"/>
                    <a:pt x="113" y="26"/>
                    <a:pt x="113" y="26"/>
                  </a:cubicBezTo>
                  <a:cubicBezTo>
                    <a:pt x="108" y="27"/>
                    <a:pt x="108" y="27"/>
                    <a:pt x="108" y="27"/>
                  </a:cubicBezTo>
                  <a:cubicBezTo>
                    <a:pt x="98" y="26"/>
                    <a:pt x="98" y="26"/>
                    <a:pt x="98" y="26"/>
                  </a:cubicBezTo>
                  <a:cubicBezTo>
                    <a:pt x="93" y="29"/>
                    <a:pt x="93" y="29"/>
                    <a:pt x="93" y="29"/>
                  </a:cubicBezTo>
                  <a:cubicBezTo>
                    <a:pt x="84" y="28"/>
                    <a:pt x="84" y="28"/>
                    <a:pt x="84" y="28"/>
                  </a:cubicBezTo>
                  <a:cubicBezTo>
                    <a:pt x="84" y="28"/>
                    <a:pt x="78" y="29"/>
                    <a:pt x="76" y="29"/>
                  </a:cubicBezTo>
                  <a:cubicBezTo>
                    <a:pt x="73" y="29"/>
                    <a:pt x="73" y="29"/>
                    <a:pt x="73" y="29"/>
                  </a:cubicBezTo>
                  <a:cubicBezTo>
                    <a:pt x="72" y="28"/>
                    <a:pt x="70" y="27"/>
                    <a:pt x="70" y="27"/>
                  </a:cubicBezTo>
                  <a:cubicBezTo>
                    <a:pt x="70" y="27"/>
                    <a:pt x="67" y="27"/>
                    <a:pt x="66" y="28"/>
                  </a:cubicBezTo>
                  <a:cubicBezTo>
                    <a:pt x="66" y="29"/>
                    <a:pt x="66" y="29"/>
                    <a:pt x="65" y="30"/>
                  </a:cubicBezTo>
                  <a:cubicBezTo>
                    <a:pt x="64" y="33"/>
                    <a:pt x="64" y="33"/>
                    <a:pt x="64" y="33"/>
                  </a:cubicBezTo>
                  <a:cubicBezTo>
                    <a:pt x="67" y="37"/>
                    <a:pt x="67" y="37"/>
                    <a:pt x="67" y="37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3" y="42"/>
                    <a:pt x="62" y="42"/>
                    <a:pt x="62" y="42"/>
                  </a:cubicBezTo>
                  <a:cubicBezTo>
                    <a:pt x="62" y="43"/>
                    <a:pt x="61" y="44"/>
                    <a:pt x="60" y="44"/>
                  </a:cubicBezTo>
                  <a:cubicBezTo>
                    <a:pt x="59" y="44"/>
                    <a:pt x="59" y="44"/>
                    <a:pt x="58" y="45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2" y="49"/>
                    <a:pt x="52" y="49"/>
                    <a:pt x="52" y="49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50"/>
                    <a:pt x="49" y="50"/>
                    <a:pt x="49" y="50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5" y="57"/>
                    <a:pt x="45" y="57"/>
                    <a:pt x="45" y="57"/>
                  </a:cubicBezTo>
                  <a:cubicBezTo>
                    <a:pt x="44" y="60"/>
                    <a:pt x="44" y="60"/>
                    <a:pt x="44" y="60"/>
                  </a:cubicBezTo>
                  <a:cubicBezTo>
                    <a:pt x="45" y="61"/>
                    <a:pt x="46" y="64"/>
                    <a:pt x="45" y="65"/>
                  </a:cubicBezTo>
                  <a:cubicBezTo>
                    <a:pt x="44" y="66"/>
                    <a:pt x="43" y="67"/>
                    <a:pt x="43" y="67"/>
                  </a:cubicBezTo>
                  <a:cubicBezTo>
                    <a:pt x="43" y="67"/>
                    <a:pt x="42" y="67"/>
                    <a:pt x="42" y="67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38" y="76"/>
                    <a:pt x="38" y="76"/>
                    <a:pt x="38" y="76"/>
                  </a:cubicBezTo>
                  <a:cubicBezTo>
                    <a:pt x="38" y="81"/>
                    <a:pt x="38" y="81"/>
                    <a:pt x="38" y="81"/>
                  </a:cubicBezTo>
                  <a:cubicBezTo>
                    <a:pt x="38" y="82"/>
                    <a:pt x="39" y="84"/>
                    <a:pt x="38" y="86"/>
                  </a:cubicBezTo>
                  <a:cubicBezTo>
                    <a:pt x="37" y="87"/>
                    <a:pt x="37" y="87"/>
                    <a:pt x="36" y="87"/>
                  </a:cubicBezTo>
                  <a:cubicBezTo>
                    <a:pt x="35" y="87"/>
                    <a:pt x="35" y="88"/>
                    <a:pt x="35" y="88"/>
                  </a:cubicBezTo>
                  <a:cubicBezTo>
                    <a:pt x="35" y="94"/>
                    <a:pt x="35" y="94"/>
                    <a:pt x="35" y="94"/>
                  </a:cubicBezTo>
                  <a:cubicBezTo>
                    <a:pt x="33" y="98"/>
                    <a:pt x="33" y="98"/>
                    <a:pt x="33" y="98"/>
                  </a:cubicBezTo>
                  <a:cubicBezTo>
                    <a:pt x="33" y="100"/>
                    <a:pt x="33" y="100"/>
                    <a:pt x="33" y="100"/>
                  </a:cubicBezTo>
                  <a:cubicBezTo>
                    <a:pt x="32" y="103"/>
                    <a:pt x="32" y="103"/>
                    <a:pt x="32" y="103"/>
                  </a:cubicBezTo>
                  <a:cubicBezTo>
                    <a:pt x="32" y="107"/>
                    <a:pt x="32" y="107"/>
                    <a:pt x="32" y="107"/>
                  </a:cubicBezTo>
                  <a:cubicBezTo>
                    <a:pt x="29" y="111"/>
                    <a:pt x="29" y="111"/>
                    <a:pt x="29" y="111"/>
                  </a:cubicBezTo>
                  <a:cubicBezTo>
                    <a:pt x="27" y="117"/>
                    <a:pt x="27" y="117"/>
                    <a:pt x="27" y="117"/>
                  </a:cubicBezTo>
                  <a:cubicBezTo>
                    <a:pt x="20" y="124"/>
                    <a:pt x="20" y="124"/>
                    <a:pt x="20" y="124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5"/>
                    <a:pt x="15" y="126"/>
                    <a:pt x="14" y="127"/>
                  </a:cubicBezTo>
                  <a:cubicBezTo>
                    <a:pt x="12" y="128"/>
                    <a:pt x="9" y="129"/>
                    <a:pt x="8" y="129"/>
                  </a:cubicBezTo>
                  <a:cubicBezTo>
                    <a:pt x="8" y="129"/>
                    <a:pt x="8" y="129"/>
                    <a:pt x="8" y="129"/>
                  </a:cubicBezTo>
                  <a:cubicBezTo>
                    <a:pt x="6" y="129"/>
                    <a:pt x="6" y="129"/>
                    <a:pt x="6" y="129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1" y="129"/>
                    <a:pt x="1" y="129"/>
                    <a:pt x="1" y="129"/>
                  </a:cubicBezTo>
                  <a:cubicBezTo>
                    <a:pt x="1" y="129"/>
                    <a:pt x="2" y="129"/>
                    <a:pt x="3" y="129"/>
                  </a:cubicBezTo>
                  <a:cubicBezTo>
                    <a:pt x="4" y="130"/>
                    <a:pt x="4" y="130"/>
                    <a:pt x="5" y="130"/>
                  </a:cubicBezTo>
                  <a:cubicBezTo>
                    <a:pt x="6" y="130"/>
                    <a:pt x="7" y="131"/>
                    <a:pt x="7" y="131"/>
                  </a:cubicBezTo>
                  <a:cubicBezTo>
                    <a:pt x="7" y="131"/>
                    <a:pt x="7" y="131"/>
                    <a:pt x="7" y="131"/>
                  </a:cubicBezTo>
                  <a:cubicBezTo>
                    <a:pt x="8" y="132"/>
                    <a:pt x="8" y="132"/>
                    <a:pt x="8" y="132"/>
                  </a:cubicBezTo>
                  <a:cubicBezTo>
                    <a:pt x="11" y="134"/>
                    <a:pt x="12" y="136"/>
                    <a:pt x="13" y="136"/>
                  </a:cubicBezTo>
                  <a:cubicBezTo>
                    <a:pt x="13" y="136"/>
                    <a:pt x="14" y="136"/>
                    <a:pt x="15" y="137"/>
                  </a:cubicBezTo>
                  <a:cubicBezTo>
                    <a:pt x="16" y="136"/>
                    <a:pt x="16" y="136"/>
                    <a:pt x="16" y="136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8" y="139"/>
                    <a:pt x="19" y="141"/>
                    <a:pt x="18" y="143"/>
                  </a:cubicBezTo>
                  <a:cubicBezTo>
                    <a:pt x="18" y="143"/>
                    <a:pt x="18" y="144"/>
                    <a:pt x="18" y="145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18" y="145"/>
                    <a:pt x="18" y="146"/>
                    <a:pt x="18" y="146"/>
                  </a:cubicBezTo>
                  <a:cubicBezTo>
                    <a:pt x="19" y="147"/>
                    <a:pt x="20" y="148"/>
                    <a:pt x="20" y="150"/>
                  </a:cubicBezTo>
                  <a:cubicBezTo>
                    <a:pt x="20" y="150"/>
                    <a:pt x="20" y="150"/>
                    <a:pt x="20" y="151"/>
                  </a:cubicBezTo>
                  <a:cubicBezTo>
                    <a:pt x="21" y="151"/>
                    <a:pt x="22" y="152"/>
                    <a:pt x="22" y="152"/>
                  </a:cubicBezTo>
                  <a:cubicBezTo>
                    <a:pt x="23" y="152"/>
                    <a:pt x="24" y="153"/>
                    <a:pt x="26" y="153"/>
                  </a:cubicBezTo>
                  <a:cubicBezTo>
                    <a:pt x="27" y="154"/>
                    <a:pt x="28" y="154"/>
                    <a:pt x="28" y="154"/>
                  </a:cubicBezTo>
                  <a:cubicBezTo>
                    <a:pt x="29" y="155"/>
                    <a:pt x="29" y="155"/>
                    <a:pt x="30" y="155"/>
                  </a:cubicBezTo>
                  <a:cubicBezTo>
                    <a:pt x="31" y="156"/>
                    <a:pt x="31" y="156"/>
                    <a:pt x="31" y="156"/>
                  </a:cubicBezTo>
                  <a:cubicBezTo>
                    <a:pt x="32" y="156"/>
                    <a:pt x="32" y="156"/>
                    <a:pt x="33" y="156"/>
                  </a:cubicBezTo>
                  <a:cubicBezTo>
                    <a:pt x="34" y="157"/>
                    <a:pt x="35" y="157"/>
                    <a:pt x="35" y="157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7" y="157"/>
                    <a:pt x="37" y="157"/>
                    <a:pt x="38" y="157"/>
                  </a:cubicBezTo>
                  <a:cubicBezTo>
                    <a:pt x="40" y="157"/>
                    <a:pt x="41" y="158"/>
                    <a:pt x="41" y="158"/>
                  </a:cubicBezTo>
                  <a:cubicBezTo>
                    <a:pt x="43" y="158"/>
                    <a:pt x="43" y="158"/>
                    <a:pt x="43" y="158"/>
                  </a:cubicBezTo>
                  <a:cubicBezTo>
                    <a:pt x="43" y="161"/>
                    <a:pt x="43" y="161"/>
                    <a:pt x="43" y="161"/>
                  </a:cubicBezTo>
                  <a:cubicBezTo>
                    <a:pt x="41" y="165"/>
                    <a:pt x="41" y="165"/>
                    <a:pt x="41" y="165"/>
                  </a:cubicBezTo>
                  <a:cubicBezTo>
                    <a:pt x="42" y="167"/>
                    <a:pt x="42" y="167"/>
                    <a:pt x="42" y="167"/>
                  </a:cubicBezTo>
                  <a:cubicBezTo>
                    <a:pt x="42" y="167"/>
                    <a:pt x="43" y="167"/>
                    <a:pt x="44" y="167"/>
                  </a:cubicBezTo>
                  <a:cubicBezTo>
                    <a:pt x="44" y="167"/>
                    <a:pt x="44" y="167"/>
                    <a:pt x="45" y="168"/>
                  </a:cubicBezTo>
                  <a:cubicBezTo>
                    <a:pt x="45" y="168"/>
                    <a:pt x="45" y="168"/>
                    <a:pt x="45" y="168"/>
                  </a:cubicBezTo>
                  <a:cubicBezTo>
                    <a:pt x="47" y="168"/>
                    <a:pt x="47" y="168"/>
                    <a:pt x="47" y="168"/>
                  </a:cubicBezTo>
                  <a:cubicBezTo>
                    <a:pt x="50" y="170"/>
                    <a:pt x="50" y="170"/>
                    <a:pt x="50" y="170"/>
                  </a:cubicBezTo>
                  <a:cubicBezTo>
                    <a:pt x="48" y="172"/>
                    <a:pt x="48" y="172"/>
                    <a:pt x="48" y="172"/>
                  </a:cubicBezTo>
                  <a:cubicBezTo>
                    <a:pt x="46" y="175"/>
                    <a:pt x="45" y="175"/>
                    <a:pt x="45" y="175"/>
                  </a:cubicBezTo>
                  <a:cubicBezTo>
                    <a:pt x="45" y="175"/>
                    <a:pt x="45" y="175"/>
                    <a:pt x="45" y="175"/>
                  </a:cubicBezTo>
                  <a:cubicBezTo>
                    <a:pt x="45" y="175"/>
                    <a:pt x="45" y="175"/>
                    <a:pt x="45" y="175"/>
                  </a:cubicBezTo>
                  <a:cubicBezTo>
                    <a:pt x="45" y="175"/>
                    <a:pt x="45" y="175"/>
                    <a:pt x="45" y="175"/>
                  </a:cubicBezTo>
                  <a:cubicBezTo>
                    <a:pt x="46" y="175"/>
                    <a:pt x="47" y="175"/>
                    <a:pt x="49" y="176"/>
                  </a:cubicBezTo>
                  <a:cubicBezTo>
                    <a:pt x="50" y="176"/>
                    <a:pt x="50" y="177"/>
                    <a:pt x="51" y="178"/>
                  </a:cubicBezTo>
                  <a:cubicBezTo>
                    <a:pt x="51" y="179"/>
                    <a:pt x="51" y="179"/>
                    <a:pt x="51" y="180"/>
                  </a:cubicBezTo>
                  <a:cubicBezTo>
                    <a:pt x="52" y="179"/>
                    <a:pt x="53" y="179"/>
                    <a:pt x="54" y="179"/>
                  </a:cubicBezTo>
                  <a:cubicBezTo>
                    <a:pt x="55" y="179"/>
                    <a:pt x="55" y="179"/>
                    <a:pt x="55" y="179"/>
                  </a:cubicBezTo>
                  <a:cubicBezTo>
                    <a:pt x="55" y="179"/>
                    <a:pt x="55" y="179"/>
                    <a:pt x="55" y="179"/>
                  </a:cubicBezTo>
                  <a:cubicBezTo>
                    <a:pt x="56" y="179"/>
                    <a:pt x="56" y="179"/>
                    <a:pt x="56" y="179"/>
                  </a:cubicBezTo>
                  <a:cubicBezTo>
                    <a:pt x="57" y="179"/>
                    <a:pt x="61" y="179"/>
                    <a:pt x="61" y="179"/>
                  </a:cubicBezTo>
                  <a:cubicBezTo>
                    <a:pt x="61" y="179"/>
                    <a:pt x="61" y="179"/>
                    <a:pt x="61" y="179"/>
                  </a:cubicBezTo>
                  <a:cubicBezTo>
                    <a:pt x="61" y="179"/>
                    <a:pt x="61" y="179"/>
                    <a:pt x="61" y="179"/>
                  </a:cubicBezTo>
                  <a:cubicBezTo>
                    <a:pt x="62" y="179"/>
                    <a:pt x="63" y="180"/>
                    <a:pt x="64" y="182"/>
                  </a:cubicBezTo>
                  <a:cubicBezTo>
                    <a:pt x="64" y="182"/>
                    <a:pt x="65" y="183"/>
                    <a:pt x="66" y="183"/>
                  </a:cubicBezTo>
                  <a:cubicBezTo>
                    <a:pt x="66" y="183"/>
                    <a:pt x="66" y="183"/>
                    <a:pt x="66" y="183"/>
                  </a:cubicBezTo>
                  <a:cubicBezTo>
                    <a:pt x="66" y="182"/>
                    <a:pt x="66" y="182"/>
                    <a:pt x="66" y="182"/>
                  </a:cubicBezTo>
                  <a:cubicBezTo>
                    <a:pt x="66" y="182"/>
                    <a:pt x="68" y="180"/>
                    <a:pt x="68" y="180"/>
                  </a:cubicBezTo>
                  <a:cubicBezTo>
                    <a:pt x="69" y="179"/>
                    <a:pt x="69" y="179"/>
                    <a:pt x="69" y="178"/>
                  </a:cubicBezTo>
                  <a:cubicBezTo>
                    <a:pt x="70" y="177"/>
                    <a:pt x="70" y="176"/>
                    <a:pt x="71" y="176"/>
                  </a:cubicBezTo>
                  <a:cubicBezTo>
                    <a:pt x="71" y="175"/>
                    <a:pt x="72" y="175"/>
                    <a:pt x="73" y="174"/>
                  </a:cubicBezTo>
                  <a:cubicBezTo>
                    <a:pt x="75" y="173"/>
                    <a:pt x="75" y="173"/>
                    <a:pt x="75" y="173"/>
                  </a:cubicBezTo>
                  <a:cubicBezTo>
                    <a:pt x="75" y="173"/>
                    <a:pt x="75" y="173"/>
                    <a:pt x="75" y="173"/>
                  </a:cubicBezTo>
                  <a:cubicBezTo>
                    <a:pt x="76" y="173"/>
                    <a:pt x="77" y="173"/>
                    <a:pt x="77" y="174"/>
                  </a:cubicBezTo>
                  <a:cubicBezTo>
                    <a:pt x="78" y="174"/>
                    <a:pt x="79" y="175"/>
                    <a:pt x="80" y="176"/>
                  </a:cubicBezTo>
                  <a:cubicBezTo>
                    <a:pt x="80" y="176"/>
                    <a:pt x="80" y="176"/>
                    <a:pt x="81" y="176"/>
                  </a:cubicBezTo>
                  <a:cubicBezTo>
                    <a:pt x="84" y="176"/>
                    <a:pt x="84" y="176"/>
                    <a:pt x="84" y="176"/>
                  </a:cubicBezTo>
                  <a:cubicBezTo>
                    <a:pt x="85" y="176"/>
                    <a:pt x="85" y="176"/>
                    <a:pt x="85" y="176"/>
                  </a:cubicBezTo>
                  <a:cubicBezTo>
                    <a:pt x="88" y="177"/>
                    <a:pt x="88" y="179"/>
                    <a:pt x="88" y="179"/>
                  </a:cubicBezTo>
                  <a:cubicBezTo>
                    <a:pt x="88" y="181"/>
                    <a:pt x="86" y="182"/>
                    <a:pt x="84" y="183"/>
                  </a:cubicBezTo>
                  <a:cubicBezTo>
                    <a:pt x="84" y="183"/>
                    <a:pt x="84" y="183"/>
                    <a:pt x="84" y="183"/>
                  </a:cubicBezTo>
                  <a:cubicBezTo>
                    <a:pt x="84" y="183"/>
                    <a:pt x="83" y="183"/>
                    <a:pt x="83" y="182"/>
                  </a:cubicBezTo>
                  <a:cubicBezTo>
                    <a:pt x="79" y="184"/>
                    <a:pt x="79" y="184"/>
                    <a:pt x="79" y="184"/>
                  </a:cubicBezTo>
                  <a:cubicBezTo>
                    <a:pt x="83" y="186"/>
                    <a:pt x="83" y="187"/>
                    <a:pt x="83" y="188"/>
                  </a:cubicBezTo>
                  <a:cubicBezTo>
                    <a:pt x="83" y="188"/>
                    <a:pt x="83" y="188"/>
                    <a:pt x="83" y="189"/>
                  </a:cubicBezTo>
                  <a:cubicBezTo>
                    <a:pt x="84" y="189"/>
                    <a:pt x="84" y="189"/>
                    <a:pt x="84" y="189"/>
                  </a:cubicBezTo>
                  <a:cubicBezTo>
                    <a:pt x="85" y="189"/>
                    <a:pt x="85" y="189"/>
                    <a:pt x="85" y="189"/>
                  </a:cubicBezTo>
                  <a:cubicBezTo>
                    <a:pt x="87" y="188"/>
                    <a:pt x="87" y="188"/>
                    <a:pt x="87" y="188"/>
                  </a:cubicBezTo>
                  <a:cubicBezTo>
                    <a:pt x="87" y="191"/>
                    <a:pt x="87" y="191"/>
                    <a:pt x="87" y="191"/>
                  </a:cubicBezTo>
                  <a:cubicBezTo>
                    <a:pt x="87" y="196"/>
                    <a:pt x="87" y="196"/>
                    <a:pt x="87" y="196"/>
                  </a:cubicBezTo>
                  <a:cubicBezTo>
                    <a:pt x="88" y="196"/>
                    <a:pt x="88" y="196"/>
                    <a:pt x="89" y="196"/>
                  </a:cubicBezTo>
                  <a:cubicBezTo>
                    <a:pt x="92" y="196"/>
                    <a:pt x="94" y="197"/>
                    <a:pt x="96" y="197"/>
                  </a:cubicBezTo>
                  <a:cubicBezTo>
                    <a:pt x="97" y="198"/>
                    <a:pt x="98" y="198"/>
                    <a:pt x="98" y="198"/>
                  </a:cubicBezTo>
                  <a:cubicBezTo>
                    <a:pt x="99" y="198"/>
                    <a:pt x="100" y="199"/>
                    <a:pt x="100" y="199"/>
                  </a:cubicBezTo>
                  <a:cubicBezTo>
                    <a:pt x="100" y="201"/>
                    <a:pt x="98" y="202"/>
                    <a:pt x="95" y="204"/>
                  </a:cubicBezTo>
                  <a:cubicBezTo>
                    <a:pt x="95" y="204"/>
                    <a:pt x="95" y="205"/>
                    <a:pt x="94" y="205"/>
                  </a:cubicBezTo>
                  <a:cubicBezTo>
                    <a:pt x="95" y="205"/>
                    <a:pt x="95" y="205"/>
                    <a:pt x="95" y="205"/>
                  </a:cubicBezTo>
                  <a:cubicBezTo>
                    <a:pt x="95" y="205"/>
                    <a:pt x="95" y="205"/>
                    <a:pt x="95" y="205"/>
                  </a:cubicBezTo>
                  <a:cubicBezTo>
                    <a:pt x="95" y="205"/>
                    <a:pt x="96" y="206"/>
                    <a:pt x="96" y="206"/>
                  </a:cubicBezTo>
                  <a:cubicBezTo>
                    <a:pt x="96" y="208"/>
                    <a:pt x="96" y="209"/>
                    <a:pt x="97" y="209"/>
                  </a:cubicBezTo>
                  <a:cubicBezTo>
                    <a:pt x="99" y="210"/>
                    <a:pt x="101" y="209"/>
                    <a:pt x="103" y="208"/>
                  </a:cubicBezTo>
                  <a:cubicBezTo>
                    <a:pt x="105" y="207"/>
                    <a:pt x="107" y="206"/>
                    <a:pt x="109" y="206"/>
                  </a:cubicBezTo>
                  <a:cubicBezTo>
                    <a:pt x="111" y="206"/>
                    <a:pt x="113" y="206"/>
                    <a:pt x="115" y="207"/>
                  </a:cubicBezTo>
                  <a:cubicBezTo>
                    <a:pt x="117" y="207"/>
                    <a:pt x="118" y="207"/>
                    <a:pt x="119" y="207"/>
                  </a:cubicBezTo>
                  <a:cubicBezTo>
                    <a:pt x="120" y="205"/>
                    <a:pt x="124" y="206"/>
                    <a:pt x="128" y="207"/>
                  </a:cubicBezTo>
                  <a:cubicBezTo>
                    <a:pt x="133" y="208"/>
                    <a:pt x="139" y="208"/>
                    <a:pt x="142" y="206"/>
                  </a:cubicBezTo>
                  <a:cubicBezTo>
                    <a:pt x="146" y="204"/>
                    <a:pt x="162" y="202"/>
                    <a:pt x="168" y="202"/>
                  </a:cubicBezTo>
                  <a:cubicBezTo>
                    <a:pt x="169" y="202"/>
                    <a:pt x="169" y="202"/>
                    <a:pt x="169" y="202"/>
                  </a:cubicBezTo>
                  <a:cubicBezTo>
                    <a:pt x="182" y="201"/>
                    <a:pt x="183" y="201"/>
                    <a:pt x="189" y="197"/>
                  </a:cubicBezTo>
                  <a:cubicBezTo>
                    <a:pt x="189" y="197"/>
                    <a:pt x="193" y="188"/>
                    <a:pt x="195" y="185"/>
                  </a:cubicBezTo>
                  <a:cubicBezTo>
                    <a:pt x="196" y="182"/>
                    <a:pt x="199" y="180"/>
                    <a:pt x="202" y="179"/>
                  </a:cubicBezTo>
                  <a:cubicBezTo>
                    <a:pt x="204" y="178"/>
                    <a:pt x="205" y="177"/>
                    <a:pt x="207" y="176"/>
                  </a:cubicBezTo>
                  <a:cubicBezTo>
                    <a:pt x="211" y="173"/>
                    <a:pt x="221" y="170"/>
                    <a:pt x="224" y="169"/>
                  </a:cubicBezTo>
                  <a:cubicBezTo>
                    <a:pt x="226" y="169"/>
                    <a:pt x="243" y="170"/>
                    <a:pt x="243" y="170"/>
                  </a:cubicBezTo>
                  <a:cubicBezTo>
                    <a:pt x="252" y="168"/>
                    <a:pt x="252" y="168"/>
                    <a:pt x="252" y="168"/>
                  </a:cubicBezTo>
                  <a:cubicBezTo>
                    <a:pt x="252" y="169"/>
                    <a:pt x="254" y="174"/>
                    <a:pt x="256" y="174"/>
                  </a:cubicBezTo>
                  <a:cubicBezTo>
                    <a:pt x="267" y="176"/>
                    <a:pt x="272" y="175"/>
                    <a:pt x="273" y="170"/>
                  </a:cubicBezTo>
                  <a:cubicBezTo>
                    <a:pt x="273" y="168"/>
                    <a:pt x="272" y="165"/>
                    <a:pt x="271" y="162"/>
                  </a:cubicBezTo>
                  <a:cubicBezTo>
                    <a:pt x="270" y="159"/>
                    <a:pt x="269" y="156"/>
                    <a:pt x="269" y="154"/>
                  </a:cubicBezTo>
                  <a:cubicBezTo>
                    <a:pt x="269" y="150"/>
                    <a:pt x="270" y="146"/>
                    <a:pt x="271" y="143"/>
                  </a:cubicBezTo>
                  <a:cubicBezTo>
                    <a:pt x="271" y="140"/>
                    <a:pt x="272" y="137"/>
                    <a:pt x="272" y="134"/>
                  </a:cubicBezTo>
                  <a:cubicBezTo>
                    <a:pt x="271" y="132"/>
                    <a:pt x="273" y="128"/>
                    <a:pt x="275" y="125"/>
                  </a:cubicBezTo>
                  <a:cubicBezTo>
                    <a:pt x="277" y="122"/>
                    <a:pt x="281" y="121"/>
                    <a:pt x="285" y="121"/>
                  </a:cubicBezTo>
                  <a:cubicBezTo>
                    <a:pt x="288" y="120"/>
                    <a:pt x="291" y="120"/>
                    <a:pt x="292" y="118"/>
                  </a:cubicBezTo>
                  <a:lnTo>
                    <a:pt x="287" y="96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8" name="Freeform 210"/>
            <p:cNvSpPr>
              <a:spLocks/>
            </p:cNvSpPr>
            <p:nvPr/>
          </p:nvSpPr>
          <p:spPr bwMode="auto">
            <a:xfrm>
              <a:off x="5060177" y="2075546"/>
              <a:ext cx="9525" cy="12700"/>
            </a:xfrm>
            <a:custGeom>
              <a:avLst/>
              <a:gdLst>
                <a:gd name="T0" fmla="*/ 2 w 3"/>
                <a:gd name="T1" fmla="*/ 0 h 4"/>
                <a:gd name="T2" fmla="*/ 1 w 3"/>
                <a:gd name="T3" fmla="*/ 1 h 4"/>
                <a:gd name="T4" fmla="*/ 1 w 3"/>
                <a:gd name="T5" fmla="*/ 3 h 4"/>
                <a:gd name="T6" fmla="*/ 3 w 3"/>
                <a:gd name="T7" fmla="*/ 2 h 4"/>
                <a:gd name="T8" fmla="*/ 2 w 3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1" y="0"/>
                    <a:pt x="1" y="1"/>
                    <a:pt x="1" y="1"/>
                  </a:cubicBezTo>
                  <a:cubicBezTo>
                    <a:pt x="1" y="1"/>
                    <a:pt x="0" y="3"/>
                    <a:pt x="1" y="3"/>
                  </a:cubicBezTo>
                  <a:cubicBezTo>
                    <a:pt x="2" y="4"/>
                    <a:pt x="2" y="3"/>
                    <a:pt x="3" y="2"/>
                  </a:cubicBezTo>
                  <a:cubicBezTo>
                    <a:pt x="3" y="1"/>
                    <a:pt x="2" y="1"/>
                    <a:pt x="2" y="0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39" name="Freeform 211"/>
            <p:cNvSpPr>
              <a:spLocks/>
            </p:cNvSpPr>
            <p:nvPr/>
          </p:nvSpPr>
          <p:spPr bwMode="auto">
            <a:xfrm>
              <a:off x="5034777" y="2091421"/>
              <a:ext cx="31750" cy="19050"/>
            </a:xfrm>
            <a:custGeom>
              <a:avLst/>
              <a:gdLst>
                <a:gd name="T0" fmla="*/ 6 w 10"/>
                <a:gd name="T1" fmla="*/ 0 h 6"/>
                <a:gd name="T2" fmla="*/ 5 w 10"/>
                <a:gd name="T3" fmla="*/ 1 h 6"/>
                <a:gd name="T4" fmla="*/ 2 w 10"/>
                <a:gd name="T5" fmla="*/ 2 h 6"/>
                <a:gd name="T6" fmla="*/ 2 w 10"/>
                <a:gd name="T7" fmla="*/ 5 h 6"/>
                <a:gd name="T8" fmla="*/ 5 w 10"/>
                <a:gd name="T9" fmla="*/ 4 h 6"/>
                <a:gd name="T10" fmla="*/ 6 w 10"/>
                <a:gd name="T11" fmla="*/ 3 h 6"/>
                <a:gd name="T12" fmla="*/ 8 w 10"/>
                <a:gd name="T13" fmla="*/ 2 h 6"/>
                <a:gd name="T14" fmla="*/ 8 w 10"/>
                <a:gd name="T15" fmla="*/ 1 h 6"/>
                <a:gd name="T16" fmla="*/ 6 w 10"/>
                <a:gd name="T1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" h="6">
                  <a:moveTo>
                    <a:pt x="6" y="0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4" y="1"/>
                    <a:pt x="2" y="2"/>
                  </a:cubicBezTo>
                  <a:cubicBezTo>
                    <a:pt x="0" y="4"/>
                    <a:pt x="2" y="4"/>
                    <a:pt x="2" y="5"/>
                  </a:cubicBezTo>
                  <a:cubicBezTo>
                    <a:pt x="1" y="6"/>
                    <a:pt x="4" y="4"/>
                    <a:pt x="5" y="4"/>
                  </a:cubicBezTo>
                  <a:cubicBezTo>
                    <a:pt x="6" y="4"/>
                    <a:pt x="5" y="3"/>
                    <a:pt x="6" y="3"/>
                  </a:cubicBezTo>
                  <a:cubicBezTo>
                    <a:pt x="6" y="3"/>
                    <a:pt x="7" y="3"/>
                    <a:pt x="8" y="2"/>
                  </a:cubicBezTo>
                  <a:cubicBezTo>
                    <a:pt x="10" y="2"/>
                    <a:pt x="8" y="1"/>
                    <a:pt x="8" y="1"/>
                  </a:cubicBezTo>
                  <a:cubicBezTo>
                    <a:pt x="8" y="1"/>
                    <a:pt x="7" y="0"/>
                    <a:pt x="6" y="0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0" name="Freeform 212"/>
            <p:cNvSpPr>
              <a:spLocks/>
            </p:cNvSpPr>
            <p:nvPr/>
          </p:nvSpPr>
          <p:spPr bwMode="auto">
            <a:xfrm>
              <a:off x="4980801" y="2104120"/>
              <a:ext cx="15875" cy="15875"/>
            </a:xfrm>
            <a:custGeom>
              <a:avLst/>
              <a:gdLst>
                <a:gd name="T0" fmla="*/ 2 w 5"/>
                <a:gd name="T1" fmla="*/ 0 h 5"/>
                <a:gd name="T2" fmla="*/ 0 w 5"/>
                <a:gd name="T3" fmla="*/ 1 h 5"/>
                <a:gd name="T4" fmla="*/ 0 w 5"/>
                <a:gd name="T5" fmla="*/ 4 h 5"/>
                <a:gd name="T6" fmla="*/ 2 w 5"/>
                <a:gd name="T7" fmla="*/ 5 h 5"/>
                <a:gd name="T8" fmla="*/ 4 w 5"/>
                <a:gd name="T9" fmla="*/ 4 h 5"/>
                <a:gd name="T10" fmla="*/ 5 w 5"/>
                <a:gd name="T11" fmla="*/ 1 h 5"/>
                <a:gd name="T12" fmla="*/ 2 w 5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" h="5">
                  <a:moveTo>
                    <a:pt x="2" y="0"/>
                  </a:moveTo>
                  <a:cubicBezTo>
                    <a:pt x="2" y="0"/>
                    <a:pt x="0" y="1"/>
                    <a:pt x="0" y="1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2" y="5"/>
                    <a:pt x="2" y="5"/>
                  </a:cubicBezTo>
                  <a:cubicBezTo>
                    <a:pt x="3" y="5"/>
                    <a:pt x="4" y="4"/>
                    <a:pt x="4" y="4"/>
                  </a:cubicBezTo>
                  <a:cubicBezTo>
                    <a:pt x="5" y="3"/>
                    <a:pt x="5" y="2"/>
                    <a:pt x="5" y="1"/>
                  </a:cubicBezTo>
                  <a:cubicBezTo>
                    <a:pt x="4" y="0"/>
                    <a:pt x="3" y="0"/>
                    <a:pt x="2" y="0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1" name="Freeform 213"/>
            <p:cNvSpPr>
              <a:spLocks/>
            </p:cNvSpPr>
            <p:nvPr/>
          </p:nvSpPr>
          <p:spPr bwMode="auto">
            <a:xfrm>
              <a:off x="4980801" y="2046971"/>
              <a:ext cx="60326" cy="63501"/>
            </a:xfrm>
            <a:custGeom>
              <a:avLst/>
              <a:gdLst>
                <a:gd name="T0" fmla="*/ 13 w 19"/>
                <a:gd name="T1" fmla="*/ 13 h 20"/>
                <a:gd name="T2" fmla="*/ 13 w 19"/>
                <a:gd name="T3" fmla="*/ 11 h 20"/>
                <a:gd name="T4" fmla="*/ 15 w 19"/>
                <a:gd name="T5" fmla="*/ 12 h 20"/>
                <a:gd name="T6" fmla="*/ 17 w 19"/>
                <a:gd name="T7" fmla="*/ 13 h 20"/>
                <a:gd name="T8" fmla="*/ 18 w 19"/>
                <a:gd name="T9" fmla="*/ 11 h 20"/>
                <a:gd name="T10" fmla="*/ 16 w 19"/>
                <a:gd name="T11" fmla="*/ 9 h 20"/>
                <a:gd name="T12" fmla="*/ 17 w 19"/>
                <a:gd name="T13" fmla="*/ 7 h 20"/>
                <a:gd name="T14" fmla="*/ 18 w 19"/>
                <a:gd name="T15" fmla="*/ 5 h 20"/>
                <a:gd name="T16" fmla="*/ 16 w 19"/>
                <a:gd name="T17" fmla="*/ 4 h 20"/>
                <a:gd name="T18" fmla="*/ 15 w 19"/>
                <a:gd name="T19" fmla="*/ 4 h 20"/>
                <a:gd name="T20" fmla="*/ 12 w 19"/>
                <a:gd name="T21" fmla="*/ 3 h 20"/>
                <a:gd name="T22" fmla="*/ 11 w 19"/>
                <a:gd name="T23" fmla="*/ 1 h 20"/>
                <a:gd name="T24" fmla="*/ 8 w 19"/>
                <a:gd name="T25" fmla="*/ 0 h 20"/>
                <a:gd name="T26" fmla="*/ 7 w 19"/>
                <a:gd name="T27" fmla="*/ 3 h 20"/>
                <a:gd name="T28" fmla="*/ 9 w 19"/>
                <a:gd name="T29" fmla="*/ 5 h 20"/>
                <a:gd name="T30" fmla="*/ 8 w 19"/>
                <a:gd name="T31" fmla="*/ 7 h 20"/>
                <a:gd name="T32" fmla="*/ 8 w 19"/>
                <a:gd name="T33" fmla="*/ 7 h 20"/>
                <a:gd name="T34" fmla="*/ 7 w 19"/>
                <a:gd name="T35" fmla="*/ 9 h 20"/>
                <a:gd name="T36" fmla="*/ 7 w 19"/>
                <a:gd name="T37" fmla="*/ 6 h 20"/>
                <a:gd name="T38" fmla="*/ 3 w 19"/>
                <a:gd name="T39" fmla="*/ 6 h 20"/>
                <a:gd name="T40" fmla="*/ 3 w 19"/>
                <a:gd name="T41" fmla="*/ 10 h 20"/>
                <a:gd name="T42" fmla="*/ 1 w 19"/>
                <a:gd name="T43" fmla="*/ 11 h 20"/>
                <a:gd name="T44" fmla="*/ 1 w 19"/>
                <a:gd name="T45" fmla="*/ 13 h 20"/>
                <a:gd name="T46" fmla="*/ 3 w 19"/>
                <a:gd name="T47" fmla="*/ 14 h 20"/>
                <a:gd name="T48" fmla="*/ 6 w 19"/>
                <a:gd name="T49" fmla="*/ 15 h 20"/>
                <a:gd name="T50" fmla="*/ 9 w 19"/>
                <a:gd name="T51" fmla="*/ 15 h 20"/>
                <a:gd name="T52" fmla="*/ 11 w 19"/>
                <a:gd name="T53" fmla="*/ 16 h 20"/>
                <a:gd name="T54" fmla="*/ 14 w 19"/>
                <a:gd name="T55" fmla="*/ 19 h 20"/>
                <a:gd name="T56" fmla="*/ 16 w 19"/>
                <a:gd name="T57" fmla="*/ 18 h 20"/>
                <a:gd name="T58" fmla="*/ 18 w 19"/>
                <a:gd name="T59" fmla="*/ 15 h 20"/>
                <a:gd name="T60" fmla="*/ 13 w 19"/>
                <a:gd name="T61" fmla="*/ 1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9" h="20">
                  <a:moveTo>
                    <a:pt x="13" y="13"/>
                  </a:moveTo>
                  <a:cubicBezTo>
                    <a:pt x="13" y="13"/>
                    <a:pt x="12" y="11"/>
                    <a:pt x="13" y="11"/>
                  </a:cubicBezTo>
                  <a:cubicBezTo>
                    <a:pt x="14" y="10"/>
                    <a:pt x="14" y="12"/>
                    <a:pt x="15" y="12"/>
                  </a:cubicBezTo>
                  <a:cubicBezTo>
                    <a:pt x="15" y="13"/>
                    <a:pt x="16" y="13"/>
                    <a:pt x="17" y="13"/>
                  </a:cubicBezTo>
                  <a:cubicBezTo>
                    <a:pt x="18" y="13"/>
                    <a:pt x="18" y="12"/>
                    <a:pt x="18" y="11"/>
                  </a:cubicBezTo>
                  <a:cubicBezTo>
                    <a:pt x="18" y="11"/>
                    <a:pt x="18" y="11"/>
                    <a:pt x="16" y="9"/>
                  </a:cubicBezTo>
                  <a:cubicBezTo>
                    <a:pt x="13" y="7"/>
                    <a:pt x="16" y="8"/>
                    <a:pt x="17" y="7"/>
                  </a:cubicBezTo>
                  <a:cubicBezTo>
                    <a:pt x="17" y="7"/>
                    <a:pt x="18" y="5"/>
                    <a:pt x="18" y="5"/>
                  </a:cubicBezTo>
                  <a:cubicBezTo>
                    <a:pt x="19" y="5"/>
                    <a:pt x="16" y="4"/>
                    <a:pt x="16" y="4"/>
                  </a:cubicBezTo>
                  <a:cubicBezTo>
                    <a:pt x="15" y="3"/>
                    <a:pt x="15" y="4"/>
                    <a:pt x="15" y="4"/>
                  </a:cubicBezTo>
                  <a:cubicBezTo>
                    <a:pt x="15" y="4"/>
                    <a:pt x="13" y="3"/>
                    <a:pt x="12" y="3"/>
                  </a:cubicBezTo>
                  <a:cubicBezTo>
                    <a:pt x="12" y="2"/>
                    <a:pt x="12" y="1"/>
                    <a:pt x="11" y="1"/>
                  </a:cubicBezTo>
                  <a:cubicBezTo>
                    <a:pt x="11" y="0"/>
                    <a:pt x="10" y="0"/>
                    <a:pt x="8" y="0"/>
                  </a:cubicBezTo>
                  <a:cubicBezTo>
                    <a:pt x="7" y="1"/>
                    <a:pt x="7" y="3"/>
                    <a:pt x="7" y="3"/>
                  </a:cubicBezTo>
                  <a:cubicBezTo>
                    <a:pt x="7" y="3"/>
                    <a:pt x="8" y="4"/>
                    <a:pt x="9" y="5"/>
                  </a:cubicBezTo>
                  <a:cubicBezTo>
                    <a:pt x="9" y="5"/>
                    <a:pt x="9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9" y="8"/>
                    <a:pt x="7" y="9"/>
                  </a:cubicBezTo>
                  <a:cubicBezTo>
                    <a:pt x="6" y="9"/>
                    <a:pt x="7" y="7"/>
                    <a:pt x="7" y="6"/>
                  </a:cubicBezTo>
                  <a:cubicBezTo>
                    <a:pt x="7" y="5"/>
                    <a:pt x="3" y="6"/>
                    <a:pt x="3" y="6"/>
                  </a:cubicBezTo>
                  <a:cubicBezTo>
                    <a:pt x="3" y="6"/>
                    <a:pt x="4" y="9"/>
                    <a:pt x="3" y="10"/>
                  </a:cubicBezTo>
                  <a:cubicBezTo>
                    <a:pt x="2" y="10"/>
                    <a:pt x="2" y="10"/>
                    <a:pt x="1" y="11"/>
                  </a:cubicBezTo>
                  <a:cubicBezTo>
                    <a:pt x="0" y="12"/>
                    <a:pt x="1" y="13"/>
                    <a:pt x="1" y="13"/>
                  </a:cubicBezTo>
                  <a:cubicBezTo>
                    <a:pt x="1" y="14"/>
                    <a:pt x="3" y="14"/>
                    <a:pt x="3" y="14"/>
                  </a:cubicBezTo>
                  <a:cubicBezTo>
                    <a:pt x="4" y="14"/>
                    <a:pt x="4" y="14"/>
                    <a:pt x="6" y="15"/>
                  </a:cubicBezTo>
                  <a:cubicBezTo>
                    <a:pt x="9" y="17"/>
                    <a:pt x="7" y="15"/>
                    <a:pt x="9" y="15"/>
                  </a:cubicBezTo>
                  <a:cubicBezTo>
                    <a:pt x="11" y="15"/>
                    <a:pt x="10" y="16"/>
                    <a:pt x="11" y="16"/>
                  </a:cubicBezTo>
                  <a:cubicBezTo>
                    <a:pt x="12" y="17"/>
                    <a:pt x="13" y="18"/>
                    <a:pt x="14" y="19"/>
                  </a:cubicBezTo>
                  <a:cubicBezTo>
                    <a:pt x="15" y="20"/>
                    <a:pt x="16" y="18"/>
                    <a:pt x="16" y="18"/>
                  </a:cubicBezTo>
                  <a:cubicBezTo>
                    <a:pt x="17" y="17"/>
                    <a:pt x="18" y="15"/>
                    <a:pt x="18" y="15"/>
                  </a:cubicBezTo>
                  <a:cubicBezTo>
                    <a:pt x="18" y="15"/>
                    <a:pt x="14" y="13"/>
                    <a:pt x="13" y="13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2" name="Freeform 214"/>
            <p:cNvSpPr>
              <a:spLocks/>
            </p:cNvSpPr>
            <p:nvPr/>
          </p:nvSpPr>
          <p:spPr bwMode="auto">
            <a:xfrm>
              <a:off x="5060177" y="2062846"/>
              <a:ext cx="12700" cy="12700"/>
            </a:xfrm>
            <a:custGeom>
              <a:avLst/>
              <a:gdLst>
                <a:gd name="T0" fmla="*/ 2 w 4"/>
                <a:gd name="T1" fmla="*/ 1 h 4"/>
                <a:gd name="T2" fmla="*/ 0 w 4"/>
                <a:gd name="T3" fmla="*/ 1 h 4"/>
                <a:gd name="T4" fmla="*/ 0 w 4"/>
                <a:gd name="T5" fmla="*/ 3 h 4"/>
                <a:gd name="T6" fmla="*/ 3 w 4"/>
                <a:gd name="T7" fmla="*/ 2 h 4"/>
                <a:gd name="T8" fmla="*/ 2 w 4"/>
                <a:gd name="T9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" h="4">
                  <a:moveTo>
                    <a:pt x="2" y="1"/>
                  </a:moveTo>
                  <a:cubicBezTo>
                    <a:pt x="2" y="0"/>
                    <a:pt x="1" y="1"/>
                    <a:pt x="0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1" y="4"/>
                    <a:pt x="1" y="3"/>
                    <a:pt x="3" y="2"/>
                  </a:cubicBezTo>
                  <a:cubicBezTo>
                    <a:pt x="4" y="0"/>
                    <a:pt x="2" y="1"/>
                    <a:pt x="2" y="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3" name="Freeform 215"/>
            <p:cNvSpPr>
              <a:spLocks/>
            </p:cNvSpPr>
            <p:nvPr/>
          </p:nvSpPr>
          <p:spPr bwMode="auto">
            <a:xfrm>
              <a:off x="4855390" y="638862"/>
              <a:ext cx="806450" cy="1452560"/>
            </a:xfrm>
            <a:custGeom>
              <a:avLst/>
              <a:gdLst>
                <a:gd name="T0" fmla="*/ 222 w 253"/>
                <a:gd name="T1" fmla="*/ 377 h 456"/>
                <a:gd name="T2" fmla="*/ 247 w 253"/>
                <a:gd name="T3" fmla="*/ 312 h 456"/>
                <a:gd name="T4" fmla="*/ 235 w 253"/>
                <a:gd name="T5" fmla="*/ 269 h 456"/>
                <a:gd name="T6" fmla="*/ 216 w 253"/>
                <a:gd name="T7" fmla="*/ 241 h 456"/>
                <a:gd name="T8" fmla="*/ 204 w 253"/>
                <a:gd name="T9" fmla="*/ 226 h 456"/>
                <a:gd name="T10" fmla="*/ 200 w 253"/>
                <a:gd name="T11" fmla="*/ 214 h 456"/>
                <a:gd name="T12" fmla="*/ 185 w 253"/>
                <a:gd name="T13" fmla="*/ 195 h 456"/>
                <a:gd name="T14" fmla="*/ 186 w 253"/>
                <a:gd name="T15" fmla="*/ 170 h 456"/>
                <a:gd name="T16" fmla="*/ 161 w 253"/>
                <a:gd name="T17" fmla="*/ 137 h 456"/>
                <a:gd name="T18" fmla="*/ 160 w 253"/>
                <a:gd name="T19" fmla="*/ 100 h 456"/>
                <a:gd name="T20" fmla="*/ 141 w 253"/>
                <a:gd name="T21" fmla="*/ 79 h 456"/>
                <a:gd name="T22" fmla="*/ 128 w 253"/>
                <a:gd name="T23" fmla="*/ 52 h 456"/>
                <a:gd name="T24" fmla="*/ 123 w 253"/>
                <a:gd name="T25" fmla="*/ 44 h 456"/>
                <a:gd name="T26" fmla="*/ 129 w 253"/>
                <a:gd name="T27" fmla="*/ 38 h 456"/>
                <a:gd name="T28" fmla="*/ 128 w 253"/>
                <a:gd name="T29" fmla="*/ 19 h 456"/>
                <a:gd name="T30" fmla="*/ 104 w 253"/>
                <a:gd name="T31" fmla="*/ 1 h 456"/>
                <a:gd name="T32" fmla="*/ 82 w 253"/>
                <a:gd name="T33" fmla="*/ 20 h 456"/>
                <a:gd name="T34" fmla="*/ 79 w 253"/>
                <a:gd name="T35" fmla="*/ 58 h 456"/>
                <a:gd name="T36" fmla="*/ 74 w 253"/>
                <a:gd name="T37" fmla="*/ 73 h 456"/>
                <a:gd name="T38" fmla="*/ 59 w 253"/>
                <a:gd name="T39" fmla="*/ 70 h 456"/>
                <a:gd name="T40" fmla="*/ 27 w 253"/>
                <a:gd name="T41" fmla="*/ 68 h 456"/>
                <a:gd name="T42" fmla="*/ 7 w 253"/>
                <a:gd name="T43" fmla="*/ 63 h 456"/>
                <a:gd name="T44" fmla="*/ 7 w 253"/>
                <a:gd name="T45" fmla="*/ 74 h 456"/>
                <a:gd name="T46" fmla="*/ 26 w 253"/>
                <a:gd name="T47" fmla="*/ 85 h 456"/>
                <a:gd name="T48" fmla="*/ 51 w 253"/>
                <a:gd name="T49" fmla="*/ 99 h 456"/>
                <a:gd name="T50" fmla="*/ 63 w 253"/>
                <a:gd name="T51" fmla="*/ 127 h 456"/>
                <a:gd name="T52" fmla="*/ 74 w 253"/>
                <a:gd name="T53" fmla="*/ 159 h 456"/>
                <a:gd name="T54" fmla="*/ 81 w 253"/>
                <a:gd name="T55" fmla="*/ 184 h 456"/>
                <a:gd name="T56" fmla="*/ 109 w 253"/>
                <a:gd name="T57" fmla="*/ 205 h 456"/>
                <a:gd name="T58" fmla="*/ 113 w 253"/>
                <a:gd name="T59" fmla="*/ 228 h 456"/>
                <a:gd name="T60" fmla="*/ 102 w 253"/>
                <a:gd name="T61" fmla="*/ 246 h 456"/>
                <a:gd name="T62" fmla="*/ 88 w 253"/>
                <a:gd name="T63" fmla="*/ 280 h 456"/>
                <a:gd name="T64" fmla="*/ 81 w 253"/>
                <a:gd name="T65" fmla="*/ 293 h 456"/>
                <a:gd name="T66" fmla="*/ 73 w 253"/>
                <a:gd name="T67" fmla="*/ 307 h 456"/>
                <a:gd name="T68" fmla="*/ 67 w 253"/>
                <a:gd name="T69" fmla="*/ 314 h 456"/>
                <a:gd name="T70" fmla="*/ 54 w 253"/>
                <a:gd name="T71" fmla="*/ 313 h 456"/>
                <a:gd name="T72" fmla="*/ 61 w 253"/>
                <a:gd name="T73" fmla="*/ 327 h 456"/>
                <a:gd name="T74" fmla="*/ 58 w 253"/>
                <a:gd name="T75" fmla="*/ 348 h 456"/>
                <a:gd name="T76" fmla="*/ 65 w 253"/>
                <a:gd name="T77" fmla="*/ 369 h 456"/>
                <a:gd name="T78" fmla="*/ 71 w 253"/>
                <a:gd name="T79" fmla="*/ 387 h 456"/>
                <a:gd name="T80" fmla="*/ 73 w 253"/>
                <a:gd name="T81" fmla="*/ 400 h 456"/>
                <a:gd name="T82" fmla="*/ 73 w 253"/>
                <a:gd name="T83" fmla="*/ 414 h 456"/>
                <a:gd name="T84" fmla="*/ 76 w 253"/>
                <a:gd name="T85" fmla="*/ 420 h 456"/>
                <a:gd name="T86" fmla="*/ 75 w 253"/>
                <a:gd name="T87" fmla="*/ 429 h 456"/>
                <a:gd name="T88" fmla="*/ 83 w 253"/>
                <a:gd name="T89" fmla="*/ 433 h 456"/>
                <a:gd name="T90" fmla="*/ 89 w 253"/>
                <a:gd name="T91" fmla="*/ 436 h 456"/>
                <a:gd name="T92" fmla="*/ 95 w 253"/>
                <a:gd name="T93" fmla="*/ 436 h 456"/>
                <a:gd name="T94" fmla="*/ 98 w 253"/>
                <a:gd name="T95" fmla="*/ 442 h 456"/>
                <a:gd name="T96" fmla="*/ 104 w 253"/>
                <a:gd name="T97" fmla="*/ 447 h 456"/>
                <a:gd name="T98" fmla="*/ 104 w 253"/>
                <a:gd name="T99" fmla="*/ 454 h 456"/>
                <a:gd name="T100" fmla="*/ 113 w 253"/>
                <a:gd name="T101" fmla="*/ 447 h 456"/>
                <a:gd name="T102" fmla="*/ 116 w 253"/>
                <a:gd name="T103" fmla="*/ 453 h 456"/>
                <a:gd name="T104" fmla="*/ 122 w 253"/>
                <a:gd name="T105" fmla="*/ 455 h 456"/>
                <a:gd name="T106" fmla="*/ 127 w 253"/>
                <a:gd name="T107" fmla="*/ 452 h 456"/>
                <a:gd name="T108" fmla="*/ 139 w 253"/>
                <a:gd name="T109" fmla="*/ 443 h 456"/>
                <a:gd name="T110" fmla="*/ 153 w 253"/>
                <a:gd name="T111" fmla="*/ 439 h 456"/>
                <a:gd name="T112" fmla="*/ 167 w 253"/>
                <a:gd name="T113" fmla="*/ 428 h 456"/>
                <a:gd name="T114" fmla="*/ 176 w 253"/>
                <a:gd name="T115" fmla="*/ 420 h 456"/>
                <a:gd name="T116" fmla="*/ 188 w 253"/>
                <a:gd name="T117" fmla="*/ 414 h 456"/>
                <a:gd name="T118" fmla="*/ 201 w 253"/>
                <a:gd name="T119" fmla="*/ 406 h 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53" h="456">
                  <a:moveTo>
                    <a:pt x="207" y="405"/>
                  </a:moveTo>
                  <a:cubicBezTo>
                    <a:pt x="210" y="399"/>
                    <a:pt x="210" y="399"/>
                    <a:pt x="210" y="399"/>
                  </a:cubicBezTo>
                  <a:cubicBezTo>
                    <a:pt x="212" y="395"/>
                    <a:pt x="212" y="395"/>
                    <a:pt x="212" y="395"/>
                  </a:cubicBezTo>
                  <a:cubicBezTo>
                    <a:pt x="212" y="395"/>
                    <a:pt x="212" y="395"/>
                    <a:pt x="212" y="395"/>
                  </a:cubicBezTo>
                  <a:cubicBezTo>
                    <a:pt x="215" y="390"/>
                    <a:pt x="216" y="388"/>
                    <a:pt x="216" y="387"/>
                  </a:cubicBezTo>
                  <a:cubicBezTo>
                    <a:pt x="217" y="385"/>
                    <a:pt x="218" y="382"/>
                    <a:pt x="218" y="381"/>
                  </a:cubicBezTo>
                  <a:cubicBezTo>
                    <a:pt x="219" y="379"/>
                    <a:pt x="221" y="378"/>
                    <a:pt x="222" y="377"/>
                  </a:cubicBezTo>
                  <a:cubicBezTo>
                    <a:pt x="224" y="370"/>
                    <a:pt x="224" y="370"/>
                    <a:pt x="224" y="370"/>
                  </a:cubicBezTo>
                  <a:cubicBezTo>
                    <a:pt x="234" y="349"/>
                    <a:pt x="234" y="349"/>
                    <a:pt x="234" y="349"/>
                  </a:cubicBezTo>
                  <a:cubicBezTo>
                    <a:pt x="235" y="348"/>
                    <a:pt x="236" y="343"/>
                    <a:pt x="237" y="341"/>
                  </a:cubicBezTo>
                  <a:cubicBezTo>
                    <a:pt x="237" y="341"/>
                    <a:pt x="239" y="335"/>
                    <a:pt x="239" y="334"/>
                  </a:cubicBezTo>
                  <a:cubicBezTo>
                    <a:pt x="239" y="333"/>
                    <a:pt x="241" y="327"/>
                    <a:pt x="241" y="327"/>
                  </a:cubicBezTo>
                  <a:cubicBezTo>
                    <a:pt x="242" y="326"/>
                    <a:pt x="244" y="318"/>
                    <a:pt x="244" y="317"/>
                  </a:cubicBezTo>
                  <a:cubicBezTo>
                    <a:pt x="244" y="314"/>
                    <a:pt x="246" y="313"/>
                    <a:pt x="247" y="312"/>
                  </a:cubicBezTo>
                  <a:cubicBezTo>
                    <a:pt x="248" y="312"/>
                    <a:pt x="248" y="312"/>
                    <a:pt x="248" y="312"/>
                  </a:cubicBezTo>
                  <a:cubicBezTo>
                    <a:pt x="248" y="311"/>
                    <a:pt x="250" y="306"/>
                    <a:pt x="251" y="303"/>
                  </a:cubicBezTo>
                  <a:cubicBezTo>
                    <a:pt x="251" y="303"/>
                    <a:pt x="252" y="298"/>
                    <a:pt x="253" y="288"/>
                  </a:cubicBezTo>
                  <a:cubicBezTo>
                    <a:pt x="251" y="280"/>
                    <a:pt x="251" y="280"/>
                    <a:pt x="251" y="280"/>
                  </a:cubicBezTo>
                  <a:cubicBezTo>
                    <a:pt x="248" y="277"/>
                    <a:pt x="248" y="277"/>
                    <a:pt x="248" y="277"/>
                  </a:cubicBezTo>
                  <a:cubicBezTo>
                    <a:pt x="243" y="274"/>
                    <a:pt x="243" y="274"/>
                    <a:pt x="243" y="274"/>
                  </a:cubicBezTo>
                  <a:cubicBezTo>
                    <a:pt x="237" y="271"/>
                    <a:pt x="236" y="270"/>
                    <a:pt x="235" y="269"/>
                  </a:cubicBezTo>
                  <a:cubicBezTo>
                    <a:pt x="235" y="269"/>
                    <a:pt x="234" y="268"/>
                    <a:pt x="232" y="268"/>
                  </a:cubicBezTo>
                  <a:cubicBezTo>
                    <a:pt x="231" y="267"/>
                    <a:pt x="227" y="266"/>
                    <a:pt x="226" y="266"/>
                  </a:cubicBezTo>
                  <a:cubicBezTo>
                    <a:pt x="225" y="266"/>
                    <a:pt x="224" y="266"/>
                    <a:pt x="219" y="262"/>
                  </a:cubicBezTo>
                  <a:cubicBezTo>
                    <a:pt x="216" y="260"/>
                    <a:pt x="213" y="256"/>
                    <a:pt x="212" y="256"/>
                  </a:cubicBezTo>
                  <a:cubicBezTo>
                    <a:pt x="212" y="255"/>
                    <a:pt x="212" y="255"/>
                    <a:pt x="212" y="255"/>
                  </a:cubicBezTo>
                  <a:cubicBezTo>
                    <a:pt x="215" y="247"/>
                    <a:pt x="215" y="247"/>
                    <a:pt x="215" y="247"/>
                  </a:cubicBezTo>
                  <a:cubicBezTo>
                    <a:pt x="216" y="246"/>
                    <a:pt x="216" y="242"/>
                    <a:pt x="216" y="241"/>
                  </a:cubicBezTo>
                  <a:cubicBezTo>
                    <a:pt x="216" y="241"/>
                    <a:pt x="216" y="239"/>
                    <a:pt x="216" y="239"/>
                  </a:cubicBezTo>
                  <a:cubicBezTo>
                    <a:pt x="215" y="236"/>
                    <a:pt x="215" y="236"/>
                    <a:pt x="215" y="236"/>
                  </a:cubicBezTo>
                  <a:cubicBezTo>
                    <a:pt x="214" y="233"/>
                    <a:pt x="214" y="233"/>
                    <a:pt x="214" y="233"/>
                  </a:cubicBezTo>
                  <a:cubicBezTo>
                    <a:pt x="213" y="233"/>
                    <a:pt x="211" y="233"/>
                    <a:pt x="210" y="233"/>
                  </a:cubicBezTo>
                  <a:cubicBezTo>
                    <a:pt x="207" y="233"/>
                    <a:pt x="207" y="230"/>
                    <a:pt x="206" y="228"/>
                  </a:cubicBezTo>
                  <a:cubicBezTo>
                    <a:pt x="206" y="228"/>
                    <a:pt x="206" y="228"/>
                    <a:pt x="205" y="227"/>
                  </a:cubicBezTo>
                  <a:cubicBezTo>
                    <a:pt x="205" y="227"/>
                    <a:pt x="204" y="227"/>
                    <a:pt x="204" y="226"/>
                  </a:cubicBezTo>
                  <a:cubicBezTo>
                    <a:pt x="201" y="225"/>
                    <a:pt x="200" y="222"/>
                    <a:pt x="200" y="221"/>
                  </a:cubicBezTo>
                  <a:cubicBezTo>
                    <a:pt x="200" y="221"/>
                    <a:pt x="200" y="221"/>
                    <a:pt x="200" y="221"/>
                  </a:cubicBezTo>
                  <a:cubicBezTo>
                    <a:pt x="202" y="216"/>
                    <a:pt x="202" y="216"/>
                    <a:pt x="202" y="216"/>
                  </a:cubicBezTo>
                  <a:cubicBezTo>
                    <a:pt x="201" y="215"/>
                    <a:pt x="201" y="214"/>
                    <a:pt x="201" y="214"/>
                  </a:cubicBezTo>
                  <a:cubicBezTo>
                    <a:pt x="201" y="214"/>
                    <a:pt x="201" y="214"/>
                    <a:pt x="201" y="214"/>
                  </a:cubicBezTo>
                  <a:cubicBezTo>
                    <a:pt x="200" y="214"/>
                    <a:pt x="200" y="214"/>
                    <a:pt x="200" y="214"/>
                  </a:cubicBezTo>
                  <a:cubicBezTo>
                    <a:pt x="200" y="214"/>
                    <a:pt x="200" y="214"/>
                    <a:pt x="200" y="214"/>
                  </a:cubicBezTo>
                  <a:cubicBezTo>
                    <a:pt x="200" y="214"/>
                    <a:pt x="200" y="214"/>
                    <a:pt x="200" y="214"/>
                  </a:cubicBezTo>
                  <a:cubicBezTo>
                    <a:pt x="193" y="213"/>
                    <a:pt x="193" y="213"/>
                    <a:pt x="193" y="213"/>
                  </a:cubicBezTo>
                  <a:cubicBezTo>
                    <a:pt x="187" y="205"/>
                    <a:pt x="187" y="205"/>
                    <a:pt x="187" y="205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9" y="198"/>
                    <a:pt x="189" y="197"/>
                  </a:cubicBezTo>
                  <a:cubicBezTo>
                    <a:pt x="189" y="197"/>
                    <a:pt x="189" y="197"/>
                    <a:pt x="189" y="197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1"/>
                    <a:pt x="187" y="191"/>
                    <a:pt x="187" y="191"/>
                  </a:cubicBezTo>
                  <a:cubicBezTo>
                    <a:pt x="184" y="186"/>
                    <a:pt x="184" y="186"/>
                    <a:pt x="184" y="186"/>
                  </a:cubicBezTo>
                  <a:cubicBezTo>
                    <a:pt x="185" y="183"/>
                    <a:pt x="185" y="183"/>
                    <a:pt x="185" y="183"/>
                  </a:cubicBezTo>
                  <a:cubicBezTo>
                    <a:pt x="183" y="180"/>
                    <a:pt x="183" y="180"/>
                    <a:pt x="183" y="180"/>
                  </a:cubicBezTo>
                  <a:cubicBezTo>
                    <a:pt x="182" y="177"/>
                    <a:pt x="182" y="177"/>
                    <a:pt x="182" y="177"/>
                  </a:cubicBezTo>
                  <a:cubicBezTo>
                    <a:pt x="186" y="172"/>
                    <a:pt x="186" y="172"/>
                    <a:pt x="186" y="172"/>
                  </a:cubicBezTo>
                  <a:cubicBezTo>
                    <a:pt x="186" y="170"/>
                    <a:pt x="186" y="170"/>
                    <a:pt x="186" y="170"/>
                  </a:cubicBezTo>
                  <a:cubicBezTo>
                    <a:pt x="183" y="164"/>
                    <a:pt x="183" y="164"/>
                    <a:pt x="183" y="164"/>
                  </a:cubicBezTo>
                  <a:cubicBezTo>
                    <a:pt x="181" y="162"/>
                    <a:pt x="181" y="160"/>
                    <a:pt x="181" y="160"/>
                  </a:cubicBezTo>
                  <a:cubicBezTo>
                    <a:pt x="180" y="159"/>
                    <a:pt x="178" y="158"/>
                    <a:pt x="175" y="156"/>
                  </a:cubicBezTo>
                  <a:cubicBezTo>
                    <a:pt x="175" y="156"/>
                    <a:pt x="175" y="156"/>
                    <a:pt x="175" y="156"/>
                  </a:cubicBezTo>
                  <a:cubicBezTo>
                    <a:pt x="172" y="149"/>
                    <a:pt x="172" y="149"/>
                    <a:pt x="172" y="149"/>
                  </a:cubicBezTo>
                  <a:cubicBezTo>
                    <a:pt x="166" y="143"/>
                    <a:pt x="166" y="143"/>
                    <a:pt x="166" y="143"/>
                  </a:cubicBezTo>
                  <a:cubicBezTo>
                    <a:pt x="161" y="137"/>
                    <a:pt x="161" y="137"/>
                    <a:pt x="161" y="137"/>
                  </a:cubicBezTo>
                  <a:cubicBezTo>
                    <a:pt x="158" y="134"/>
                    <a:pt x="158" y="134"/>
                    <a:pt x="158" y="134"/>
                  </a:cubicBezTo>
                  <a:cubicBezTo>
                    <a:pt x="155" y="126"/>
                    <a:pt x="155" y="126"/>
                    <a:pt x="155" y="126"/>
                  </a:cubicBezTo>
                  <a:cubicBezTo>
                    <a:pt x="155" y="124"/>
                    <a:pt x="155" y="124"/>
                    <a:pt x="155" y="124"/>
                  </a:cubicBezTo>
                  <a:cubicBezTo>
                    <a:pt x="155" y="123"/>
                    <a:pt x="156" y="120"/>
                    <a:pt x="156" y="119"/>
                  </a:cubicBezTo>
                  <a:cubicBezTo>
                    <a:pt x="156" y="118"/>
                    <a:pt x="156" y="118"/>
                    <a:pt x="157" y="116"/>
                  </a:cubicBezTo>
                  <a:cubicBezTo>
                    <a:pt x="157" y="114"/>
                    <a:pt x="158" y="110"/>
                    <a:pt x="158" y="108"/>
                  </a:cubicBezTo>
                  <a:cubicBezTo>
                    <a:pt x="158" y="105"/>
                    <a:pt x="160" y="101"/>
                    <a:pt x="160" y="100"/>
                  </a:cubicBezTo>
                  <a:cubicBezTo>
                    <a:pt x="161" y="94"/>
                    <a:pt x="161" y="94"/>
                    <a:pt x="161" y="94"/>
                  </a:cubicBezTo>
                  <a:cubicBezTo>
                    <a:pt x="160" y="93"/>
                    <a:pt x="160" y="93"/>
                    <a:pt x="160" y="93"/>
                  </a:cubicBezTo>
                  <a:cubicBezTo>
                    <a:pt x="155" y="90"/>
                    <a:pt x="155" y="90"/>
                    <a:pt x="155" y="90"/>
                  </a:cubicBezTo>
                  <a:cubicBezTo>
                    <a:pt x="151" y="85"/>
                    <a:pt x="151" y="85"/>
                    <a:pt x="151" y="85"/>
                  </a:cubicBezTo>
                  <a:cubicBezTo>
                    <a:pt x="151" y="85"/>
                    <a:pt x="151" y="85"/>
                    <a:pt x="151" y="85"/>
                  </a:cubicBezTo>
                  <a:cubicBezTo>
                    <a:pt x="151" y="84"/>
                    <a:pt x="149" y="81"/>
                    <a:pt x="145" y="80"/>
                  </a:cubicBezTo>
                  <a:cubicBezTo>
                    <a:pt x="144" y="80"/>
                    <a:pt x="142" y="79"/>
                    <a:pt x="141" y="79"/>
                  </a:cubicBezTo>
                  <a:cubicBezTo>
                    <a:pt x="141" y="79"/>
                    <a:pt x="141" y="79"/>
                    <a:pt x="140" y="79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32" y="76"/>
                    <a:pt x="132" y="76"/>
                    <a:pt x="132" y="76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4" y="63"/>
                    <a:pt x="124" y="63"/>
                    <a:pt x="124" y="63"/>
                  </a:cubicBezTo>
                  <a:cubicBezTo>
                    <a:pt x="127" y="59"/>
                    <a:pt x="127" y="59"/>
                    <a:pt x="127" y="59"/>
                  </a:cubicBezTo>
                  <a:cubicBezTo>
                    <a:pt x="128" y="52"/>
                    <a:pt x="128" y="52"/>
                    <a:pt x="128" y="52"/>
                  </a:cubicBezTo>
                  <a:cubicBezTo>
                    <a:pt x="127" y="49"/>
                    <a:pt x="127" y="49"/>
                    <a:pt x="127" y="49"/>
                  </a:cubicBezTo>
                  <a:cubicBezTo>
                    <a:pt x="120" y="48"/>
                    <a:pt x="120" y="48"/>
                    <a:pt x="120" y="48"/>
                  </a:cubicBezTo>
                  <a:cubicBezTo>
                    <a:pt x="122" y="46"/>
                    <a:pt x="122" y="46"/>
                    <a:pt x="122" y="46"/>
                  </a:cubicBezTo>
                  <a:cubicBezTo>
                    <a:pt x="122" y="45"/>
                    <a:pt x="122" y="45"/>
                    <a:pt x="122" y="44"/>
                  </a:cubicBezTo>
                  <a:cubicBezTo>
                    <a:pt x="123" y="44"/>
                    <a:pt x="123" y="44"/>
                    <a:pt x="123" y="44"/>
                  </a:cubicBezTo>
                  <a:cubicBezTo>
                    <a:pt x="123" y="44"/>
                    <a:pt x="123" y="44"/>
                    <a:pt x="123" y="44"/>
                  </a:cubicBezTo>
                  <a:cubicBezTo>
                    <a:pt x="123" y="44"/>
                    <a:pt x="123" y="44"/>
                    <a:pt x="123" y="44"/>
                  </a:cubicBezTo>
                  <a:cubicBezTo>
                    <a:pt x="123" y="43"/>
                    <a:pt x="123" y="43"/>
                    <a:pt x="123" y="43"/>
                  </a:cubicBezTo>
                  <a:cubicBezTo>
                    <a:pt x="123" y="43"/>
                    <a:pt x="123" y="43"/>
                    <a:pt x="123" y="43"/>
                  </a:cubicBezTo>
                  <a:cubicBezTo>
                    <a:pt x="123" y="43"/>
                    <a:pt x="123" y="43"/>
                    <a:pt x="123" y="43"/>
                  </a:cubicBezTo>
                  <a:cubicBezTo>
                    <a:pt x="125" y="41"/>
                    <a:pt x="125" y="41"/>
                    <a:pt x="125" y="41"/>
                  </a:cubicBezTo>
                  <a:cubicBezTo>
                    <a:pt x="125" y="41"/>
                    <a:pt x="126" y="41"/>
                    <a:pt x="126" y="41"/>
                  </a:cubicBezTo>
                  <a:cubicBezTo>
                    <a:pt x="127" y="39"/>
                    <a:pt x="128" y="39"/>
                    <a:pt x="129" y="38"/>
                  </a:cubicBezTo>
                  <a:cubicBezTo>
                    <a:pt x="129" y="38"/>
                    <a:pt x="129" y="38"/>
                    <a:pt x="129" y="38"/>
                  </a:cubicBezTo>
                  <a:cubicBezTo>
                    <a:pt x="129" y="38"/>
                    <a:pt x="129" y="38"/>
                    <a:pt x="129" y="38"/>
                  </a:cubicBezTo>
                  <a:cubicBezTo>
                    <a:pt x="129" y="37"/>
                    <a:pt x="129" y="37"/>
                    <a:pt x="130" y="37"/>
                  </a:cubicBezTo>
                  <a:cubicBezTo>
                    <a:pt x="129" y="37"/>
                    <a:pt x="127" y="36"/>
                    <a:pt x="127" y="35"/>
                  </a:cubicBezTo>
                  <a:cubicBezTo>
                    <a:pt x="127" y="34"/>
                    <a:pt x="126" y="32"/>
                    <a:pt x="126" y="30"/>
                  </a:cubicBezTo>
                  <a:cubicBezTo>
                    <a:pt x="126" y="30"/>
                    <a:pt x="126" y="29"/>
                    <a:pt x="126" y="28"/>
                  </a:cubicBezTo>
                  <a:cubicBezTo>
                    <a:pt x="126" y="27"/>
                    <a:pt x="126" y="25"/>
                    <a:pt x="126" y="23"/>
                  </a:cubicBezTo>
                  <a:cubicBezTo>
                    <a:pt x="126" y="22"/>
                    <a:pt x="128" y="19"/>
                    <a:pt x="128" y="19"/>
                  </a:cubicBezTo>
                  <a:cubicBezTo>
                    <a:pt x="128" y="19"/>
                    <a:pt x="126" y="17"/>
                    <a:pt x="126" y="16"/>
                  </a:cubicBezTo>
                  <a:cubicBezTo>
                    <a:pt x="126" y="15"/>
                    <a:pt x="125" y="13"/>
                    <a:pt x="126" y="12"/>
                  </a:cubicBezTo>
                  <a:cubicBezTo>
                    <a:pt x="126" y="11"/>
                    <a:pt x="126" y="11"/>
                    <a:pt x="126" y="11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5" y="5"/>
                    <a:pt x="106" y="3"/>
                    <a:pt x="104" y="1"/>
                  </a:cubicBezTo>
                  <a:cubicBezTo>
                    <a:pt x="103" y="0"/>
                    <a:pt x="99" y="1"/>
                    <a:pt x="97" y="1"/>
                  </a:cubicBezTo>
                  <a:cubicBezTo>
                    <a:pt x="93" y="5"/>
                    <a:pt x="93" y="5"/>
                    <a:pt x="93" y="5"/>
                  </a:cubicBezTo>
                  <a:cubicBezTo>
                    <a:pt x="92" y="9"/>
                    <a:pt x="92" y="9"/>
                    <a:pt x="92" y="9"/>
                  </a:cubicBezTo>
                  <a:cubicBezTo>
                    <a:pt x="85" y="9"/>
                    <a:pt x="85" y="9"/>
                    <a:pt x="85" y="9"/>
                  </a:cubicBezTo>
                  <a:cubicBezTo>
                    <a:pt x="82" y="11"/>
                    <a:pt x="82" y="11"/>
                    <a:pt x="82" y="11"/>
                  </a:cubicBezTo>
                  <a:cubicBezTo>
                    <a:pt x="76" y="12"/>
                    <a:pt x="81" y="16"/>
                    <a:pt x="81" y="19"/>
                  </a:cubicBezTo>
                  <a:cubicBezTo>
                    <a:pt x="82" y="20"/>
                    <a:pt x="82" y="20"/>
                    <a:pt x="82" y="20"/>
                  </a:cubicBezTo>
                  <a:cubicBezTo>
                    <a:pt x="79" y="22"/>
                    <a:pt x="79" y="22"/>
                    <a:pt x="79" y="22"/>
                  </a:cubicBezTo>
                  <a:cubicBezTo>
                    <a:pt x="77" y="23"/>
                    <a:pt x="77" y="23"/>
                    <a:pt x="77" y="23"/>
                  </a:cubicBezTo>
                  <a:cubicBezTo>
                    <a:pt x="77" y="23"/>
                    <a:pt x="77" y="23"/>
                    <a:pt x="77" y="23"/>
                  </a:cubicBezTo>
                  <a:cubicBezTo>
                    <a:pt x="75" y="24"/>
                    <a:pt x="79" y="31"/>
                    <a:pt x="78" y="40"/>
                  </a:cubicBezTo>
                  <a:cubicBezTo>
                    <a:pt x="77" y="42"/>
                    <a:pt x="79" y="46"/>
                    <a:pt x="79" y="46"/>
                  </a:cubicBezTo>
                  <a:cubicBezTo>
                    <a:pt x="79" y="46"/>
                    <a:pt x="81" y="52"/>
                    <a:pt x="81" y="55"/>
                  </a:cubicBezTo>
                  <a:cubicBezTo>
                    <a:pt x="81" y="58"/>
                    <a:pt x="79" y="58"/>
                    <a:pt x="79" y="58"/>
                  </a:cubicBezTo>
                  <a:cubicBezTo>
                    <a:pt x="79" y="58"/>
                    <a:pt x="76" y="61"/>
                    <a:pt x="73" y="63"/>
                  </a:cubicBezTo>
                  <a:cubicBezTo>
                    <a:pt x="71" y="65"/>
                    <a:pt x="73" y="66"/>
                    <a:pt x="73" y="66"/>
                  </a:cubicBezTo>
                  <a:cubicBezTo>
                    <a:pt x="73" y="66"/>
                    <a:pt x="73" y="71"/>
                    <a:pt x="74" y="72"/>
                  </a:cubicBezTo>
                  <a:cubicBezTo>
                    <a:pt x="74" y="72"/>
                    <a:pt x="74" y="72"/>
                    <a:pt x="74" y="72"/>
                  </a:cubicBezTo>
                  <a:cubicBezTo>
                    <a:pt x="74" y="72"/>
                    <a:pt x="74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3" y="73"/>
                    <a:pt x="73" y="73"/>
                    <a:pt x="73" y="73"/>
                  </a:cubicBezTo>
                  <a:cubicBezTo>
                    <a:pt x="73" y="73"/>
                    <a:pt x="73" y="73"/>
                    <a:pt x="73" y="73"/>
                  </a:cubicBezTo>
                  <a:cubicBezTo>
                    <a:pt x="73" y="73"/>
                    <a:pt x="72" y="73"/>
                    <a:pt x="72" y="74"/>
                  </a:cubicBezTo>
                  <a:cubicBezTo>
                    <a:pt x="72" y="74"/>
                    <a:pt x="72" y="74"/>
                    <a:pt x="72" y="74"/>
                  </a:cubicBezTo>
                  <a:cubicBezTo>
                    <a:pt x="71" y="74"/>
                    <a:pt x="70" y="74"/>
                    <a:pt x="70" y="74"/>
                  </a:cubicBezTo>
                  <a:cubicBezTo>
                    <a:pt x="67" y="72"/>
                    <a:pt x="67" y="72"/>
                    <a:pt x="67" y="72"/>
                  </a:cubicBezTo>
                  <a:cubicBezTo>
                    <a:pt x="59" y="70"/>
                    <a:pt x="59" y="70"/>
                    <a:pt x="59" y="70"/>
                  </a:cubicBezTo>
                  <a:cubicBezTo>
                    <a:pt x="56" y="68"/>
                    <a:pt x="56" y="68"/>
                    <a:pt x="56" y="68"/>
                  </a:cubicBezTo>
                  <a:cubicBezTo>
                    <a:pt x="52" y="70"/>
                    <a:pt x="52" y="70"/>
                    <a:pt x="52" y="70"/>
                  </a:cubicBezTo>
                  <a:cubicBezTo>
                    <a:pt x="52" y="72"/>
                    <a:pt x="52" y="72"/>
                    <a:pt x="52" y="72"/>
                  </a:cubicBezTo>
                  <a:cubicBezTo>
                    <a:pt x="50" y="74"/>
                    <a:pt x="50" y="74"/>
                    <a:pt x="50" y="74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6" y="77"/>
                    <a:pt x="38" y="75"/>
                    <a:pt x="36" y="74"/>
                  </a:cubicBezTo>
                  <a:cubicBezTo>
                    <a:pt x="34" y="74"/>
                    <a:pt x="27" y="68"/>
                    <a:pt x="27" y="68"/>
                  </a:cubicBezTo>
                  <a:cubicBezTo>
                    <a:pt x="22" y="62"/>
                    <a:pt x="22" y="62"/>
                    <a:pt x="22" y="62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3" y="55"/>
                    <a:pt x="13" y="55"/>
                    <a:pt x="13" y="55"/>
                  </a:cubicBezTo>
                  <a:cubicBezTo>
                    <a:pt x="11" y="53"/>
                    <a:pt x="8" y="53"/>
                    <a:pt x="7" y="55"/>
                  </a:cubicBezTo>
                  <a:cubicBezTo>
                    <a:pt x="7" y="55"/>
                    <a:pt x="7" y="55"/>
                    <a:pt x="7" y="55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5" y="58"/>
                    <a:pt x="7" y="63"/>
                    <a:pt x="7" y="63"/>
                  </a:cubicBezTo>
                  <a:cubicBezTo>
                    <a:pt x="7" y="63"/>
                    <a:pt x="7" y="64"/>
                    <a:pt x="6" y="64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5" y="64"/>
                    <a:pt x="2" y="65"/>
                    <a:pt x="1" y="65"/>
                  </a:cubicBezTo>
                  <a:cubicBezTo>
                    <a:pt x="0" y="65"/>
                    <a:pt x="1" y="67"/>
                    <a:pt x="1" y="67"/>
                  </a:cubicBezTo>
                  <a:cubicBezTo>
                    <a:pt x="7" y="70"/>
                    <a:pt x="7" y="70"/>
                    <a:pt x="7" y="70"/>
                  </a:cubicBezTo>
                  <a:cubicBezTo>
                    <a:pt x="7" y="74"/>
                    <a:pt x="7" y="74"/>
                    <a:pt x="7" y="74"/>
                  </a:cubicBezTo>
                  <a:cubicBezTo>
                    <a:pt x="11" y="75"/>
                    <a:pt x="11" y="75"/>
                    <a:pt x="11" y="75"/>
                  </a:cubicBezTo>
                  <a:cubicBezTo>
                    <a:pt x="14" y="77"/>
                    <a:pt x="14" y="77"/>
                    <a:pt x="14" y="77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7" y="81"/>
                    <a:pt x="18" y="82"/>
                    <a:pt x="19" y="82"/>
                  </a:cubicBezTo>
                  <a:cubicBezTo>
                    <a:pt x="20" y="82"/>
                    <a:pt x="21" y="83"/>
                    <a:pt x="21" y="83"/>
                  </a:cubicBezTo>
                  <a:cubicBezTo>
                    <a:pt x="23" y="86"/>
                    <a:pt x="23" y="86"/>
                    <a:pt x="23" y="86"/>
                  </a:cubicBezTo>
                  <a:cubicBezTo>
                    <a:pt x="26" y="85"/>
                    <a:pt x="26" y="85"/>
                    <a:pt x="26" y="85"/>
                  </a:cubicBezTo>
                  <a:cubicBezTo>
                    <a:pt x="26" y="85"/>
                    <a:pt x="27" y="86"/>
                    <a:pt x="28" y="88"/>
                  </a:cubicBezTo>
                  <a:cubicBezTo>
                    <a:pt x="29" y="89"/>
                    <a:pt x="30" y="88"/>
                    <a:pt x="30" y="88"/>
                  </a:cubicBezTo>
                  <a:cubicBezTo>
                    <a:pt x="34" y="88"/>
                    <a:pt x="34" y="88"/>
                    <a:pt x="34" y="88"/>
                  </a:cubicBezTo>
                  <a:cubicBezTo>
                    <a:pt x="38" y="90"/>
                    <a:pt x="38" y="90"/>
                    <a:pt x="38" y="90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3"/>
                    <a:pt x="49" y="99"/>
                    <a:pt x="49" y="100"/>
                  </a:cubicBezTo>
                  <a:cubicBezTo>
                    <a:pt x="50" y="100"/>
                    <a:pt x="51" y="99"/>
                    <a:pt x="51" y="99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9" y="121"/>
                    <a:pt x="59" y="121"/>
                    <a:pt x="59" y="121"/>
                  </a:cubicBezTo>
                  <a:cubicBezTo>
                    <a:pt x="59" y="125"/>
                    <a:pt x="59" y="125"/>
                    <a:pt x="59" y="125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63" y="127"/>
                    <a:pt x="63" y="127"/>
                    <a:pt x="63" y="127"/>
                  </a:cubicBezTo>
                  <a:cubicBezTo>
                    <a:pt x="64" y="128"/>
                    <a:pt x="64" y="128"/>
                    <a:pt x="64" y="128"/>
                  </a:cubicBezTo>
                  <a:cubicBezTo>
                    <a:pt x="63" y="130"/>
                    <a:pt x="63" y="130"/>
                    <a:pt x="64" y="132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64" y="139"/>
                    <a:pt x="64" y="139"/>
                    <a:pt x="64" y="139"/>
                  </a:cubicBezTo>
                  <a:cubicBezTo>
                    <a:pt x="74" y="151"/>
                    <a:pt x="74" y="151"/>
                    <a:pt x="74" y="151"/>
                  </a:cubicBezTo>
                  <a:cubicBezTo>
                    <a:pt x="74" y="155"/>
                    <a:pt x="74" y="155"/>
                    <a:pt x="74" y="155"/>
                  </a:cubicBezTo>
                  <a:cubicBezTo>
                    <a:pt x="74" y="155"/>
                    <a:pt x="74" y="159"/>
                    <a:pt x="74" y="159"/>
                  </a:cubicBezTo>
                  <a:cubicBezTo>
                    <a:pt x="73" y="160"/>
                    <a:pt x="74" y="164"/>
                    <a:pt x="74" y="164"/>
                  </a:cubicBezTo>
                  <a:cubicBezTo>
                    <a:pt x="74" y="164"/>
                    <a:pt x="73" y="168"/>
                    <a:pt x="72" y="168"/>
                  </a:cubicBezTo>
                  <a:cubicBezTo>
                    <a:pt x="71" y="169"/>
                    <a:pt x="71" y="171"/>
                    <a:pt x="71" y="171"/>
                  </a:cubicBezTo>
                  <a:cubicBezTo>
                    <a:pt x="73" y="175"/>
                    <a:pt x="73" y="175"/>
                    <a:pt x="73" y="175"/>
                  </a:cubicBezTo>
                  <a:cubicBezTo>
                    <a:pt x="73" y="179"/>
                    <a:pt x="73" y="179"/>
                    <a:pt x="73" y="179"/>
                  </a:cubicBezTo>
                  <a:cubicBezTo>
                    <a:pt x="77" y="182"/>
                    <a:pt x="77" y="182"/>
                    <a:pt x="77" y="182"/>
                  </a:cubicBezTo>
                  <a:cubicBezTo>
                    <a:pt x="81" y="184"/>
                    <a:pt x="81" y="184"/>
                    <a:pt x="81" y="184"/>
                  </a:cubicBezTo>
                  <a:cubicBezTo>
                    <a:pt x="87" y="196"/>
                    <a:pt x="87" y="196"/>
                    <a:pt x="87" y="196"/>
                  </a:cubicBezTo>
                  <a:cubicBezTo>
                    <a:pt x="90" y="196"/>
                    <a:pt x="90" y="196"/>
                    <a:pt x="90" y="196"/>
                  </a:cubicBezTo>
                  <a:cubicBezTo>
                    <a:pt x="93" y="197"/>
                    <a:pt x="93" y="197"/>
                    <a:pt x="93" y="197"/>
                  </a:cubicBezTo>
                  <a:cubicBezTo>
                    <a:pt x="98" y="201"/>
                    <a:pt x="98" y="201"/>
                    <a:pt x="98" y="201"/>
                  </a:cubicBezTo>
                  <a:cubicBezTo>
                    <a:pt x="99" y="199"/>
                    <a:pt x="99" y="199"/>
                    <a:pt x="99" y="199"/>
                  </a:cubicBezTo>
                  <a:cubicBezTo>
                    <a:pt x="105" y="202"/>
                    <a:pt x="105" y="202"/>
                    <a:pt x="105" y="202"/>
                  </a:cubicBezTo>
                  <a:cubicBezTo>
                    <a:pt x="105" y="202"/>
                    <a:pt x="108" y="204"/>
                    <a:pt x="109" y="205"/>
                  </a:cubicBezTo>
                  <a:cubicBezTo>
                    <a:pt x="110" y="206"/>
                    <a:pt x="110" y="208"/>
                    <a:pt x="111" y="209"/>
                  </a:cubicBezTo>
                  <a:cubicBezTo>
                    <a:pt x="111" y="210"/>
                    <a:pt x="111" y="213"/>
                    <a:pt x="111" y="213"/>
                  </a:cubicBezTo>
                  <a:cubicBezTo>
                    <a:pt x="111" y="213"/>
                    <a:pt x="111" y="216"/>
                    <a:pt x="111" y="217"/>
                  </a:cubicBezTo>
                  <a:cubicBezTo>
                    <a:pt x="111" y="218"/>
                    <a:pt x="112" y="220"/>
                    <a:pt x="112" y="221"/>
                  </a:cubicBezTo>
                  <a:cubicBezTo>
                    <a:pt x="112" y="221"/>
                    <a:pt x="114" y="223"/>
                    <a:pt x="116" y="223"/>
                  </a:cubicBezTo>
                  <a:cubicBezTo>
                    <a:pt x="117" y="224"/>
                    <a:pt x="115" y="225"/>
                    <a:pt x="115" y="225"/>
                  </a:cubicBezTo>
                  <a:cubicBezTo>
                    <a:pt x="113" y="228"/>
                    <a:pt x="113" y="228"/>
                    <a:pt x="113" y="228"/>
                  </a:cubicBezTo>
                  <a:cubicBezTo>
                    <a:pt x="113" y="228"/>
                    <a:pt x="117" y="231"/>
                    <a:pt x="117" y="231"/>
                  </a:cubicBezTo>
                  <a:cubicBezTo>
                    <a:pt x="117" y="232"/>
                    <a:pt x="114" y="232"/>
                    <a:pt x="114" y="232"/>
                  </a:cubicBezTo>
                  <a:cubicBezTo>
                    <a:pt x="109" y="230"/>
                    <a:pt x="112" y="232"/>
                    <a:pt x="107" y="233"/>
                  </a:cubicBezTo>
                  <a:cubicBezTo>
                    <a:pt x="107" y="233"/>
                    <a:pt x="103" y="236"/>
                    <a:pt x="103" y="236"/>
                  </a:cubicBezTo>
                  <a:cubicBezTo>
                    <a:pt x="103" y="239"/>
                    <a:pt x="103" y="239"/>
                    <a:pt x="103" y="239"/>
                  </a:cubicBezTo>
                  <a:cubicBezTo>
                    <a:pt x="103" y="239"/>
                    <a:pt x="102" y="241"/>
                    <a:pt x="101" y="242"/>
                  </a:cubicBezTo>
                  <a:cubicBezTo>
                    <a:pt x="101" y="242"/>
                    <a:pt x="102" y="245"/>
                    <a:pt x="102" y="246"/>
                  </a:cubicBezTo>
                  <a:cubicBezTo>
                    <a:pt x="102" y="248"/>
                    <a:pt x="102" y="250"/>
                    <a:pt x="102" y="250"/>
                  </a:cubicBezTo>
                  <a:cubicBezTo>
                    <a:pt x="99" y="255"/>
                    <a:pt x="99" y="255"/>
                    <a:pt x="99" y="255"/>
                  </a:cubicBezTo>
                  <a:cubicBezTo>
                    <a:pt x="99" y="255"/>
                    <a:pt x="96" y="260"/>
                    <a:pt x="97" y="261"/>
                  </a:cubicBezTo>
                  <a:cubicBezTo>
                    <a:pt x="97" y="263"/>
                    <a:pt x="94" y="265"/>
                    <a:pt x="93" y="267"/>
                  </a:cubicBezTo>
                  <a:cubicBezTo>
                    <a:pt x="92" y="268"/>
                    <a:pt x="92" y="272"/>
                    <a:pt x="91" y="273"/>
                  </a:cubicBezTo>
                  <a:cubicBezTo>
                    <a:pt x="90" y="274"/>
                    <a:pt x="88" y="273"/>
                    <a:pt x="88" y="274"/>
                  </a:cubicBezTo>
                  <a:cubicBezTo>
                    <a:pt x="88" y="275"/>
                    <a:pt x="88" y="279"/>
                    <a:pt x="88" y="280"/>
                  </a:cubicBezTo>
                  <a:cubicBezTo>
                    <a:pt x="87" y="281"/>
                    <a:pt x="86" y="282"/>
                    <a:pt x="85" y="282"/>
                  </a:cubicBezTo>
                  <a:cubicBezTo>
                    <a:pt x="85" y="283"/>
                    <a:pt x="85" y="283"/>
                    <a:pt x="83" y="284"/>
                  </a:cubicBezTo>
                  <a:cubicBezTo>
                    <a:pt x="82" y="285"/>
                    <a:pt x="82" y="284"/>
                    <a:pt x="81" y="284"/>
                  </a:cubicBezTo>
                  <a:cubicBezTo>
                    <a:pt x="80" y="284"/>
                    <a:pt x="80" y="285"/>
                    <a:pt x="80" y="286"/>
                  </a:cubicBezTo>
                  <a:cubicBezTo>
                    <a:pt x="79" y="286"/>
                    <a:pt x="79" y="288"/>
                    <a:pt x="80" y="288"/>
                  </a:cubicBezTo>
                  <a:cubicBezTo>
                    <a:pt x="80" y="288"/>
                    <a:pt x="82" y="289"/>
                    <a:pt x="82" y="289"/>
                  </a:cubicBezTo>
                  <a:cubicBezTo>
                    <a:pt x="82" y="289"/>
                    <a:pt x="82" y="293"/>
                    <a:pt x="81" y="293"/>
                  </a:cubicBezTo>
                  <a:cubicBezTo>
                    <a:pt x="80" y="294"/>
                    <a:pt x="80" y="293"/>
                    <a:pt x="79" y="293"/>
                  </a:cubicBezTo>
                  <a:cubicBezTo>
                    <a:pt x="77" y="292"/>
                    <a:pt x="78" y="293"/>
                    <a:pt x="77" y="294"/>
                  </a:cubicBezTo>
                  <a:cubicBezTo>
                    <a:pt x="75" y="295"/>
                    <a:pt x="77" y="295"/>
                    <a:pt x="77" y="297"/>
                  </a:cubicBezTo>
                  <a:cubicBezTo>
                    <a:pt x="77" y="299"/>
                    <a:pt x="77" y="301"/>
                    <a:pt x="75" y="301"/>
                  </a:cubicBezTo>
                  <a:cubicBezTo>
                    <a:pt x="73" y="301"/>
                    <a:pt x="75" y="301"/>
                    <a:pt x="73" y="301"/>
                  </a:cubicBezTo>
                  <a:cubicBezTo>
                    <a:pt x="72" y="302"/>
                    <a:pt x="73" y="303"/>
                    <a:pt x="72" y="305"/>
                  </a:cubicBezTo>
                  <a:cubicBezTo>
                    <a:pt x="72" y="307"/>
                    <a:pt x="72" y="306"/>
                    <a:pt x="73" y="307"/>
                  </a:cubicBezTo>
                  <a:cubicBezTo>
                    <a:pt x="73" y="308"/>
                    <a:pt x="75" y="308"/>
                    <a:pt x="75" y="310"/>
                  </a:cubicBezTo>
                  <a:cubicBezTo>
                    <a:pt x="75" y="311"/>
                    <a:pt x="75" y="311"/>
                    <a:pt x="75" y="312"/>
                  </a:cubicBezTo>
                  <a:cubicBezTo>
                    <a:pt x="74" y="313"/>
                    <a:pt x="72" y="312"/>
                    <a:pt x="72" y="311"/>
                  </a:cubicBezTo>
                  <a:cubicBezTo>
                    <a:pt x="72" y="310"/>
                    <a:pt x="72" y="309"/>
                    <a:pt x="72" y="309"/>
                  </a:cubicBezTo>
                  <a:cubicBezTo>
                    <a:pt x="72" y="309"/>
                    <a:pt x="71" y="308"/>
                    <a:pt x="69" y="308"/>
                  </a:cubicBezTo>
                  <a:cubicBezTo>
                    <a:pt x="67" y="308"/>
                    <a:pt x="69" y="311"/>
                    <a:pt x="69" y="312"/>
                  </a:cubicBezTo>
                  <a:cubicBezTo>
                    <a:pt x="70" y="314"/>
                    <a:pt x="69" y="315"/>
                    <a:pt x="67" y="314"/>
                  </a:cubicBezTo>
                  <a:cubicBezTo>
                    <a:pt x="65" y="314"/>
                    <a:pt x="66" y="314"/>
                    <a:pt x="66" y="314"/>
                  </a:cubicBezTo>
                  <a:cubicBezTo>
                    <a:pt x="66" y="314"/>
                    <a:pt x="62" y="316"/>
                    <a:pt x="62" y="315"/>
                  </a:cubicBezTo>
                  <a:cubicBezTo>
                    <a:pt x="62" y="315"/>
                    <a:pt x="61" y="314"/>
                    <a:pt x="61" y="314"/>
                  </a:cubicBezTo>
                  <a:cubicBezTo>
                    <a:pt x="60" y="314"/>
                    <a:pt x="60" y="315"/>
                    <a:pt x="59" y="316"/>
                  </a:cubicBezTo>
                  <a:cubicBezTo>
                    <a:pt x="59" y="316"/>
                    <a:pt x="57" y="316"/>
                    <a:pt x="57" y="315"/>
                  </a:cubicBezTo>
                  <a:cubicBezTo>
                    <a:pt x="57" y="314"/>
                    <a:pt x="56" y="311"/>
                    <a:pt x="56" y="311"/>
                  </a:cubicBezTo>
                  <a:cubicBezTo>
                    <a:pt x="56" y="311"/>
                    <a:pt x="54" y="312"/>
                    <a:pt x="54" y="313"/>
                  </a:cubicBezTo>
                  <a:cubicBezTo>
                    <a:pt x="54" y="314"/>
                    <a:pt x="55" y="316"/>
                    <a:pt x="55" y="316"/>
                  </a:cubicBezTo>
                  <a:cubicBezTo>
                    <a:pt x="55" y="318"/>
                    <a:pt x="55" y="318"/>
                    <a:pt x="55" y="318"/>
                  </a:cubicBezTo>
                  <a:cubicBezTo>
                    <a:pt x="56" y="319"/>
                    <a:pt x="56" y="319"/>
                    <a:pt x="56" y="319"/>
                  </a:cubicBezTo>
                  <a:cubicBezTo>
                    <a:pt x="59" y="317"/>
                    <a:pt x="59" y="317"/>
                    <a:pt x="59" y="317"/>
                  </a:cubicBezTo>
                  <a:cubicBezTo>
                    <a:pt x="59" y="317"/>
                    <a:pt x="61" y="320"/>
                    <a:pt x="61" y="321"/>
                  </a:cubicBezTo>
                  <a:cubicBezTo>
                    <a:pt x="61" y="321"/>
                    <a:pt x="59" y="323"/>
                    <a:pt x="59" y="323"/>
                  </a:cubicBezTo>
                  <a:cubicBezTo>
                    <a:pt x="59" y="323"/>
                    <a:pt x="61" y="326"/>
                    <a:pt x="61" y="327"/>
                  </a:cubicBezTo>
                  <a:cubicBezTo>
                    <a:pt x="61" y="328"/>
                    <a:pt x="60" y="331"/>
                    <a:pt x="60" y="331"/>
                  </a:cubicBezTo>
                  <a:cubicBezTo>
                    <a:pt x="60" y="331"/>
                    <a:pt x="58" y="333"/>
                    <a:pt x="57" y="333"/>
                  </a:cubicBezTo>
                  <a:cubicBezTo>
                    <a:pt x="57" y="333"/>
                    <a:pt x="57" y="337"/>
                    <a:pt x="57" y="337"/>
                  </a:cubicBezTo>
                  <a:cubicBezTo>
                    <a:pt x="57" y="340"/>
                    <a:pt x="57" y="340"/>
                    <a:pt x="57" y="340"/>
                  </a:cubicBezTo>
                  <a:cubicBezTo>
                    <a:pt x="56" y="343"/>
                    <a:pt x="56" y="343"/>
                    <a:pt x="56" y="343"/>
                  </a:cubicBezTo>
                  <a:cubicBezTo>
                    <a:pt x="58" y="346"/>
                    <a:pt x="58" y="346"/>
                    <a:pt x="58" y="346"/>
                  </a:cubicBezTo>
                  <a:cubicBezTo>
                    <a:pt x="58" y="346"/>
                    <a:pt x="58" y="348"/>
                    <a:pt x="58" y="348"/>
                  </a:cubicBezTo>
                  <a:cubicBezTo>
                    <a:pt x="58" y="349"/>
                    <a:pt x="58" y="350"/>
                    <a:pt x="59" y="352"/>
                  </a:cubicBezTo>
                  <a:cubicBezTo>
                    <a:pt x="59" y="353"/>
                    <a:pt x="59" y="353"/>
                    <a:pt x="59" y="353"/>
                  </a:cubicBezTo>
                  <a:cubicBezTo>
                    <a:pt x="59" y="353"/>
                    <a:pt x="62" y="357"/>
                    <a:pt x="63" y="358"/>
                  </a:cubicBezTo>
                  <a:cubicBezTo>
                    <a:pt x="64" y="359"/>
                    <a:pt x="64" y="359"/>
                    <a:pt x="64" y="359"/>
                  </a:cubicBezTo>
                  <a:cubicBezTo>
                    <a:pt x="64" y="359"/>
                    <a:pt x="64" y="361"/>
                    <a:pt x="64" y="362"/>
                  </a:cubicBezTo>
                  <a:cubicBezTo>
                    <a:pt x="63" y="363"/>
                    <a:pt x="65" y="365"/>
                    <a:pt x="65" y="365"/>
                  </a:cubicBezTo>
                  <a:cubicBezTo>
                    <a:pt x="65" y="366"/>
                    <a:pt x="65" y="367"/>
                    <a:pt x="65" y="369"/>
                  </a:cubicBezTo>
                  <a:cubicBezTo>
                    <a:pt x="65" y="371"/>
                    <a:pt x="65" y="371"/>
                    <a:pt x="65" y="371"/>
                  </a:cubicBezTo>
                  <a:cubicBezTo>
                    <a:pt x="65" y="371"/>
                    <a:pt x="66" y="373"/>
                    <a:pt x="66" y="373"/>
                  </a:cubicBezTo>
                  <a:cubicBezTo>
                    <a:pt x="66" y="374"/>
                    <a:pt x="68" y="375"/>
                    <a:pt x="68" y="375"/>
                  </a:cubicBezTo>
                  <a:cubicBezTo>
                    <a:pt x="68" y="375"/>
                    <a:pt x="68" y="377"/>
                    <a:pt x="68" y="377"/>
                  </a:cubicBezTo>
                  <a:cubicBezTo>
                    <a:pt x="68" y="377"/>
                    <a:pt x="69" y="378"/>
                    <a:pt x="71" y="379"/>
                  </a:cubicBezTo>
                  <a:cubicBezTo>
                    <a:pt x="72" y="380"/>
                    <a:pt x="72" y="383"/>
                    <a:pt x="72" y="383"/>
                  </a:cubicBezTo>
                  <a:cubicBezTo>
                    <a:pt x="72" y="383"/>
                    <a:pt x="71" y="386"/>
                    <a:pt x="71" y="387"/>
                  </a:cubicBezTo>
                  <a:cubicBezTo>
                    <a:pt x="71" y="387"/>
                    <a:pt x="71" y="389"/>
                    <a:pt x="72" y="390"/>
                  </a:cubicBezTo>
                  <a:cubicBezTo>
                    <a:pt x="73" y="392"/>
                    <a:pt x="73" y="392"/>
                    <a:pt x="73" y="392"/>
                  </a:cubicBezTo>
                  <a:cubicBezTo>
                    <a:pt x="73" y="392"/>
                    <a:pt x="73" y="393"/>
                    <a:pt x="73" y="393"/>
                  </a:cubicBezTo>
                  <a:cubicBezTo>
                    <a:pt x="73" y="393"/>
                    <a:pt x="73" y="394"/>
                    <a:pt x="72" y="394"/>
                  </a:cubicBezTo>
                  <a:cubicBezTo>
                    <a:pt x="71" y="395"/>
                    <a:pt x="72" y="395"/>
                    <a:pt x="72" y="396"/>
                  </a:cubicBezTo>
                  <a:cubicBezTo>
                    <a:pt x="72" y="397"/>
                    <a:pt x="74" y="397"/>
                    <a:pt x="74" y="398"/>
                  </a:cubicBezTo>
                  <a:cubicBezTo>
                    <a:pt x="74" y="399"/>
                    <a:pt x="73" y="399"/>
                    <a:pt x="73" y="400"/>
                  </a:cubicBezTo>
                  <a:cubicBezTo>
                    <a:pt x="74" y="401"/>
                    <a:pt x="73" y="403"/>
                    <a:pt x="73" y="403"/>
                  </a:cubicBezTo>
                  <a:cubicBezTo>
                    <a:pt x="73" y="403"/>
                    <a:pt x="73" y="403"/>
                    <a:pt x="72" y="404"/>
                  </a:cubicBezTo>
                  <a:cubicBezTo>
                    <a:pt x="70" y="405"/>
                    <a:pt x="72" y="406"/>
                    <a:pt x="72" y="406"/>
                  </a:cubicBezTo>
                  <a:cubicBezTo>
                    <a:pt x="72" y="407"/>
                    <a:pt x="74" y="408"/>
                    <a:pt x="74" y="408"/>
                  </a:cubicBezTo>
                  <a:cubicBezTo>
                    <a:pt x="74" y="408"/>
                    <a:pt x="74" y="409"/>
                    <a:pt x="73" y="410"/>
                  </a:cubicBezTo>
                  <a:cubicBezTo>
                    <a:pt x="72" y="411"/>
                    <a:pt x="72" y="412"/>
                    <a:pt x="72" y="412"/>
                  </a:cubicBezTo>
                  <a:cubicBezTo>
                    <a:pt x="72" y="413"/>
                    <a:pt x="72" y="412"/>
                    <a:pt x="73" y="414"/>
                  </a:cubicBezTo>
                  <a:cubicBezTo>
                    <a:pt x="74" y="415"/>
                    <a:pt x="73" y="415"/>
                    <a:pt x="73" y="415"/>
                  </a:cubicBezTo>
                  <a:cubicBezTo>
                    <a:pt x="73" y="415"/>
                    <a:pt x="74" y="416"/>
                    <a:pt x="74" y="417"/>
                  </a:cubicBezTo>
                  <a:cubicBezTo>
                    <a:pt x="73" y="418"/>
                    <a:pt x="71" y="418"/>
                    <a:pt x="70" y="419"/>
                  </a:cubicBezTo>
                  <a:cubicBezTo>
                    <a:pt x="70" y="419"/>
                    <a:pt x="70" y="421"/>
                    <a:pt x="70" y="421"/>
                  </a:cubicBezTo>
                  <a:cubicBezTo>
                    <a:pt x="70" y="422"/>
                    <a:pt x="73" y="420"/>
                    <a:pt x="74" y="419"/>
                  </a:cubicBezTo>
                  <a:cubicBezTo>
                    <a:pt x="75" y="419"/>
                    <a:pt x="75" y="418"/>
                    <a:pt x="75" y="418"/>
                  </a:cubicBezTo>
                  <a:cubicBezTo>
                    <a:pt x="75" y="418"/>
                    <a:pt x="76" y="419"/>
                    <a:pt x="76" y="420"/>
                  </a:cubicBezTo>
                  <a:cubicBezTo>
                    <a:pt x="76" y="420"/>
                    <a:pt x="75" y="422"/>
                    <a:pt x="75" y="423"/>
                  </a:cubicBezTo>
                  <a:cubicBezTo>
                    <a:pt x="75" y="423"/>
                    <a:pt x="76" y="423"/>
                    <a:pt x="76" y="423"/>
                  </a:cubicBezTo>
                  <a:cubicBezTo>
                    <a:pt x="76" y="423"/>
                    <a:pt x="77" y="423"/>
                    <a:pt x="77" y="424"/>
                  </a:cubicBezTo>
                  <a:cubicBezTo>
                    <a:pt x="78" y="424"/>
                    <a:pt x="77" y="425"/>
                    <a:pt x="76" y="425"/>
                  </a:cubicBezTo>
                  <a:cubicBezTo>
                    <a:pt x="76" y="425"/>
                    <a:pt x="75" y="426"/>
                    <a:pt x="75" y="426"/>
                  </a:cubicBezTo>
                  <a:cubicBezTo>
                    <a:pt x="75" y="426"/>
                    <a:pt x="74" y="428"/>
                    <a:pt x="73" y="428"/>
                  </a:cubicBezTo>
                  <a:cubicBezTo>
                    <a:pt x="73" y="428"/>
                    <a:pt x="75" y="429"/>
                    <a:pt x="75" y="429"/>
                  </a:cubicBezTo>
                  <a:cubicBezTo>
                    <a:pt x="76" y="429"/>
                    <a:pt x="76" y="429"/>
                    <a:pt x="76" y="429"/>
                  </a:cubicBezTo>
                  <a:cubicBezTo>
                    <a:pt x="75" y="430"/>
                    <a:pt x="75" y="430"/>
                    <a:pt x="75" y="430"/>
                  </a:cubicBezTo>
                  <a:cubicBezTo>
                    <a:pt x="75" y="430"/>
                    <a:pt x="74" y="433"/>
                    <a:pt x="74" y="433"/>
                  </a:cubicBezTo>
                  <a:cubicBezTo>
                    <a:pt x="74" y="433"/>
                    <a:pt x="75" y="435"/>
                    <a:pt x="75" y="435"/>
                  </a:cubicBezTo>
                  <a:cubicBezTo>
                    <a:pt x="75" y="435"/>
                    <a:pt x="79" y="435"/>
                    <a:pt x="79" y="434"/>
                  </a:cubicBezTo>
                  <a:cubicBezTo>
                    <a:pt x="80" y="433"/>
                    <a:pt x="80" y="434"/>
                    <a:pt x="80" y="434"/>
                  </a:cubicBezTo>
                  <a:cubicBezTo>
                    <a:pt x="80" y="434"/>
                    <a:pt x="82" y="434"/>
                    <a:pt x="83" y="433"/>
                  </a:cubicBezTo>
                  <a:cubicBezTo>
                    <a:pt x="83" y="433"/>
                    <a:pt x="83" y="433"/>
                    <a:pt x="83" y="432"/>
                  </a:cubicBezTo>
                  <a:cubicBezTo>
                    <a:pt x="84" y="432"/>
                    <a:pt x="85" y="433"/>
                    <a:pt x="85" y="433"/>
                  </a:cubicBezTo>
                  <a:cubicBezTo>
                    <a:pt x="85" y="434"/>
                    <a:pt x="85" y="434"/>
                    <a:pt x="85" y="434"/>
                  </a:cubicBezTo>
                  <a:cubicBezTo>
                    <a:pt x="87" y="434"/>
                    <a:pt x="87" y="434"/>
                    <a:pt x="87" y="434"/>
                  </a:cubicBezTo>
                  <a:cubicBezTo>
                    <a:pt x="87" y="435"/>
                    <a:pt x="87" y="435"/>
                    <a:pt x="87" y="435"/>
                  </a:cubicBezTo>
                  <a:cubicBezTo>
                    <a:pt x="87" y="435"/>
                    <a:pt x="88" y="435"/>
                    <a:pt x="88" y="435"/>
                  </a:cubicBezTo>
                  <a:cubicBezTo>
                    <a:pt x="89" y="435"/>
                    <a:pt x="89" y="436"/>
                    <a:pt x="89" y="436"/>
                  </a:cubicBezTo>
                  <a:cubicBezTo>
                    <a:pt x="89" y="436"/>
                    <a:pt x="89" y="437"/>
                    <a:pt x="89" y="438"/>
                  </a:cubicBezTo>
                  <a:cubicBezTo>
                    <a:pt x="89" y="438"/>
                    <a:pt x="89" y="438"/>
                    <a:pt x="89" y="439"/>
                  </a:cubicBezTo>
                  <a:cubicBezTo>
                    <a:pt x="90" y="439"/>
                    <a:pt x="92" y="439"/>
                    <a:pt x="93" y="439"/>
                  </a:cubicBezTo>
                  <a:cubicBezTo>
                    <a:pt x="94" y="438"/>
                    <a:pt x="94" y="437"/>
                    <a:pt x="94" y="437"/>
                  </a:cubicBezTo>
                  <a:cubicBezTo>
                    <a:pt x="94" y="436"/>
                    <a:pt x="94" y="435"/>
                    <a:pt x="94" y="435"/>
                  </a:cubicBezTo>
                  <a:cubicBezTo>
                    <a:pt x="95" y="435"/>
                    <a:pt x="96" y="435"/>
                    <a:pt x="96" y="435"/>
                  </a:cubicBezTo>
                  <a:cubicBezTo>
                    <a:pt x="96" y="435"/>
                    <a:pt x="95" y="436"/>
                    <a:pt x="95" y="436"/>
                  </a:cubicBezTo>
                  <a:cubicBezTo>
                    <a:pt x="95" y="436"/>
                    <a:pt x="94" y="439"/>
                    <a:pt x="94" y="439"/>
                  </a:cubicBezTo>
                  <a:cubicBezTo>
                    <a:pt x="94" y="440"/>
                    <a:pt x="95" y="440"/>
                    <a:pt x="95" y="441"/>
                  </a:cubicBezTo>
                  <a:cubicBezTo>
                    <a:pt x="95" y="441"/>
                    <a:pt x="98" y="441"/>
                    <a:pt x="98" y="441"/>
                  </a:cubicBezTo>
                  <a:cubicBezTo>
                    <a:pt x="98" y="441"/>
                    <a:pt x="99" y="440"/>
                    <a:pt x="99" y="438"/>
                  </a:cubicBezTo>
                  <a:cubicBezTo>
                    <a:pt x="99" y="437"/>
                    <a:pt x="100" y="439"/>
                    <a:pt x="100" y="439"/>
                  </a:cubicBezTo>
                  <a:cubicBezTo>
                    <a:pt x="101" y="440"/>
                    <a:pt x="101" y="441"/>
                    <a:pt x="100" y="441"/>
                  </a:cubicBezTo>
                  <a:cubicBezTo>
                    <a:pt x="100" y="442"/>
                    <a:pt x="100" y="441"/>
                    <a:pt x="98" y="442"/>
                  </a:cubicBezTo>
                  <a:cubicBezTo>
                    <a:pt x="95" y="442"/>
                    <a:pt x="97" y="443"/>
                    <a:pt x="97" y="444"/>
                  </a:cubicBezTo>
                  <a:cubicBezTo>
                    <a:pt x="97" y="444"/>
                    <a:pt x="99" y="445"/>
                    <a:pt x="102" y="445"/>
                  </a:cubicBezTo>
                  <a:cubicBezTo>
                    <a:pt x="104" y="445"/>
                    <a:pt x="103" y="444"/>
                    <a:pt x="103" y="444"/>
                  </a:cubicBezTo>
                  <a:cubicBezTo>
                    <a:pt x="103" y="443"/>
                    <a:pt x="104" y="441"/>
                    <a:pt x="104" y="441"/>
                  </a:cubicBezTo>
                  <a:cubicBezTo>
                    <a:pt x="104" y="441"/>
                    <a:pt x="105" y="442"/>
                    <a:pt x="105" y="443"/>
                  </a:cubicBezTo>
                  <a:cubicBezTo>
                    <a:pt x="105" y="443"/>
                    <a:pt x="105" y="444"/>
                    <a:pt x="104" y="445"/>
                  </a:cubicBezTo>
                  <a:cubicBezTo>
                    <a:pt x="103" y="446"/>
                    <a:pt x="104" y="447"/>
                    <a:pt x="104" y="447"/>
                  </a:cubicBezTo>
                  <a:cubicBezTo>
                    <a:pt x="104" y="447"/>
                    <a:pt x="104" y="447"/>
                    <a:pt x="104" y="448"/>
                  </a:cubicBezTo>
                  <a:cubicBezTo>
                    <a:pt x="104" y="448"/>
                    <a:pt x="102" y="449"/>
                    <a:pt x="102" y="450"/>
                  </a:cubicBezTo>
                  <a:cubicBezTo>
                    <a:pt x="102" y="450"/>
                    <a:pt x="102" y="451"/>
                    <a:pt x="103" y="452"/>
                  </a:cubicBezTo>
                  <a:cubicBezTo>
                    <a:pt x="104" y="453"/>
                    <a:pt x="103" y="452"/>
                    <a:pt x="103" y="453"/>
                  </a:cubicBezTo>
                  <a:cubicBezTo>
                    <a:pt x="103" y="453"/>
                    <a:pt x="102" y="454"/>
                    <a:pt x="102" y="455"/>
                  </a:cubicBezTo>
                  <a:cubicBezTo>
                    <a:pt x="102" y="455"/>
                    <a:pt x="103" y="455"/>
                    <a:pt x="103" y="455"/>
                  </a:cubicBezTo>
                  <a:cubicBezTo>
                    <a:pt x="104" y="454"/>
                    <a:pt x="104" y="454"/>
                    <a:pt x="104" y="454"/>
                  </a:cubicBezTo>
                  <a:cubicBezTo>
                    <a:pt x="104" y="454"/>
                    <a:pt x="105" y="454"/>
                    <a:pt x="107" y="454"/>
                  </a:cubicBezTo>
                  <a:cubicBezTo>
                    <a:pt x="108" y="453"/>
                    <a:pt x="108" y="453"/>
                    <a:pt x="108" y="453"/>
                  </a:cubicBezTo>
                  <a:cubicBezTo>
                    <a:pt x="108" y="453"/>
                    <a:pt x="106" y="452"/>
                    <a:pt x="106" y="451"/>
                  </a:cubicBezTo>
                  <a:cubicBezTo>
                    <a:pt x="106" y="450"/>
                    <a:pt x="107" y="450"/>
                    <a:pt x="107" y="450"/>
                  </a:cubicBezTo>
                  <a:cubicBezTo>
                    <a:pt x="107" y="450"/>
                    <a:pt x="110" y="450"/>
                    <a:pt x="110" y="450"/>
                  </a:cubicBezTo>
                  <a:cubicBezTo>
                    <a:pt x="111" y="449"/>
                    <a:pt x="110" y="450"/>
                    <a:pt x="113" y="449"/>
                  </a:cubicBezTo>
                  <a:cubicBezTo>
                    <a:pt x="115" y="449"/>
                    <a:pt x="113" y="448"/>
                    <a:pt x="113" y="447"/>
                  </a:cubicBezTo>
                  <a:cubicBezTo>
                    <a:pt x="113" y="447"/>
                    <a:pt x="113" y="445"/>
                    <a:pt x="113" y="445"/>
                  </a:cubicBezTo>
                  <a:cubicBezTo>
                    <a:pt x="113" y="445"/>
                    <a:pt x="113" y="446"/>
                    <a:pt x="116" y="448"/>
                  </a:cubicBezTo>
                  <a:cubicBezTo>
                    <a:pt x="118" y="450"/>
                    <a:pt x="116" y="448"/>
                    <a:pt x="116" y="448"/>
                  </a:cubicBezTo>
                  <a:cubicBezTo>
                    <a:pt x="116" y="448"/>
                    <a:pt x="116" y="450"/>
                    <a:pt x="115" y="450"/>
                  </a:cubicBezTo>
                  <a:cubicBezTo>
                    <a:pt x="114" y="451"/>
                    <a:pt x="114" y="451"/>
                    <a:pt x="113" y="452"/>
                  </a:cubicBezTo>
                  <a:cubicBezTo>
                    <a:pt x="112" y="453"/>
                    <a:pt x="113" y="453"/>
                    <a:pt x="113" y="453"/>
                  </a:cubicBezTo>
                  <a:cubicBezTo>
                    <a:pt x="114" y="453"/>
                    <a:pt x="114" y="453"/>
                    <a:pt x="116" y="453"/>
                  </a:cubicBezTo>
                  <a:cubicBezTo>
                    <a:pt x="118" y="453"/>
                    <a:pt x="118" y="452"/>
                    <a:pt x="118" y="452"/>
                  </a:cubicBezTo>
                  <a:cubicBezTo>
                    <a:pt x="118" y="452"/>
                    <a:pt x="118" y="453"/>
                    <a:pt x="119" y="453"/>
                  </a:cubicBezTo>
                  <a:cubicBezTo>
                    <a:pt x="120" y="454"/>
                    <a:pt x="119" y="455"/>
                    <a:pt x="119" y="455"/>
                  </a:cubicBezTo>
                  <a:cubicBezTo>
                    <a:pt x="119" y="455"/>
                    <a:pt x="118" y="455"/>
                    <a:pt x="117" y="455"/>
                  </a:cubicBezTo>
                  <a:cubicBezTo>
                    <a:pt x="117" y="456"/>
                    <a:pt x="118" y="456"/>
                    <a:pt x="118" y="456"/>
                  </a:cubicBezTo>
                  <a:cubicBezTo>
                    <a:pt x="119" y="456"/>
                    <a:pt x="120" y="456"/>
                    <a:pt x="120" y="456"/>
                  </a:cubicBezTo>
                  <a:cubicBezTo>
                    <a:pt x="121" y="456"/>
                    <a:pt x="122" y="456"/>
                    <a:pt x="122" y="455"/>
                  </a:cubicBezTo>
                  <a:cubicBezTo>
                    <a:pt x="122" y="455"/>
                    <a:pt x="123" y="454"/>
                    <a:pt x="123" y="454"/>
                  </a:cubicBezTo>
                  <a:cubicBezTo>
                    <a:pt x="124" y="453"/>
                    <a:pt x="124" y="453"/>
                    <a:pt x="124" y="452"/>
                  </a:cubicBezTo>
                  <a:cubicBezTo>
                    <a:pt x="124" y="451"/>
                    <a:pt x="124" y="451"/>
                    <a:pt x="124" y="451"/>
                  </a:cubicBezTo>
                  <a:cubicBezTo>
                    <a:pt x="124" y="451"/>
                    <a:pt x="124" y="450"/>
                    <a:pt x="124" y="449"/>
                  </a:cubicBezTo>
                  <a:cubicBezTo>
                    <a:pt x="125" y="448"/>
                    <a:pt x="126" y="450"/>
                    <a:pt x="126" y="450"/>
                  </a:cubicBezTo>
                  <a:cubicBezTo>
                    <a:pt x="125" y="451"/>
                    <a:pt x="125" y="451"/>
                    <a:pt x="125" y="451"/>
                  </a:cubicBezTo>
                  <a:cubicBezTo>
                    <a:pt x="127" y="452"/>
                    <a:pt x="127" y="452"/>
                    <a:pt x="127" y="452"/>
                  </a:cubicBezTo>
                  <a:cubicBezTo>
                    <a:pt x="127" y="452"/>
                    <a:pt x="127" y="452"/>
                    <a:pt x="128" y="452"/>
                  </a:cubicBezTo>
                  <a:cubicBezTo>
                    <a:pt x="130" y="451"/>
                    <a:pt x="129" y="451"/>
                    <a:pt x="129" y="451"/>
                  </a:cubicBezTo>
                  <a:cubicBezTo>
                    <a:pt x="130" y="450"/>
                    <a:pt x="131" y="449"/>
                    <a:pt x="131" y="449"/>
                  </a:cubicBezTo>
                  <a:cubicBezTo>
                    <a:pt x="131" y="449"/>
                    <a:pt x="134" y="449"/>
                    <a:pt x="135" y="448"/>
                  </a:cubicBezTo>
                  <a:cubicBezTo>
                    <a:pt x="137" y="448"/>
                    <a:pt x="135" y="448"/>
                    <a:pt x="135" y="447"/>
                  </a:cubicBezTo>
                  <a:cubicBezTo>
                    <a:pt x="135" y="446"/>
                    <a:pt x="136" y="445"/>
                    <a:pt x="137" y="444"/>
                  </a:cubicBezTo>
                  <a:cubicBezTo>
                    <a:pt x="137" y="444"/>
                    <a:pt x="139" y="444"/>
                    <a:pt x="139" y="443"/>
                  </a:cubicBezTo>
                  <a:cubicBezTo>
                    <a:pt x="140" y="443"/>
                    <a:pt x="141" y="443"/>
                    <a:pt x="141" y="443"/>
                  </a:cubicBezTo>
                  <a:cubicBezTo>
                    <a:pt x="142" y="442"/>
                    <a:pt x="142" y="441"/>
                    <a:pt x="143" y="441"/>
                  </a:cubicBezTo>
                  <a:cubicBezTo>
                    <a:pt x="143" y="440"/>
                    <a:pt x="145" y="440"/>
                    <a:pt x="145" y="440"/>
                  </a:cubicBezTo>
                  <a:cubicBezTo>
                    <a:pt x="145" y="440"/>
                    <a:pt x="146" y="442"/>
                    <a:pt x="147" y="442"/>
                  </a:cubicBezTo>
                  <a:cubicBezTo>
                    <a:pt x="148" y="443"/>
                    <a:pt x="149" y="442"/>
                    <a:pt x="149" y="442"/>
                  </a:cubicBezTo>
                  <a:cubicBezTo>
                    <a:pt x="149" y="442"/>
                    <a:pt x="151" y="441"/>
                    <a:pt x="151" y="441"/>
                  </a:cubicBezTo>
                  <a:cubicBezTo>
                    <a:pt x="152" y="440"/>
                    <a:pt x="153" y="439"/>
                    <a:pt x="153" y="439"/>
                  </a:cubicBezTo>
                  <a:cubicBezTo>
                    <a:pt x="153" y="439"/>
                    <a:pt x="154" y="438"/>
                    <a:pt x="154" y="437"/>
                  </a:cubicBezTo>
                  <a:cubicBezTo>
                    <a:pt x="154" y="437"/>
                    <a:pt x="154" y="436"/>
                    <a:pt x="155" y="436"/>
                  </a:cubicBezTo>
                  <a:cubicBezTo>
                    <a:pt x="155" y="436"/>
                    <a:pt x="156" y="436"/>
                    <a:pt x="156" y="436"/>
                  </a:cubicBezTo>
                  <a:cubicBezTo>
                    <a:pt x="156" y="436"/>
                    <a:pt x="158" y="435"/>
                    <a:pt x="158" y="435"/>
                  </a:cubicBezTo>
                  <a:cubicBezTo>
                    <a:pt x="158" y="434"/>
                    <a:pt x="159" y="432"/>
                    <a:pt x="159" y="432"/>
                  </a:cubicBezTo>
                  <a:cubicBezTo>
                    <a:pt x="159" y="432"/>
                    <a:pt x="160" y="434"/>
                    <a:pt x="161" y="434"/>
                  </a:cubicBezTo>
                  <a:cubicBezTo>
                    <a:pt x="161" y="434"/>
                    <a:pt x="167" y="428"/>
                    <a:pt x="167" y="428"/>
                  </a:cubicBezTo>
                  <a:cubicBezTo>
                    <a:pt x="167" y="428"/>
                    <a:pt x="167" y="427"/>
                    <a:pt x="167" y="426"/>
                  </a:cubicBezTo>
                  <a:cubicBezTo>
                    <a:pt x="167" y="426"/>
                    <a:pt x="168" y="424"/>
                    <a:pt x="169" y="424"/>
                  </a:cubicBezTo>
                  <a:cubicBezTo>
                    <a:pt x="169" y="424"/>
                    <a:pt x="171" y="425"/>
                    <a:pt x="171" y="425"/>
                  </a:cubicBezTo>
                  <a:cubicBezTo>
                    <a:pt x="171" y="425"/>
                    <a:pt x="172" y="425"/>
                    <a:pt x="173" y="424"/>
                  </a:cubicBezTo>
                  <a:cubicBezTo>
                    <a:pt x="173" y="424"/>
                    <a:pt x="173" y="422"/>
                    <a:pt x="173" y="422"/>
                  </a:cubicBezTo>
                  <a:cubicBezTo>
                    <a:pt x="173" y="422"/>
                    <a:pt x="175" y="422"/>
                    <a:pt x="175" y="421"/>
                  </a:cubicBezTo>
                  <a:cubicBezTo>
                    <a:pt x="176" y="421"/>
                    <a:pt x="176" y="420"/>
                    <a:pt x="176" y="420"/>
                  </a:cubicBezTo>
                  <a:cubicBezTo>
                    <a:pt x="176" y="419"/>
                    <a:pt x="175" y="416"/>
                    <a:pt x="175" y="416"/>
                  </a:cubicBezTo>
                  <a:cubicBezTo>
                    <a:pt x="175" y="416"/>
                    <a:pt x="176" y="416"/>
                    <a:pt x="177" y="416"/>
                  </a:cubicBezTo>
                  <a:cubicBezTo>
                    <a:pt x="178" y="416"/>
                    <a:pt x="179" y="417"/>
                    <a:pt x="180" y="417"/>
                  </a:cubicBezTo>
                  <a:cubicBezTo>
                    <a:pt x="181" y="418"/>
                    <a:pt x="183" y="415"/>
                    <a:pt x="183" y="415"/>
                  </a:cubicBezTo>
                  <a:cubicBezTo>
                    <a:pt x="183" y="414"/>
                    <a:pt x="183" y="412"/>
                    <a:pt x="183" y="412"/>
                  </a:cubicBezTo>
                  <a:cubicBezTo>
                    <a:pt x="183" y="412"/>
                    <a:pt x="184" y="413"/>
                    <a:pt x="185" y="413"/>
                  </a:cubicBezTo>
                  <a:cubicBezTo>
                    <a:pt x="186" y="414"/>
                    <a:pt x="188" y="414"/>
                    <a:pt x="188" y="414"/>
                  </a:cubicBezTo>
                  <a:cubicBezTo>
                    <a:pt x="189" y="414"/>
                    <a:pt x="189" y="413"/>
                    <a:pt x="189" y="413"/>
                  </a:cubicBezTo>
                  <a:cubicBezTo>
                    <a:pt x="189" y="413"/>
                    <a:pt x="191" y="412"/>
                    <a:pt x="191" y="412"/>
                  </a:cubicBezTo>
                  <a:cubicBezTo>
                    <a:pt x="191" y="412"/>
                    <a:pt x="192" y="411"/>
                    <a:pt x="193" y="410"/>
                  </a:cubicBezTo>
                  <a:cubicBezTo>
                    <a:pt x="194" y="410"/>
                    <a:pt x="195" y="409"/>
                    <a:pt x="195" y="408"/>
                  </a:cubicBezTo>
                  <a:cubicBezTo>
                    <a:pt x="195" y="408"/>
                    <a:pt x="196" y="407"/>
                    <a:pt x="196" y="406"/>
                  </a:cubicBezTo>
                  <a:cubicBezTo>
                    <a:pt x="196" y="406"/>
                    <a:pt x="199" y="405"/>
                    <a:pt x="199" y="405"/>
                  </a:cubicBezTo>
                  <a:cubicBezTo>
                    <a:pt x="201" y="406"/>
                    <a:pt x="201" y="406"/>
                    <a:pt x="201" y="406"/>
                  </a:cubicBezTo>
                  <a:cubicBezTo>
                    <a:pt x="205" y="407"/>
                    <a:pt x="205" y="407"/>
                    <a:pt x="205" y="407"/>
                  </a:cubicBezTo>
                  <a:cubicBezTo>
                    <a:pt x="205" y="407"/>
                    <a:pt x="207" y="406"/>
                    <a:pt x="207" y="406"/>
                  </a:cubicBezTo>
                  <a:cubicBezTo>
                    <a:pt x="207" y="406"/>
                    <a:pt x="207" y="406"/>
                    <a:pt x="208" y="406"/>
                  </a:cubicBezTo>
                  <a:lnTo>
                    <a:pt x="207" y="405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4" name="Freeform 216"/>
            <p:cNvSpPr>
              <a:spLocks/>
            </p:cNvSpPr>
            <p:nvPr/>
          </p:nvSpPr>
          <p:spPr bwMode="auto">
            <a:xfrm>
              <a:off x="5187177" y="2088246"/>
              <a:ext cx="12700" cy="12700"/>
            </a:xfrm>
            <a:custGeom>
              <a:avLst/>
              <a:gdLst>
                <a:gd name="T0" fmla="*/ 1 w 4"/>
                <a:gd name="T1" fmla="*/ 1 h 4"/>
                <a:gd name="T2" fmla="*/ 0 w 4"/>
                <a:gd name="T3" fmla="*/ 2 h 4"/>
                <a:gd name="T4" fmla="*/ 0 w 4"/>
                <a:gd name="T5" fmla="*/ 3 h 4"/>
                <a:gd name="T6" fmla="*/ 1 w 4"/>
                <a:gd name="T7" fmla="*/ 4 h 4"/>
                <a:gd name="T8" fmla="*/ 3 w 4"/>
                <a:gd name="T9" fmla="*/ 2 h 4"/>
                <a:gd name="T10" fmla="*/ 2 w 4"/>
                <a:gd name="T11" fmla="*/ 1 h 4"/>
                <a:gd name="T12" fmla="*/ 1 w 4"/>
                <a:gd name="T13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" h="4">
                  <a:moveTo>
                    <a:pt x="1" y="1"/>
                  </a:moveTo>
                  <a:cubicBezTo>
                    <a:pt x="1" y="1"/>
                    <a:pt x="0" y="2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0" y="4"/>
                    <a:pt x="1" y="4"/>
                    <a:pt x="1" y="4"/>
                  </a:cubicBezTo>
                  <a:cubicBezTo>
                    <a:pt x="2" y="4"/>
                    <a:pt x="2" y="3"/>
                    <a:pt x="3" y="2"/>
                  </a:cubicBezTo>
                  <a:cubicBezTo>
                    <a:pt x="4" y="2"/>
                    <a:pt x="3" y="1"/>
                    <a:pt x="2" y="1"/>
                  </a:cubicBezTo>
                  <a:cubicBezTo>
                    <a:pt x="2" y="0"/>
                    <a:pt x="2" y="1"/>
                    <a:pt x="1" y="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5" name="Freeform 217"/>
            <p:cNvSpPr>
              <a:spLocks/>
            </p:cNvSpPr>
            <p:nvPr/>
          </p:nvSpPr>
          <p:spPr bwMode="auto">
            <a:xfrm>
              <a:off x="5218926" y="2091421"/>
              <a:ext cx="19050" cy="9525"/>
            </a:xfrm>
            <a:custGeom>
              <a:avLst/>
              <a:gdLst>
                <a:gd name="T0" fmla="*/ 4 w 6"/>
                <a:gd name="T1" fmla="*/ 1 h 3"/>
                <a:gd name="T2" fmla="*/ 3 w 6"/>
                <a:gd name="T3" fmla="*/ 0 h 3"/>
                <a:gd name="T4" fmla="*/ 0 w 6"/>
                <a:gd name="T5" fmla="*/ 1 h 3"/>
                <a:gd name="T6" fmla="*/ 0 w 6"/>
                <a:gd name="T7" fmla="*/ 2 h 3"/>
                <a:gd name="T8" fmla="*/ 2 w 6"/>
                <a:gd name="T9" fmla="*/ 3 h 3"/>
                <a:gd name="T10" fmla="*/ 5 w 6"/>
                <a:gd name="T11" fmla="*/ 1 h 3"/>
                <a:gd name="T12" fmla="*/ 4 w 6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" h="3">
                  <a:moveTo>
                    <a:pt x="4" y="1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0"/>
                    <a:pt x="1" y="1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1" y="3"/>
                    <a:pt x="2" y="3"/>
                  </a:cubicBezTo>
                  <a:cubicBezTo>
                    <a:pt x="2" y="3"/>
                    <a:pt x="4" y="2"/>
                    <a:pt x="5" y="1"/>
                  </a:cubicBezTo>
                  <a:cubicBezTo>
                    <a:pt x="6" y="1"/>
                    <a:pt x="4" y="1"/>
                    <a:pt x="4" y="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6" name="Freeform 218"/>
            <p:cNvSpPr>
              <a:spLocks/>
            </p:cNvSpPr>
            <p:nvPr/>
          </p:nvSpPr>
          <p:spPr bwMode="auto">
            <a:xfrm>
              <a:off x="5079227" y="2015220"/>
              <a:ext cx="12700" cy="31750"/>
            </a:xfrm>
            <a:custGeom>
              <a:avLst/>
              <a:gdLst>
                <a:gd name="T0" fmla="*/ 1 w 4"/>
                <a:gd name="T1" fmla="*/ 3 h 10"/>
                <a:gd name="T2" fmla="*/ 2 w 4"/>
                <a:gd name="T3" fmla="*/ 5 h 10"/>
                <a:gd name="T4" fmla="*/ 1 w 4"/>
                <a:gd name="T5" fmla="*/ 7 h 10"/>
                <a:gd name="T6" fmla="*/ 4 w 4"/>
                <a:gd name="T7" fmla="*/ 5 h 10"/>
                <a:gd name="T8" fmla="*/ 3 w 4"/>
                <a:gd name="T9" fmla="*/ 2 h 10"/>
                <a:gd name="T10" fmla="*/ 1 w 4"/>
                <a:gd name="T11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" h="10">
                  <a:moveTo>
                    <a:pt x="1" y="3"/>
                  </a:moveTo>
                  <a:cubicBezTo>
                    <a:pt x="0" y="4"/>
                    <a:pt x="1" y="5"/>
                    <a:pt x="2" y="5"/>
                  </a:cubicBezTo>
                  <a:cubicBezTo>
                    <a:pt x="2" y="6"/>
                    <a:pt x="1" y="5"/>
                    <a:pt x="1" y="7"/>
                  </a:cubicBezTo>
                  <a:cubicBezTo>
                    <a:pt x="0" y="10"/>
                    <a:pt x="4" y="8"/>
                    <a:pt x="4" y="5"/>
                  </a:cubicBezTo>
                  <a:cubicBezTo>
                    <a:pt x="4" y="4"/>
                    <a:pt x="4" y="4"/>
                    <a:pt x="3" y="2"/>
                  </a:cubicBezTo>
                  <a:cubicBezTo>
                    <a:pt x="1" y="0"/>
                    <a:pt x="2" y="2"/>
                    <a:pt x="1" y="3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7" name="Freeform 219"/>
            <p:cNvSpPr>
              <a:spLocks/>
            </p:cNvSpPr>
            <p:nvPr/>
          </p:nvSpPr>
          <p:spPr bwMode="auto">
            <a:xfrm>
              <a:off x="5120501" y="2053321"/>
              <a:ext cx="41274" cy="22225"/>
            </a:xfrm>
            <a:custGeom>
              <a:avLst/>
              <a:gdLst>
                <a:gd name="T0" fmla="*/ 9 w 13"/>
                <a:gd name="T1" fmla="*/ 1 h 7"/>
                <a:gd name="T2" fmla="*/ 7 w 13"/>
                <a:gd name="T3" fmla="*/ 0 h 7"/>
                <a:gd name="T4" fmla="*/ 5 w 13"/>
                <a:gd name="T5" fmla="*/ 0 h 7"/>
                <a:gd name="T6" fmla="*/ 4 w 13"/>
                <a:gd name="T7" fmla="*/ 2 h 7"/>
                <a:gd name="T8" fmla="*/ 3 w 13"/>
                <a:gd name="T9" fmla="*/ 2 h 7"/>
                <a:gd name="T10" fmla="*/ 1 w 13"/>
                <a:gd name="T11" fmla="*/ 1 h 7"/>
                <a:gd name="T12" fmla="*/ 1 w 13"/>
                <a:gd name="T13" fmla="*/ 3 h 7"/>
                <a:gd name="T14" fmla="*/ 1 w 13"/>
                <a:gd name="T15" fmla="*/ 4 h 7"/>
                <a:gd name="T16" fmla="*/ 1 w 13"/>
                <a:gd name="T17" fmla="*/ 6 h 7"/>
                <a:gd name="T18" fmla="*/ 2 w 13"/>
                <a:gd name="T19" fmla="*/ 7 h 7"/>
                <a:gd name="T20" fmla="*/ 4 w 13"/>
                <a:gd name="T21" fmla="*/ 6 h 7"/>
                <a:gd name="T22" fmla="*/ 7 w 13"/>
                <a:gd name="T23" fmla="*/ 4 h 7"/>
                <a:gd name="T24" fmla="*/ 8 w 13"/>
                <a:gd name="T25" fmla="*/ 2 h 7"/>
                <a:gd name="T26" fmla="*/ 12 w 13"/>
                <a:gd name="T27" fmla="*/ 3 h 7"/>
                <a:gd name="T28" fmla="*/ 11 w 13"/>
                <a:gd name="T29" fmla="*/ 1 h 7"/>
                <a:gd name="T30" fmla="*/ 9 w 13"/>
                <a:gd name="T31" fmla="*/ 1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" h="7">
                  <a:moveTo>
                    <a:pt x="9" y="1"/>
                  </a:moveTo>
                  <a:cubicBezTo>
                    <a:pt x="9" y="1"/>
                    <a:pt x="8" y="0"/>
                    <a:pt x="7" y="0"/>
                  </a:cubicBez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2"/>
                    <a:pt x="4" y="2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1" y="1"/>
                    <a:pt x="1" y="1"/>
                  </a:cubicBezTo>
                  <a:cubicBezTo>
                    <a:pt x="1" y="1"/>
                    <a:pt x="1" y="3"/>
                    <a:pt x="1" y="3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1" y="4"/>
                    <a:pt x="0" y="5"/>
                    <a:pt x="1" y="6"/>
                  </a:cubicBezTo>
                  <a:cubicBezTo>
                    <a:pt x="1" y="7"/>
                    <a:pt x="2" y="7"/>
                    <a:pt x="2" y="7"/>
                  </a:cubicBezTo>
                  <a:cubicBezTo>
                    <a:pt x="2" y="7"/>
                    <a:pt x="3" y="7"/>
                    <a:pt x="4" y="6"/>
                  </a:cubicBezTo>
                  <a:cubicBezTo>
                    <a:pt x="5" y="6"/>
                    <a:pt x="6" y="5"/>
                    <a:pt x="7" y="4"/>
                  </a:cubicBezTo>
                  <a:cubicBezTo>
                    <a:pt x="7" y="4"/>
                    <a:pt x="8" y="3"/>
                    <a:pt x="8" y="2"/>
                  </a:cubicBezTo>
                  <a:cubicBezTo>
                    <a:pt x="9" y="2"/>
                    <a:pt x="12" y="3"/>
                    <a:pt x="12" y="3"/>
                  </a:cubicBezTo>
                  <a:cubicBezTo>
                    <a:pt x="13" y="3"/>
                    <a:pt x="12" y="1"/>
                    <a:pt x="11" y="1"/>
                  </a:cubicBezTo>
                  <a:cubicBezTo>
                    <a:pt x="11" y="0"/>
                    <a:pt x="9" y="1"/>
                    <a:pt x="9" y="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8" name="Freeform 220"/>
            <p:cNvSpPr>
              <a:spLocks/>
            </p:cNvSpPr>
            <p:nvPr/>
          </p:nvSpPr>
          <p:spPr bwMode="auto">
            <a:xfrm>
              <a:off x="5104626" y="2056496"/>
              <a:ext cx="15875" cy="9525"/>
            </a:xfrm>
            <a:custGeom>
              <a:avLst/>
              <a:gdLst>
                <a:gd name="T0" fmla="*/ 3 w 5"/>
                <a:gd name="T1" fmla="*/ 1 h 3"/>
                <a:gd name="T2" fmla="*/ 1 w 5"/>
                <a:gd name="T3" fmla="*/ 0 h 3"/>
                <a:gd name="T4" fmla="*/ 0 w 5"/>
                <a:gd name="T5" fmla="*/ 2 h 3"/>
                <a:gd name="T6" fmla="*/ 3 w 5"/>
                <a:gd name="T7" fmla="*/ 3 h 3"/>
                <a:gd name="T8" fmla="*/ 4 w 5"/>
                <a:gd name="T9" fmla="*/ 1 h 3"/>
                <a:gd name="T10" fmla="*/ 3 w 5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" h="3">
                  <a:moveTo>
                    <a:pt x="3" y="1"/>
                  </a:moveTo>
                  <a:cubicBezTo>
                    <a:pt x="2" y="1"/>
                    <a:pt x="2" y="0"/>
                    <a:pt x="1" y="0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2"/>
                    <a:pt x="2" y="3"/>
                    <a:pt x="3" y="3"/>
                  </a:cubicBezTo>
                  <a:cubicBezTo>
                    <a:pt x="5" y="3"/>
                    <a:pt x="4" y="2"/>
                    <a:pt x="4" y="1"/>
                  </a:cubicBezTo>
                  <a:cubicBezTo>
                    <a:pt x="4" y="0"/>
                    <a:pt x="4" y="1"/>
                    <a:pt x="3" y="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49" name="Freeform 221"/>
            <p:cNvSpPr>
              <a:spLocks/>
            </p:cNvSpPr>
            <p:nvPr/>
          </p:nvSpPr>
          <p:spPr bwMode="auto">
            <a:xfrm>
              <a:off x="8933678" y="2069196"/>
              <a:ext cx="104775" cy="84139"/>
            </a:xfrm>
            <a:custGeom>
              <a:avLst/>
              <a:gdLst>
                <a:gd name="T0" fmla="*/ 22 w 33"/>
                <a:gd name="T1" fmla="*/ 4 h 26"/>
                <a:gd name="T2" fmla="*/ 21 w 33"/>
                <a:gd name="T3" fmla="*/ 4 h 26"/>
                <a:gd name="T4" fmla="*/ 19 w 33"/>
                <a:gd name="T5" fmla="*/ 4 h 26"/>
                <a:gd name="T6" fmla="*/ 11 w 33"/>
                <a:gd name="T7" fmla="*/ 4 h 26"/>
                <a:gd name="T8" fmla="*/ 0 w 33"/>
                <a:gd name="T9" fmla="*/ 5 h 26"/>
                <a:gd name="T10" fmla="*/ 4 w 33"/>
                <a:gd name="T11" fmla="*/ 9 h 26"/>
                <a:gd name="T12" fmla="*/ 4 w 33"/>
                <a:gd name="T13" fmla="*/ 9 h 26"/>
                <a:gd name="T14" fmla="*/ 5 w 33"/>
                <a:gd name="T15" fmla="*/ 10 h 26"/>
                <a:gd name="T16" fmla="*/ 16 w 33"/>
                <a:gd name="T17" fmla="*/ 20 h 26"/>
                <a:gd name="T18" fmla="*/ 15 w 33"/>
                <a:gd name="T19" fmla="*/ 25 h 26"/>
                <a:gd name="T20" fmla="*/ 19 w 33"/>
                <a:gd name="T21" fmla="*/ 26 h 26"/>
                <a:gd name="T22" fmla="*/ 33 w 33"/>
                <a:gd name="T23" fmla="*/ 25 h 26"/>
                <a:gd name="T24" fmla="*/ 33 w 33"/>
                <a:gd name="T25" fmla="*/ 0 h 26"/>
                <a:gd name="T26" fmla="*/ 22 w 33"/>
                <a:gd name="T27" fmla="*/ 4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3" h="26">
                  <a:moveTo>
                    <a:pt x="22" y="4"/>
                  </a:moveTo>
                  <a:cubicBezTo>
                    <a:pt x="21" y="4"/>
                    <a:pt x="21" y="4"/>
                    <a:pt x="21" y="4"/>
                  </a:cubicBezTo>
                  <a:cubicBezTo>
                    <a:pt x="20" y="4"/>
                    <a:pt x="20" y="4"/>
                    <a:pt x="19" y="4"/>
                  </a:cubicBezTo>
                  <a:cubicBezTo>
                    <a:pt x="16" y="4"/>
                    <a:pt x="13" y="4"/>
                    <a:pt x="11" y="4"/>
                  </a:cubicBezTo>
                  <a:cubicBezTo>
                    <a:pt x="2" y="4"/>
                    <a:pt x="1" y="5"/>
                    <a:pt x="0" y="5"/>
                  </a:cubicBezTo>
                  <a:cubicBezTo>
                    <a:pt x="0" y="8"/>
                    <a:pt x="3" y="9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5" y="25"/>
                    <a:pt x="15" y="25"/>
                    <a:pt x="15" y="25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33" y="25"/>
                    <a:pt x="33" y="25"/>
                    <a:pt x="33" y="25"/>
                  </a:cubicBezTo>
                  <a:cubicBezTo>
                    <a:pt x="33" y="0"/>
                    <a:pt x="33" y="0"/>
                    <a:pt x="33" y="0"/>
                  </a:cubicBezTo>
                  <a:lnTo>
                    <a:pt x="22" y="4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0" name="Freeform 222"/>
            <p:cNvSpPr>
              <a:spLocks/>
            </p:cNvSpPr>
            <p:nvPr/>
          </p:nvSpPr>
          <p:spPr bwMode="auto">
            <a:xfrm>
              <a:off x="8959077" y="2197784"/>
              <a:ext cx="79376" cy="152399"/>
            </a:xfrm>
            <a:custGeom>
              <a:avLst/>
              <a:gdLst>
                <a:gd name="T0" fmla="*/ 8 w 25"/>
                <a:gd name="T1" fmla="*/ 2 h 48"/>
                <a:gd name="T2" fmla="*/ 0 w 25"/>
                <a:gd name="T3" fmla="*/ 11 h 48"/>
                <a:gd name="T4" fmla="*/ 10 w 25"/>
                <a:gd name="T5" fmla="*/ 23 h 48"/>
                <a:gd name="T6" fmla="*/ 9 w 25"/>
                <a:gd name="T7" fmla="*/ 34 h 48"/>
                <a:gd name="T8" fmla="*/ 1 w 25"/>
                <a:gd name="T9" fmla="*/ 40 h 48"/>
                <a:gd name="T10" fmla="*/ 6 w 25"/>
                <a:gd name="T11" fmla="*/ 45 h 48"/>
                <a:gd name="T12" fmla="*/ 18 w 25"/>
                <a:gd name="T13" fmla="*/ 44 h 48"/>
                <a:gd name="T14" fmla="*/ 25 w 25"/>
                <a:gd name="T15" fmla="*/ 48 h 48"/>
                <a:gd name="T16" fmla="*/ 25 w 25"/>
                <a:gd name="T17" fmla="*/ 0 h 48"/>
                <a:gd name="T18" fmla="*/ 8 w 25"/>
                <a:gd name="T19" fmla="*/ 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48">
                  <a:moveTo>
                    <a:pt x="8" y="2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9" y="34"/>
                    <a:pt x="9" y="34"/>
                    <a:pt x="9" y="34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6" y="45"/>
                    <a:pt x="6" y="45"/>
                    <a:pt x="6" y="45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19" y="0"/>
                    <a:pt x="10" y="2"/>
                    <a:pt x="8" y="2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1" name="Freeform 223"/>
            <p:cNvSpPr>
              <a:spLocks/>
            </p:cNvSpPr>
            <p:nvPr/>
          </p:nvSpPr>
          <p:spPr bwMode="auto">
            <a:xfrm>
              <a:off x="7728765" y="2474008"/>
              <a:ext cx="1309688" cy="1255710"/>
            </a:xfrm>
            <a:custGeom>
              <a:avLst/>
              <a:gdLst>
                <a:gd name="T0" fmla="*/ 402 w 411"/>
                <a:gd name="T1" fmla="*/ 5 h 394"/>
                <a:gd name="T2" fmla="*/ 354 w 411"/>
                <a:gd name="T3" fmla="*/ 7 h 394"/>
                <a:gd name="T4" fmla="*/ 337 w 411"/>
                <a:gd name="T5" fmla="*/ 2 h 394"/>
                <a:gd name="T6" fmla="*/ 324 w 411"/>
                <a:gd name="T7" fmla="*/ 13 h 394"/>
                <a:gd name="T8" fmla="*/ 285 w 411"/>
                <a:gd name="T9" fmla="*/ 14 h 394"/>
                <a:gd name="T10" fmla="*/ 236 w 411"/>
                <a:gd name="T11" fmla="*/ 30 h 394"/>
                <a:gd name="T12" fmla="*/ 231 w 411"/>
                <a:gd name="T13" fmla="*/ 26 h 394"/>
                <a:gd name="T14" fmla="*/ 223 w 411"/>
                <a:gd name="T15" fmla="*/ 44 h 394"/>
                <a:gd name="T16" fmla="*/ 209 w 411"/>
                <a:gd name="T17" fmla="*/ 19 h 394"/>
                <a:gd name="T18" fmla="*/ 187 w 411"/>
                <a:gd name="T19" fmla="*/ 11 h 394"/>
                <a:gd name="T20" fmla="*/ 151 w 411"/>
                <a:gd name="T21" fmla="*/ 14 h 394"/>
                <a:gd name="T22" fmla="*/ 149 w 411"/>
                <a:gd name="T23" fmla="*/ 14 h 394"/>
                <a:gd name="T24" fmla="*/ 135 w 411"/>
                <a:gd name="T25" fmla="*/ 5 h 394"/>
                <a:gd name="T26" fmla="*/ 116 w 411"/>
                <a:gd name="T27" fmla="*/ 19 h 394"/>
                <a:gd name="T28" fmla="*/ 111 w 411"/>
                <a:gd name="T29" fmla="*/ 17 h 394"/>
                <a:gd name="T30" fmla="*/ 101 w 411"/>
                <a:gd name="T31" fmla="*/ 11 h 394"/>
                <a:gd name="T32" fmla="*/ 70 w 411"/>
                <a:gd name="T33" fmla="*/ 44 h 394"/>
                <a:gd name="T34" fmla="*/ 43 w 411"/>
                <a:gd name="T35" fmla="*/ 66 h 394"/>
                <a:gd name="T36" fmla="*/ 63 w 411"/>
                <a:gd name="T37" fmla="*/ 86 h 394"/>
                <a:gd name="T38" fmla="*/ 46 w 411"/>
                <a:gd name="T39" fmla="*/ 97 h 394"/>
                <a:gd name="T40" fmla="*/ 12 w 411"/>
                <a:gd name="T41" fmla="*/ 76 h 394"/>
                <a:gd name="T42" fmla="*/ 10 w 411"/>
                <a:gd name="T43" fmla="*/ 92 h 394"/>
                <a:gd name="T44" fmla="*/ 0 w 411"/>
                <a:gd name="T45" fmla="*/ 103 h 394"/>
                <a:gd name="T46" fmla="*/ 10 w 411"/>
                <a:gd name="T47" fmla="*/ 124 h 394"/>
                <a:gd name="T48" fmla="*/ 15 w 411"/>
                <a:gd name="T49" fmla="*/ 129 h 394"/>
                <a:gd name="T50" fmla="*/ 16 w 411"/>
                <a:gd name="T51" fmla="*/ 132 h 394"/>
                <a:gd name="T52" fmla="*/ 10 w 411"/>
                <a:gd name="T53" fmla="*/ 152 h 394"/>
                <a:gd name="T54" fmla="*/ 10 w 411"/>
                <a:gd name="T55" fmla="*/ 159 h 394"/>
                <a:gd name="T56" fmla="*/ 33 w 411"/>
                <a:gd name="T57" fmla="*/ 176 h 394"/>
                <a:gd name="T58" fmla="*/ 55 w 411"/>
                <a:gd name="T59" fmla="*/ 173 h 394"/>
                <a:gd name="T60" fmla="*/ 98 w 411"/>
                <a:gd name="T61" fmla="*/ 199 h 394"/>
                <a:gd name="T62" fmla="*/ 109 w 411"/>
                <a:gd name="T63" fmla="*/ 220 h 394"/>
                <a:gd name="T64" fmla="*/ 100 w 411"/>
                <a:gd name="T65" fmla="*/ 215 h 394"/>
                <a:gd name="T66" fmla="*/ 119 w 411"/>
                <a:gd name="T67" fmla="*/ 223 h 394"/>
                <a:gd name="T68" fmla="*/ 119 w 411"/>
                <a:gd name="T69" fmla="*/ 225 h 394"/>
                <a:gd name="T70" fmla="*/ 173 w 411"/>
                <a:gd name="T71" fmla="*/ 188 h 394"/>
                <a:gd name="T72" fmla="*/ 229 w 411"/>
                <a:gd name="T73" fmla="*/ 183 h 394"/>
                <a:gd name="T74" fmla="*/ 254 w 411"/>
                <a:gd name="T75" fmla="*/ 213 h 394"/>
                <a:gd name="T76" fmla="*/ 281 w 411"/>
                <a:gd name="T77" fmla="*/ 241 h 394"/>
                <a:gd name="T78" fmla="*/ 307 w 411"/>
                <a:gd name="T79" fmla="*/ 248 h 394"/>
                <a:gd name="T80" fmla="*/ 283 w 411"/>
                <a:gd name="T81" fmla="*/ 279 h 394"/>
                <a:gd name="T82" fmla="*/ 284 w 411"/>
                <a:gd name="T83" fmla="*/ 250 h 394"/>
                <a:gd name="T84" fmla="*/ 256 w 411"/>
                <a:gd name="T85" fmla="*/ 248 h 394"/>
                <a:gd name="T86" fmla="*/ 210 w 411"/>
                <a:gd name="T87" fmla="*/ 254 h 394"/>
                <a:gd name="T88" fmla="*/ 218 w 411"/>
                <a:gd name="T89" fmla="*/ 292 h 394"/>
                <a:gd name="T90" fmla="*/ 184 w 411"/>
                <a:gd name="T91" fmla="*/ 288 h 394"/>
                <a:gd name="T92" fmla="*/ 196 w 411"/>
                <a:gd name="T93" fmla="*/ 297 h 394"/>
                <a:gd name="T94" fmla="*/ 214 w 411"/>
                <a:gd name="T95" fmla="*/ 311 h 394"/>
                <a:gd name="T96" fmla="*/ 234 w 411"/>
                <a:gd name="T97" fmla="*/ 342 h 394"/>
                <a:gd name="T98" fmla="*/ 286 w 411"/>
                <a:gd name="T99" fmla="*/ 345 h 394"/>
                <a:gd name="T100" fmla="*/ 289 w 411"/>
                <a:gd name="T101" fmla="*/ 368 h 394"/>
                <a:gd name="T102" fmla="*/ 304 w 411"/>
                <a:gd name="T103" fmla="*/ 374 h 394"/>
                <a:gd name="T104" fmla="*/ 330 w 411"/>
                <a:gd name="T105" fmla="*/ 358 h 394"/>
                <a:gd name="T106" fmla="*/ 385 w 411"/>
                <a:gd name="T107" fmla="*/ 383 h 394"/>
                <a:gd name="T108" fmla="*/ 409 w 411"/>
                <a:gd name="T109" fmla="*/ 390 h 394"/>
                <a:gd name="T110" fmla="*/ 411 w 411"/>
                <a:gd name="T111" fmla="*/ 368 h 394"/>
                <a:gd name="T112" fmla="*/ 411 w 411"/>
                <a:gd name="T113" fmla="*/ 22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11" h="394">
                  <a:moveTo>
                    <a:pt x="411" y="4"/>
                  </a:moveTo>
                  <a:cubicBezTo>
                    <a:pt x="408" y="5"/>
                    <a:pt x="405" y="5"/>
                    <a:pt x="402" y="5"/>
                  </a:cubicBezTo>
                  <a:cubicBezTo>
                    <a:pt x="396" y="15"/>
                    <a:pt x="396" y="15"/>
                    <a:pt x="396" y="15"/>
                  </a:cubicBezTo>
                  <a:cubicBezTo>
                    <a:pt x="354" y="7"/>
                    <a:pt x="354" y="7"/>
                    <a:pt x="354" y="7"/>
                  </a:cubicBezTo>
                  <a:cubicBezTo>
                    <a:pt x="341" y="0"/>
                    <a:pt x="341" y="0"/>
                    <a:pt x="341" y="0"/>
                  </a:cubicBezTo>
                  <a:cubicBezTo>
                    <a:pt x="337" y="2"/>
                    <a:pt x="337" y="2"/>
                    <a:pt x="337" y="2"/>
                  </a:cubicBezTo>
                  <a:cubicBezTo>
                    <a:pt x="332" y="5"/>
                    <a:pt x="332" y="5"/>
                    <a:pt x="327" y="10"/>
                  </a:cubicBezTo>
                  <a:cubicBezTo>
                    <a:pt x="324" y="13"/>
                    <a:pt x="324" y="13"/>
                    <a:pt x="324" y="13"/>
                  </a:cubicBezTo>
                  <a:cubicBezTo>
                    <a:pt x="299" y="7"/>
                    <a:pt x="299" y="7"/>
                    <a:pt x="299" y="7"/>
                  </a:cubicBezTo>
                  <a:cubicBezTo>
                    <a:pt x="285" y="14"/>
                    <a:pt x="285" y="14"/>
                    <a:pt x="285" y="14"/>
                  </a:cubicBezTo>
                  <a:cubicBezTo>
                    <a:pt x="267" y="31"/>
                    <a:pt x="267" y="31"/>
                    <a:pt x="267" y="31"/>
                  </a:cubicBezTo>
                  <a:cubicBezTo>
                    <a:pt x="236" y="30"/>
                    <a:pt x="236" y="30"/>
                    <a:pt x="236" y="30"/>
                  </a:cubicBezTo>
                  <a:cubicBezTo>
                    <a:pt x="231" y="24"/>
                    <a:pt x="231" y="24"/>
                    <a:pt x="231" y="24"/>
                  </a:cubicBezTo>
                  <a:cubicBezTo>
                    <a:pt x="231" y="26"/>
                    <a:pt x="231" y="26"/>
                    <a:pt x="231" y="26"/>
                  </a:cubicBezTo>
                  <a:cubicBezTo>
                    <a:pt x="238" y="35"/>
                    <a:pt x="238" y="35"/>
                    <a:pt x="238" y="35"/>
                  </a:cubicBezTo>
                  <a:cubicBezTo>
                    <a:pt x="223" y="44"/>
                    <a:pt x="223" y="44"/>
                    <a:pt x="223" y="44"/>
                  </a:cubicBezTo>
                  <a:cubicBezTo>
                    <a:pt x="218" y="31"/>
                    <a:pt x="218" y="31"/>
                    <a:pt x="218" y="31"/>
                  </a:cubicBezTo>
                  <a:cubicBezTo>
                    <a:pt x="209" y="19"/>
                    <a:pt x="209" y="19"/>
                    <a:pt x="209" y="19"/>
                  </a:cubicBezTo>
                  <a:cubicBezTo>
                    <a:pt x="195" y="16"/>
                    <a:pt x="195" y="16"/>
                    <a:pt x="195" y="16"/>
                  </a:cubicBezTo>
                  <a:cubicBezTo>
                    <a:pt x="187" y="11"/>
                    <a:pt x="187" y="11"/>
                    <a:pt x="187" y="11"/>
                  </a:cubicBezTo>
                  <a:cubicBezTo>
                    <a:pt x="187" y="11"/>
                    <a:pt x="187" y="11"/>
                    <a:pt x="187" y="11"/>
                  </a:cubicBezTo>
                  <a:cubicBezTo>
                    <a:pt x="182" y="11"/>
                    <a:pt x="156" y="13"/>
                    <a:pt x="151" y="14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9" y="14"/>
                    <a:pt x="149" y="14"/>
                    <a:pt x="149" y="14"/>
                  </a:cubicBezTo>
                  <a:cubicBezTo>
                    <a:pt x="144" y="10"/>
                    <a:pt x="142" y="9"/>
                    <a:pt x="138" y="7"/>
                  </a:cubicBezTo>
                  <a:cubicBezTo>
                    <a:pt x="135" y="5"/>
                    <a:pt x="135" y="5"/>
                    <a:pt x="135" y="5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7" y="13"/>
                    <a:pt x="123" y="19"/>
                    <a:pt x="116" y="19"/>
                  </a:cubicBezTo>
                  <a:cubicBezTo>
                    <a:pt x="116" y="19"/>
                    <a:pt x="116" y="19"/>
                    <a:pt x="116" y="19"/>
                  </a:cubicBezTo>
                  <a:cubicBezTo>
                    <a:pt x="114" y="19"/>
                    <a:pt x="112" y="18"/>
                    <a:pt x="111" y="17"/>
                  </a:cubicBezTo>
                  <a:cubicBezTo>
                    <a:pt x="109" y="15"/>
                    <a:pt x="108" y="12"/>
                    <a:pt x="108" y="10"/>
                  </a:cubicBezTo>
                  <a:cubicBezTo>
                    <a:pt x="101" y="11"/>
                    <a:pt x="101" y="11"/>
                    <a:pt x="101" y="11"/>
                  </a:cubicBezTo>
                  <a:cubicBezTo>
                    <a:pt x="87" y="30"/>
                    <a:pt x="87" y="30"/>
                    <a:pt x="87" y="30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61" y="59"/>
                    <a:pt x="61" y="59"/>
                    <a:pt x="61" y="59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4" y="70"/>
                    <a:pt x="44" y="70"/>
                    <a:pt x="44" y="70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47" y="99"/>
                    <a:pt x="47" y="99"/>
                    <a:pt x="47" y="99"/>
                  </a:cubicBezTo>
                  <a:cubicBezTo>
                    <a:pt x="46" y="97"/>
                    <a:pt x="46" y="97"/>
                    <a:pt x="46" y="97"/>
                  </a:cubicBezTo>
                  <a:cubicBezTo>
                    <a:pt x="36" y="87"/>
                    <a:pt x="33" y="86"/>
                    <a:pt x="30" y="85"/>
                  </a:cubicBezTo>
                  <a:cubicBezTo>
                    <a:pt x="26" y="84"/>
                    <a:pt x="22" y="83"/>
                    <a:pt x="12" y="76"/>
                  </a:cubicBezTo>
                  <a:cubicBezTo>
                    <a:pt x="12" y="77"/>
                    <a:pt x="11" y="79"/>
                    <a:pt x="11" y="80"/>
                  </a:cubicBezTo>
                  <a:cubicBezTo>
                    <a:pt x="9" y="85"/>
                    <a:pt x="9" y="85"/>
                    <a:pt x="10" y="92"/>
                  </a:cubicBezTo>
                  <a:cubicBezTo>
                    <a:pt x="11" y="95"/>
                    <a:pt x="11" y="95"/>
                    <a:pt x="11" y="95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1" y="106"/>
                    <a:pt x="2" y="108"/>
                    <a:pt x="3" y="110"/>
                  </a:cubicBezTo>
                  <a:cubicBezTo>
                    <a:pt x="5" y="118"/>
                    <a:pt x="5" y="118"/>
                    <a:pt x="10" y="124"/>
                  </a:cubicBezTo>
                  <a:cubicBezTo>
                    <a:pt x="11" y="125"/>
                    <a:pt x="11" y="125"/>
                    <a:pt x="11" y="125"/>
                  </a:cubicBezTo>
                  <a:cubicBezTo>
                    <a:pt x="12" y="126"/>
                    <a:pt x="13" y="127"/>
                    <a:pt x="15" y="129"/>
                  </a:cubicBezTo>
                  <a:cubicBezTo>
                    <a:pt x="16" y="130"/>
                    <a:pt x="16" y="130"/>
                    <a:pt x="16" y="130"/>
                  </a:cubicBezTo>
                  <a:cubicBezTo>
                    <a:pt x="16" y="132"/>
                    <a:pt x="16" y="132"/>
                    <a:pt x="16" y="132"/>
                  </a:cubicBezTo>
                  <a:cubicBezTo>
                    <a:pt x="14" y="134"/>
                    <a:pt x="13" y="136"/>
                    <a:pt x="13" y="138"/>
                  </a:cubicBezTo>
                  <a:cubicBezTo>
                    <a:pt x="9" y="144"/>
                    <a:pt x="9" y="144"/>
                    <a:pt x="10" y="152"/>
                  </a:cubicBezTo>
                  <a:cubicBezTo>
                    <a:pt x="10" y="152"/>
                    <a:pt x="10" y="152"/>
                    <a:pt x="10" y="152"/>
                  </a:cubicBezTo>
                  <a:cubicBezTo>
                    <a:pt x="10" y="154"/>
                    <a:pt x="10" y="156"/>
                    <a:pt x="10" y="159"/>
                  </a:cubicBezTo>
                  <a:cubicBezTo>
                    <a:pt x="28" y="164"/>
                    <a:pt x="28" y="164"/>
                    <a:pt x="28" y="164"/>
                  </a:cubicBezTo>
                  <a:cubicBezTo>
                    <a:pt x="33" y="176"/>
                    <a:pt x="33" y="176"/>
                    <a:pt x="33" y="176"/>
                  </a:cubicBezTo>
                  <a:cubicBezTo>
                    <a:pt x="43" y="180"/>
                    <a:pt x="43" y="180"/>
                    <a:pt x="43" y="180"/>
                  </a:cubicBezTo>
                  <a:cubicBezTo>
                    <a:pt x="55" y="173"/>
                    <a:pt x="55" y="173"/>
                    <a:pt x="55" y="173"/>
                  </a:cubicBezTo>
                  <a:cubicBezTo>
                    <a:pt x="74" y="182"/>
                    <a:pt x="74" y="182"/>
                    <a:pt x="74" y="182"/>
                  </a:cubicBezTo>
                  <a:cubicBezTo>
                    <a:pt x="98" y="199"/>
                    <a:pt x="98" y="199"/>
                    <a:pt x="98" y="199"/>
                  </a:cubicBezTo>
                  <a:cubicBezTo>
                    <a:pt x="112" y="217"/>
                    <a:pt x="112" y="217"/>
                    <a:pt x="112" y="217"/>
                  </a:cubicBezTo>
                  <a:cubicBezTo>
                    <a:pt x="109" y="220"/>
                    <a:pt x="109" y="220"/>
                    <a:pt x="109" y="220"/>
                  </a:cubicBezTo>
                  <a:cubicBezTo>
                    <a:pt x="101" y="214"/>
                    <a:pt x="101" y="214"/>
                    <a:pt x="101" y="214"/>
                  </a:cubicBezTo>
                  <a:cubicBezTo>
                    <a:pt x="100" y="215"/>
                    <a:pt x="100" y="215"/>
                    <a:pt x="100" y="215"/>
                  </a:cubicBezTo>
                  <a:cubicBezTo>
                    <a:pt x="101" y="218"/>
                    <a:pt x="101" y="218"/>
                    <a:pt x="101" y="218"/>
                  </a:cubicBezTo>
                  <a:cubicBezTo>
                    <a:pt x="119" y="223"/>
                    <a:pt x="119" y="223"/>
                    <a:pt x="119" y="223"/>
                  </a:cubicBezTo>
                  <a:cubicBezTo>
                    <a:pt x="119" y="225"/>
                    <a:pt x="119" y="225"/>
                    <a:pt x="119" y="225"/>
                  </a:cubicBezTo>
                  <a:cubicBezTo>
                    <a:pt x="119" y="225"/>
                    <a:pt x="119" y="225"/>
                    <a:pt x="119" y="225"/>
                  </a:cubicBezTo>
                  <a:cubicBezTo>
                    <a:pt x="144" y="210"/>
                    <a:pt x="144" y="210"/>
                    <a:pt x="144" y="210"/>
                  </a:cubicBezTo>
                  <a:cubicBezTo>
                    <a:pt x="173" y="188"/>
                    <a:pt x="173" y="188"/>
                    <a:pt x="173" y="188"/>
                  </a:cubicBezTo>
                  <a:cubicBezTo>
                    <a:pt x="204" y="187"/>
                    <a:pt x="204" y="187"/>
                    <a:pt x="204" y="187"/>
                  </a:cubicBezTo>
                  <a:cubicBezTo>
                    <a:pt x="212" y="189"/>
                    <a:pt x="214" y="194"/>
                    <a:pt x="229" y="183"/>
                  </a:cubicBezTo>
                  <a:cubicBezTo>
                    <a:pt x="244" y="193"/>
                    <a:pt x="244" y="193"/>
                    <a:pt x="244" y="193"/>
                  </a:cubicBezTo>
                  <a:cubicBezTo>
                    <a:pt x="254" y="213"/>
                    <a:pt x="254" y="213"/>
                    <a:pt x="254" y="213"/>
                  </a:cubicBezTo>
                  <a:cubicBezTo>
                    <a:pt x="259" y="240"/>
                    <a:pt x="259" y="240"/>
                    <a:pt x="259" y="240"/>
                  </a:cubicBezTo>
                  <a:cubicBezTo>
                    <a:pt x="281" y="241"/>
                    <a:pt x="281" y="241"/>
                    <a:pt x="281" y="241"/>
                  </a:cubicBezTo>
                  <a:cubicBezTo>
                    <a:pt x="296" y="235"/>
                    <a:pt x="296" y="235"/>
                    <a:pt x="296" y="235"/>
                  </a:cubicBezTo>
                  <a:cubicBezTo>
                    <a:pt x="307" y="243"/>
                    <a:pt x="305" y="240"/>
                    <a:pt x="307" y="248"/>
                  </a:cubicBezTo>
                  <a:cubicBezTo>
                    <a:pt x="297" y="255"/>
                    <a:pt x="299" y="254"/>
                    <a:pt x="288" y="260"/>
                  </a:cubicBezTo>
                  <a:cubicBezTo>
                    <a:pt x="283" y="279"/>
                    <a:pt x="283" y="279"/>
                    <a:pt x="283" y="279"/>
                  </a:cubicBezTo>
                  <a:cubicBezTo>
                    <a:pt x="277" y="280"/>
                    <a:pt x="277" y="280"/>
                    <a:pt x="277" y="280"/>
                  </a:cubicBezTo>
                  <a:cubicBezTo>
                    <a:pt x="277" y="261"/>
                    <a:pt x="276" y="268"/>
                    <a:pt x="284" y="250"/>
                  </a:cubicBezTo>
                  <a:cubicBezTo>
                    <a:pt x="279" y="248"/>
                    <a:pt x="279" y="248"/>
                    <a:pt x="279" y="248"/>
                  </a:cubicBezTo>
                  <a:cubicBezTo>
                    <a:pt x="256" y="248"/>
                    <a:pt x="256" y="248"/>
                    <a:pt x="256" y="248"/>
                  </a:cubicBezTo>
                  <a:cubicBezTo>
                    <a:pt x="234" y="248"/>
                    <a:pt x="244" y="247"/>
                    <a:pt x="221" y="252"/>
                  </a:cubicBezTo>
                  <a:cubicBezTo>
                    <a:pt x="220" y="254"/>
                    <a:pt x="211" y="252"/>
                    <a:pt x="210" y="254"/>
                  </a:cubicBezTo>
                  <a:cubicBezTo>
                    <a:pt x="199" y="270"/>
                    <a:pt x="195" y="274"/>
                    <a:pt x="221" y="283"/>
                  </a:cubicBezTo>
                  <a:cubicBezTo>
                    <a:pt x="218" y="292"/>
                    <a:pt x="218" y="292"/>
                    <a:pt x="218" y="292"/>
                  </a:cubicBezTo>
                  <a:cubicBezTo>
                    <a:pt x="207" y="285"/>
                    <a:pt x="213" y="287"/>
                    <a:pt x="195" y="287"/>
                  </a:cubicBezTo>
                  <a:cubicBezTo>
                    <a:pt x="184" y="288"/>
                    <a:pt x="184" y="288"/>
                    <a:pt x="184" y="288"/>
                  </a:cubicBezTo>
                  <a:cubicBezTo>
                    <a:pt x="184" y="297"/>
                    <a:pt x="184" y="297"/>
                    <a:pt x="184" y="297"/>
                  </a:cubicBezTo>
                  <a:cubicBezTo>
                    <a:pt x="196" y="297"/>
                    <a:pt x="196" y="297"/>
                    <a:pt x="196" y="297"/>
                  </a:cubicBezTo>
                  <a:cubicBezTo>
                    <a:pt x="207" y="303"/>
                    <a:pt x="207" y="303"/>
                    <a:pt x="207" y="303"/>
                  </a:cubicBezTo>
                  <a:cubicBezTo>
                    <a:pt x="214" y="311"/>
                    <a:pt x="214" y="311"/>
                    <a:pt x="214" y="311"/>
                  </a:cubicBezTo>
                  <a:cubicBezTo>
                    <a:pt x="232" y="327"/>
                    <a:pt x="232" y="327"/>
                    <a:pt x="232" y="327"/>
                  </a:cubicBezTo>
                  <a:cubicBezTo>
                    <a:pt x="234" y="342"/>
                    <a:pt x="234" y="342"/>
                    <a:pt x="234" y="342"/>
                  </a:cubicBezTo>
                  <a:cubicBezTo>
                    <a:pt x="244" y="340"/>
                    <a:pt x="243" y="339"/>
                    <a:pt x="252" y="343"/>
                  </a:cubicBezTo>
                  <a:cubicBezTo>
                    <a:pt x="266" y="350"/>
                    <a:pt x="269" y="347"/>
                    <a:pt x="286" y="345"/>
                  </a:cubicBezTo>
                  <a:cubicBezTo>
                    <a:pt x="289" y="352"/>
                    <a:pt x="289" y="352"/>
                    <a:pt x="289" y="352"/>
                  </a:cubicBezTo>
                  <a:cubicBezTo>
                    <a:pt x="289" y="368"/>
                    <a:pt x="289" y="368"/>
                    <a:pt x="289" y="368"/>
                  </a:cubicBezTo>
                  <a:cubicBezTo>
                    <a:pt x="291" y="382"/>
                    <a:pt x="291" y="382"/>
                    <a:pt x="291" y="382"/>
                  </a:cubicBezTo>
                  <a:cubicBezTo>
                    <a:pt x="304" y="374"/>
                    <a:pt x="304" y="374"/>
                    <a:pt x="304" y="374"/>
                  </a:cubicBezTo>
                  <a:cubicBezTo>
                    <a:pt x="310" y="366"/>
                    <a:pt x="310" y="366"/>
                    <a:pt x="310" y="366"/>
                  </a:cubicBezTo>
                  <a:cubicBezTo>
                    <a:pt x="330" y="358"/>
                    <a:pt x="330" y="358"/>
                    <a:pt x="330" y="358"/>
                  </a:cubicBezTo>
                  <a:cubicBezTo>
                    <a:pt x="353" y="361"/>
                    <a:pt x="353" y="361"/>
                    <a:pt x="353" y="361"/>
                  </a:cubicBezTo>
                  <a:cubicBezTo>
                    <a:pt x="354" y="361"/>
                    <a:pt x="382" y="379"/>
                    <a:pt x="385" y="383"/>
                  </a:cubicBezTo>
                  <a:cubicBezTo>
                    <a:pt x="389" y="387"/>
                    <a:pt x="394" y="394"/>
                    <a:pt x="394" y="394"/>
                  </a:cubicBezTo>
                  <a:cubicBezTo>
                    <a:pt x="409" y="390"/>
                    <a:pt x="409" y="390"/>
                    <a:pt x="409" y="390"/>
                  </a:cubicBezTo>
                  <a:cubicBezTo>
                    <a:pt x="411" y="388"/>
                    <a:pt x="411" y="388"/>
                    <a:pt x="411" y="388"/>
                  </a:cubicBezTo>
                  <a:cubicBezTo>
                    <a:pt x="411" y="368"/>
                    <a:pt x="411" y="368"/>
                    <a:pt x="411" y="368"/>
                  </a:cubicBezTo>
                  <a:cubicBezTo>
                    <a:pt x="359" y="245"/>
                    <a:pt x="359" y="245"/>
                    <a:pt x="359" y="245"/>
                  </a:cubicBezTo>
                  <a:cubicBezTo>
                    <a:pt x="411" y="222"/>
                    <a:pt x="411" y="222"/>
                    <a:pt x="411" y="222"/>
                  </a:cubicBezTo>
                  <a:lnTo>
                    <a:pt x="411" y="4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2" name="Freeform 224"/>
            <p:cNvSpPr>
              <a:spLocks/>
            </p:cNvSpPr>
            <p:nvPr/>
          </p:nvSpPr>
          <p:spPr bwMode="auto">
            <a:xfrm>
              <a:off x="5468164" y="2869293"/>
              <a:ext cx="1550988" cy="1074736"/>
            </a:xfrm>
            <a:custGeom>
              <a:avLst/>
              <a:gdLst>
                <a:gd name="T0" fmla="*/ 403 w 487"/>
                <a:gd name="T1" fmla="*/ 271 h 337"/>
                <a:gd name="T2" fmla="*/ 348 w 487"/>
                <a:gd name="T3" fmla="*/ 250 h 337"/>
                <a:gd name="T4" fmla="*/ 390 w 487"/>
                <a:gd name="T5" fmla="*/ 230 h 337"/>
                <a:gd name="T6" fmla="*/ 429 w 487"/>
                <a:gd name="T7" fmla="*/ 190 h 337"/>
                <a:gd name="T8" fmla="*/ 452 w 487"/>
                <a:gd name="T9" fmla="*/ 171 h 337"/>
                <a:gd name="T10" fmla="*/ 453 w 487"/>
                <a:gd name="T11" fmla="*/ 143 h 337"/>
                <a:gd name="T12" fmla="*/ 487 w 487"/>
                <a:gd name="T13" fmla="*/ 122 h 337"/>
                <a:gd name="T14" fmla="*/ 470 w 487"/>
                <a:gd name="T15" fmla="*/ 83 h 337"/>
                <a:gd name="T16" fmla="*/ 466 w 487"/>
                <a:gd name="T17" fmla="*/ 72 h 337"/>
                <a:gd name="T18" fmla="*/ 453 w 487"/>
                <a:gd name="T19" fmla="*/ 56 h 337"/>
                <a:gd name="T20" fmla="*/ 433 w 487"/>
                <a:gd name="T21" fmla="*/ 54 h 337"/>
                <a:gd name="T22" fmla="*/ 389 w 487"/>
                <a:gd name="T23" fmla="*/ 52 h 337"/>
                <a:gd name="T24" fmla="*/ 362 w 487"/>
                <a:gd name="T25" fmla="*/ 62 h 337"/>
                <a:gd name="T26" fmla="*/ 340 w 487"/>
                <a:gd name="T27" fmla="*/ 67 h 337"/>
                <a:gd name="T28" fmla="*/ 301 w 487"/>
                <a:gd name="T29" fmla="*/ 38 h 337"/>
                <a:gd name="T30" fmla="*/ 280 w 487"/>
                <a:gd name="T31" fmla="*/ 25 h 337"/>
                <a:gd name="T32" fmla="*/ 261 w 487"/>
                <a:gd name="T33" fmla="*/ 4 h 337"/>
                <a:gd name="T34" fmla="*/ 225 w 487"/>
                <a:gd name="T35" fmla="*/ 28 h 337"/>
                <a:gd name="T36" fmla="*/ 189 w 487"/>
                <a:gd name="T37" fmla="*/ 55 h 337"/>
                <a:gd name="T38" fmla="*/ 176 w 487"/>
                <a:gd name="T39" fmla="*/ 69 h 337"/>
                <a:gd name="T40" fmla="*/ 146 w 487"/>
                <a:gd name="T41" fmla="*/ 75 h 337"/>
                <a:gd name="T42" fmla="*/ 117 w 487"/>
                <a:gd name="T43" fmla="*/ 81 h 337"/>
                <a:gd name="T44" fmla="*/ 59 w 487"/>
                <a:gd name="T45" fmla="*/ 80 h 337"/>
                <a:gd name="T46" fmla="*/ 28 w 487"/>
                <a:gd name="T47" fmla="*/ 91 h 337"/>
                <a:gd name="T48" fmla="*/ 16 w 487"/>
                <a:gd name="T49" fmla="*/ 104 h 337"/>
                <a:gd name="T50" fmla="*/ 27 w 487"/>
                <a:gd name="T51" fmla="*/ 124 h 337"/>
                <a:gd name="T52" fmla="*/ 37 w 487"/>
                <a:gd name="T53" fmla="*/ 151 h 337"/>
                <a:gd name="T54" fmla="*/ 26 w 487"/>
                <a:gd name="T55" fmla="*/ 164 h 337"/>
                <a:gd name="T56" fmla="*/ 11 w 487"/>
                <a:gd name="T57" fmla="*/ 199 h 337"/>
                <a:gd name="T58" fmla="*/ 13 w 487"/>
                <a:gd name="T59" fmla="*/ 219 h 337"/>
                <a:gd name="T60" fmla="*/ 5 w 487"/>
                <a:gd name="T61" fmla="*/ 222 h 337"/>
                <a:gd name="T62" fmla="*/ 1 w 487"/>
                <a:gd name="T63" fmla="*/ 236 h 337"/>
                <a:gd name="T64" fmla="*/ 1 w 487"/>
                <a:gd name="T65" fmla="*/ 242 h 337"/>
                <a:gd name="T66" fmla="*/ 9 w 487"/>
                <a:gd name="T67" fmla="*/ 251 h 337"/>
                <a:gd name="T68" fmla="*/ 27 w 487"/>
                <a:gd name="T69" fmla="*/ 256 h 337"/>
                <a:gd name="T70" fmla="*/ 55 w 487"/>
                <a:gd name="T71" fmla="*/ 255 h 337"/>
                <a:gd name="T72" fmla="*/ 110 w 487"/>
                <a:gd name="T73" fmla="*/ 240 h 337"/>
                <a:gd name="T74" fmla="*/ 124 w 487"/>
                <a:gd name="T75" fmla="*/ 224 h 337"/>
                <a:gd name="T76" fmla="*/ 131 w 487"/>
                <a:gd name="T77" fmla="*/ 217 h 337"/>
                <a:gd name="T78" fmla="*/ 142 w 487"/>
                <a:gd name="T79" fmla="*/ 215 h 337"/>
                <a:gd name="T80" fmla="*/ 149 w 487"/>
                <a:gd name="T81" fmla="*/ 209 h 337"/>
                <a:gd name="T82" fmla="*/ 162 w 487"/>
                <a:gd name="T83" fmla="*/ 209 h 337"/>
                <a:gd name="T84" fmla="*/ 176 w 487"/>
                <a:gd name="T85" fmla="*/ 211 h 337"/>
                <a:gd name="T86" fmla="*/ 194 w 487"/>
                <a:gd name="T87" fmla="*/ 217 h 337"/>
                <a:gd name="T88" fmla="*/ 209 w 487"/>
                <a:gd name="T89" fmla="*/ 225 h 337"/>
                <a:gd name="T90" fmla="*/ 214 w 487"/>
                <a:gd name="T91" fmla="*/ 239 h 337"/>
                <a:gd name="T92" fmla="*/ 226 w 487"/>
                <a:gd name="T93" fmla="*/ 250 h 337"/>
                <a:gd name="T94" fmla="*/ 233 w 487"/>
                <a:gd name="T95" fmla="*/ 256 h 337"/>
                <a:gd name="T96" fmla="*/ 243 w 487"/>
                <a:gd name="T97" fmla="*/ 268 h 337"/>
                <a:gd name="T98" fmla="*/ 252 w 487"/>
                <a:gd name="T99" fmla="*/ 275 h 337"/>
                <a:gd name="T100" fmla="*/ 234 w 487"/>
                <a:gd name="T101" fmla="*/ 283 h 337"/>
                <a:gd name="T102" fmla="*/ 229 w 487"/>
                <a:gd name="T103" fmla="*/ 283 h 337"/>
                <a:gd name="T104" fmla="*/ 220 w 487"/>
                <a:gd name="T105" fmla="*/ 286 h 337"/>
                <a:gd name="T106" fmla="*/ 219 w 487"/>
                <a:gd name="T107" fmla="*/ 290 h 337"/>
                <a:gd name="T108" fmla="*/ 217 w 487"/>
                <a:gd name="T109" fmla="*/ 306 h 337"/>
                <a:gd name="T110" fmla="*/ 213 w 487"/>
                <a:gd name="T111" fmla="*/ 318 h 337"/>
                <a:gd name="T112" fmla="*/ 209 w 487"/>
                <a:gd name="T113" fmla="*/ 328 h 337"/>
                <a:gd name="T114" fmla="*/ 248 w 487"/>
                <a:gd name="T115" fmla="*/ 322 h 337"/>
                <a:gd name="T116" fmla="*/ 308 w 487"/>
                <a:gd name="T117" fmla="*/ 248 h 337"/>
                <a:gd name="T118" fmla="*/ 345 w 487"/>
                <a:gd name="T119" fmla="*/ 274 h 337"/>
                <a:gd name="T120" fmla="*/ 367 w 487"/>
                <a:gd name="T121" fmla="*/ 323 h 337"/>
                <a:gd name="T122" fmla="*/ 411 w 487"/>
                <a:gd name="T123" fmla="*/ 282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7" h="337">
                  <a:moveTo>
                    <a:pt x="436" y="262"/>
                  </a:moveTo>
                  <a:cubicBezTo>
                    <a:pt x="436" y="257"/>
                    <a:pt x="436" y="257"/>
                    <a:pt x="436" y="257"/>
                  </a:cubicBezTo>
                  <a:cubicBezTo>
                    <a:pt x="436" y="257"/>
                    <a:pt x="436" y="257"/>
                    <a:pt x="436" y="257"/>
                  </a:cubicBezTo>
                  <a:cubicBezTo>
                    <a:pt x="436" y="257"/>
                    <a:pt x="436" y="255"/>
                    <a:pt x="438" y="253"/>
                  </a:cubicBezTo>
                  <a:cubicBezTo>
                    <a:pt x="437" y="252"/>
                    <a:pt x="437" y="252"/>
                    <a:pt x="436" y="252"/>
                  </a:cubicBezTo>
                  <a:cubicBezTo>
                    <a:pt x="433" y="252"/>
                    <a:pt x="425" y="261"/>
                    <a:pt x="425" y="261"/>
                  </a:cubicBezTo>
                  <a:cubicBezTo>
                    <a:pt x="416" y="262"/>
                    <a:pt x="416" y="262"/>
                    <a:pt x="416" y="262"/>
                  </a:cubicBezTo>
                  <a:cubicBezTo>
                    <a:pt x="416" y="262"/>
                    <a:pt x="412" y="268"/>
                    <a:pt x="411" y="269"/>
                  </a:cubicBezTo>
                  <a:cubicBezTo>
                    <a:pt x="410" y="269"/>
                    <a:pt x="405" y="271"/>
                    <a:pt x="403" y="271"/>
                  </a:cubicBezTo>
                  <a:cubicBezTo>
                    <a:pt x="401" y="270"/>
                    <a:pt x="403" y="279"/>
                    <a:pt x="398" y="269"/>
                  </a:cubicBezTo>
                  <a:cubicBezTo>
                    <a:pt x="392" y="258"/>
                    <a:pt x="390" y="258"/>
                    <a:pt x="390" y="258"/>
                  </a:cubicBezTo>
                  <a:cubicBezTo>
                    <a:pt x="384" y="258"/>
                    <a:pt x="384" y="258"/>
                    <a:pt x="384" y="258"/>
                  </a:cubicBezTo>
                  <a:cubicBezTo>
                    <a:pt x="384" y="258"/>
                    <a:pt x="379" y="260"/>
                    <a:pt x="379" y="259"/>
                  </a:cubicBezTo>
                  <a:cubicBezTo>
                    <a:pt x="378" y="257"/>
                    <a:pt x="376" y="253"/>
                    <a:pt x="376" y="253"/>
                  </a:cubicBezTo>
                  <a:cubicBezTo>
                    <a:pt x="368" y="253"/>
                    <a:pt x="368" y="253"/>
                    <a:pt x="368" y="253"/>
                  </a:cubicBezTo>
                  <a:cubicBezTo>
                    <a:pt x="365" y="254"/>
                    <a:pt x="365" y="254"/>
                    <a:pt x="365" y="254"/>
                  </a:cubicBezTo>
                  <a:cubicBezTo>
                    <a:pt x="353" y="254"/>
                    <a:pt x="353" y="254"/>
                    <a:pt x="353" y="254"/>
                  </a:cubicBezTo>
                  <a:cubicBezTo>
                    <a:pt x="348" y="250"/>
                    <a:pt x="348" y="250"/>
                    <a:pt x="348" y="250"/>
                  </a:cubicBezTo>
                  <a:cubicBezTo>
                    <a:pt x="355" y="247"/>
                    <a:pt x="355" y="247"/>
                    <a:pt x="355" y="247"/>
                  </a:cubicBezTo>
                  <a:cubicBezTo>
                    <a:pt x="355" y="247"/>
                    <a:pt x="357" y="250"/>
                    <a:pt x="358" y="249"/>
                  </a:cubicBezTo>
                  <a:cubicBezTo>
                    <a:pt x="359" y="249"/>
                    <a:pt x="358" y="246"/>
                    <a:pt x="360" y="245"/>
                  </a:cubicBezTo>
                  <a:cubicBezTo>
                    <a:pt x="362" y="244"/>
                    <a:pt x="364" y="242"/>
                    <a:pt x="367" y="244"/>
                  </a:cubicBezTo>
                  <a:cubicBezTo>
                    <a:pt x="369" y="245"/>
                    <a:pt x="367" y="249"/>
                    <a:pt x="371" y="246"/>
                  </a:cubicBezTo>
                  <a:cubicBezTo>
                    <a:pt x="375" y="243"/>
                    <a:pt x="379" y="244"/>
                    <a:pt x="379" y="244"/>
                  </a:cubicBezTo>
                  <a:cubicBezTo>
                    <a:pt x="383" y="236"/>
                    <a:pt x="383" y="236"/>
                    <a:pt x="383" y="236"/>
                  </a:cubicBezTo>
                  <a:cubicBezTo>
                    <a:pt x="387" y="228"/>
                    <a:pt x="387" y="228"/>
                    <a:pt x="387" y="228"/>
                  </a:cubicBezTo>
                  <a:cubicBezTo>
                    <a:pt x="387" y="228"/>
                    <a:pt x="388" y="230"/>
                    <a:pt x="390" y="230"/>
                  </a:cubicBezTo>
                  <a:cubicBezTo>
                    <a:pt x="393" y="230"/>
                    <a:pt x="398" y="220"/>
                    <a:pt x="398" y="220"/>
                  </a:cubicBezTo>
                  <a:cubicBezTo>
                    <a:pt x="398" y="220"/>
                    <a:pt x="398" y="218"/>
                    <a:pt x="399" y="216"/>
                  </a:cubicBezTo>
                  <a:cubicBezTo>
                    <a:pt x="397" y="216"/>
                    <a:pt x="397" y="216"/>
                    <a:pt x="397" y="216"/>
                  </a:cubicBezTo>
                  <a:cubicBezTo>
                    <a:pt x="397" y="214"/>
                    <a:pt x="397" y="214"/>
                    <a:pt x="397" y="214"/>
                  </a:cubicBezTo>
                  <a:cubicBezTo>
                    <a:pt x="397" y="211"/>
                    <a:pt x="398" y="209"/>
                    <a:pt x="400" y="208"/>
                  </a:cubicBezTo>
                  <a:cubicBezTo>
                    <a:pt x="413" y="204"/>
                    <a:pt x="413" y="204"/>
                    <a:pt x="413" y="204"/>
                  </a:cubicBezTo>
                  <a:cubicBezTo>
                    <a:pt x="420" y="200"/>
                    <a:pt x="420" y="200"/>
                    <a:pt x="420" y="200"/>
                  </a:cubicBezTo>
                  <a:cubicBezTo>
                    <a:pt x="421" y="198"/>
                    <a:pt x="425" y="193"/>
                    <a:pt x="427" y="193"/>
                  </a:cubicBezTo>
                  <a:cubicBezTo>
                    <a:pt x="428" y="192"/>
                    <a:pt x="428" y="191"/>
                    <a:pt x="429" y="190"/>
                  </a:cubicBezTo>
                  <a:cubicBezTo>
                    <a:pt x="430" y="189"/>
                    <a:pt x="430" y="188"/>
                    <a:pt x="431" y="187"/>
                  </a:cubicBezTo>
                  <a:cubicBezTo>
                    <a:pt x="433" y="183"/>
                    <a:pt x="435" y="180"/>
                    <a:pt x="435" y="180"/>
                  </a:cubicBezTo>
                  <a:cubicBezTo>
                    <a:pt x="436" y="180"/>
                    <a:pt x="436" y="180"/>
                    <a:pt x="436" y="180"/>
                  </a:cubicBezTo>
                  <a:cubicBezTo>
                    <a:pt x="436" y="180"/>
                    <a:pt x="436" y="180"/>
                    <a:pt x="436" y="180"/>
                  </a:cubicBezTo>
                  <a:cubicBezTo>
                    <a:pt x="439" y="179"/>
                    <a:pt x="441" y="178"/>
                    <a:pt x="443" y="178"/>
                  </a:cubicBezTo>
                  <a:cubicBezTo>
                    <a:pt x="442" y="177"/>
                    <a:pt x="441" y="175"/>
                    <a:pt x="442" y="174"/>
                  </a:cubicBezTo>
                  <a:cubicBezTo>
                    <a:pt x="443" y="172"/>
                    <a:pt x="446" y="171"/>
                    <a:pt x="446" y="171"/>
                  </a:cubicBezTo>
                  <a:cubicBezTo>
                    <a:pt x="449" y="171"/>
                    <a:pt x="449" y="171"/>
                    <a:pt x="449" y="171"/>
                  </a:cubicBezTo>
                  <a:cubicBezTo>
                    <a:pt x="451" y="171"/>
                    <a:pt x="451" y="171"/>
                    <a:pt x="452" y="171"/>
                  </a:cubicBezTo>
                  <a:cubicBezTo>
                    <a:pt x="452" y="170"/>
                    <a:pt x="452" y="170"/>
                    <a:pt x="453" y="169"/>
                  </a:cubicBezTo>
                  <a:cubicBezTo>
                    <a:pt x="453" y="169"/>
                    <a:pt x="453" y="168"/>
                    <a:pt x="453" y="167"/>
                  </a:cubicBezTo>
                  <a:cubicBezTo>
                    <a:pt x="455" y="165"/>
                    <a:pt x="455" y="163"/>
                    <a:pt x="455" y="163"/>
                  </a:cubicBezTo>
                  <a:cubicBezTo>
                    <a:pt x="455" y="162"/>
                    <a:pt x="454" y="160"/>
                    <a:pt x="453" y="159"/>
                  </a:cubicBezTo>
                  <a:cubicBezTo>
                    <a:pt x="451" y="156"/>
                    <a:pt x="451" y="155"/>
                    <a:pt x="450" y="153"/>
                  </a:cubicBezTo>
                  <a:cubicBezTo>
                    <a:pt x="449" y="151"/>
                    <a:pt x="451" y="146"/>
                    <a:pt x="451" y="145"/>
                  </a:cubicBezTo>
                  <a:cubicBezTo>
                    <a:pt x="451" y="145"/>
                    <a:pt x="451" y="145"/>
                    <a:pt x="451" y="145"/>
                  </a:cubicBezTo>
                  <a:cubicBezTo>
                    <a:pt x="451" y="145"/>
                    <a:pt x="451" y="145"/>
                    <a:pt x="451" y="145"/>
                  </a:cubicBezTo>
                  <a:cubicBezTo>
                    <a:pt x="452" y="144"/>
                    <a:pt x="452" y="144"/>
                    <a:pt x="453" y="143"/>
                  </a:cubicBezTo>
                  <a:cubicBezTo>
                    <a:pt x="454" y="143"/>
                    <a:pt x="455" y="142"/>
                    <a:pt x="456" y="142"/>
                  </a:cubicBezTo>
                  <a:cubicBezTo>
                    <a:pt x="457" y="141"/>
                    <a:pt x="458" y="139"/>
                    <a:pt x="460" y="136"/>
                  </a:cubicBezTo>
                  <a:cubicBezTo>
                    <a:pt x="461" y="132"/>
                    <a:pt x="461" y="132"/>
                    <a:pt x="461" y="132"/>
                  </a:cubicBezTo>
                  <a:cubicBezTo>
                    <a:pt x="461" y="132"/>
                    <a:pt x="461" y="132"/>
                    <a:pt x="461" y="132"/>
                  </a:cubicBezTo>
                  <a:cubicBezTo>
                    <a:pt x="462" y="131"/>
                    <a:pt x="465" y="129"/>
                    <a:pt x="467" y="128"/>
                  </a:cubicBezTo>
                  <a:cubicBezTo>
                    <a:pt x="467" y="128"/>
                    <a:pt x="471" y="126"/>
                    <a:pt x="473" y="126"/>
                  </a:cubicBezTo>
                  <a:cubicBezTo>
                    <a:pt x="480" y="123"/>
                    <a:pt x="481" y="122"/>
                    <a:pt x="482" y="122"/>
                  </a:cubicBezTo>
                  <a:cubicBezTo>
                    <a:pt x="485" y="122"/>
                    <a:pt x="485" y="122"/>
                    <a:pt x="485" y="122"/>
                  </a:cubicBezTo>
                  <a:cubicBezTo>
                    <a:pt x="485" y="122"/>
                    <a:pt x="486" y="122"/>
                    <a:pt x="487" y="122"/>
                  </a:cubicBezTo>
                  <a:cubicBezTo>
                    <a:pt x="487" y="122"/>
                    <a:pt x="487" y="122"/>
                    <a:pt x="487" y="122"/>
                  </a:cubicBezTo>
                  <a:cubicBezTo>
                    <a:pt x="484" y="119"/>
                    <a:pt x="483" y="117"/>
                    <a:pt x="482" y="115"/>
                  </a:cubicBezTo>
                  <a:cubicBezTo>
                    <a:pt x="482" y="113"/>
                    <a:pt x="482" y="106"/>
                    <a:pt x="482" y="104"/>
                  </a:cubicBezTo>
                  <a:cubicBezTo>
                    <a:pt x="482" y="104"/>
                    <a:pt x="482" y="104"/>
                    <a:pt x="483" y="104"/>
                  </a:cubicBezTo>
                  <a:cubicBezTo>
                    <a:pt x="481" y="104"/>
                    <a:pt x="480" y="103"/>
                    <a:pt x="479" y="102"/>
                  </a:cubicBezTo>
                  <a:cubicBezTo>
                    <a:pt x="478" y="100"/>
                    <a:pt x="478" y="99"/>
                    <a:pt x="479" y="98"/>
                  </a:cubicBezTo>
                  <a:cubicBezTo>
                    <a:pt x="477" y="97"/>
                    <a:pt x="474" y="95"/>
                    <a:pt x="473" y="94"/>
                  </a:cubicBezTo>
                  <a:cubicBezTo>
                    <a:pt x="469" y="95"/>
                    <a:pt x="469" y="95"/>
                    <a:pt x="469" y="95"/>
                  </a:cubicBezTo>
                  <a:cubicBezTo>
                    <a:pt x="470" y="83"/>
                    <a:pt x="470" y="83"/>
                    <a:pt x="470" y="83"/>
                  </a:cubicBezTo>
                  <a:cubicBezTo>
                    <a:pt x="470" y="83"/>
                    <a:pt x="470" y="83"/>
                    <a:pt x="470" y="83"/>
                  </a:cubicBezTo>
                  <a:cubicBezTo>
                    <a:pt x="470" y="83"/>
                    <a:pt x="471" y="81"/>
                    <a:pt x="472" y="80"/>
                  </a:cubicBezTo>
                  <a:cubicBezTo>
                    <a:pt x="471" y="80"/>
                    <a:pt x="469" y="81"/>
                    <a:pt x="469" y="81"/>
                  </a:cubicBezTo>
                  <a:cubicBezTo>
                    <a:pt x="469" y="81"/>
                    <a:pt x="469" y="81"/>
                    <a:pt x="469" y="81"/>
                  </a:cubicBezTo>
                  <a:cubicBezTo>
                    <a:pt x="469" y="79"/>
                    <a:pt x="469" y="79"/>
                    <a:pt x="469" y="79"/>
                  </a:cubicBezTo>
                  <a:cubicBezTo>
                    <a:pt x="469" y="81"/>
                    <a:pt x="469" y="81"/>
                    <a:pt x="469" y="81"/>
                  </a:cubicBezTo>
                  <a:cubicBezTo>
                    <a:pt x="468" y="81"/>
                    <a:pt x="465" y="80"/>
                    <a:pt x="464" y="79"/>
                  </a:cubicBezTo>
                  <a:cubicBezTo>
                    <a:pt x="463" y="78"/>
                    <a:pt x="463" y="77"/>
                    <a:pt x="463" y="76"/>
                  </a:cubicBezTo>
                  <a:cubicBezTo>
                    <a:pt x="464" y="74"/>
                    <a:pt x="465" y="73"/>
                    <a:pt x="466" y="72"/>
                  </a:cubicBezTo>
                  <a:cubicBezTo>
                    <a:pt x="467" y="71"/>
                    <a:pt x="467" y="71"/>
                    <a:pt x="468" y="70"/>
                  </a:cubicBezTo>
                  <a:cubicBezTo>
                    <a:pt x="469" y="69"/>
                    <a:pt x="470" y="68"/>
                    <a:pt x="470" y="68"/>
                  </a:cubicBezTo>
                  <a:cubicBezTo>
                    <a:pt x="470" y="63"/>
                    <a:pt x="470" y="63"/>
                    <a:pt x="470" y="63"/>
                  </a:cubicBezTo>
                  <a:cubicBezTo>
                    <a:pt x="470" y="62"/>
                    <a:pt x="469" y="61"/>
                    <a:pt x="469" y="60"/>
                  </a:cubicBezTo>
                  <a:cubicBezTo>
                    <a:pt x="469" y="60"/>
                    <a:pt x="466" y="54"/>
                    <a:pt x="465" y="51"/>
                  </a:cubicBezTo>
                  <a:cubicBezTo>
                    <a:pt x="464" y="51"/>
                    <a:pt x="464" y="51"/>
                    <a:pt x="463" y="51"/>
                  </a:cubicBezTo>
                  <a:cubicBezTo>
                    <a:pt x="462" y="53"/>
                    <a:pt x="461" y="55"/>
                    <a:pt x="461" y="55"/>
                  </a:cubicBezTo>
                  <a:cubicBezTo>
                    <a:pt x="461" y="57"/>
                    <a:pt x="461" y="57"/>
                    <a:pt x="461" y="57"/>
                  </a:cubicBezTo>
                  <a:cubicBezTo>
                    <a:pt x="453" y="56"/>
                    <a:pt x="453" y="56"/>
                    <a:pt x="453" y="56"/>
                  </a:cubicBezTo>
                  <a:cubicBezTo>
                    <a:pt x="450" y="53"/>
                    <a:pt x="450" y="53"/>
                    <a:pt x="450" y="53"/>
                  </a:cubicBezTo>
                  <a:cubicBezTo>
                    <a:pt x="445" y="52"/>
                    <a:pt x="445" y="52"/>
                    <a:pt x="445" y="52"/>
                  </a:cubicBezTo>
                  <a:cubicBezTo>
                    <a:pt x="445" y="52"/>
                    <a:pt x="444" y="53"/>
                    <a:pt x="444" y="53"/>
                  </a:cubicBezTo>
                  <a:cubicBezTo>
                    <a:pt x="443" y="54"/>
                    <a:pt x="443" y="54"/>
                    <a:pt x="443" y="54"/>
                  </a:cubicBezTo>
                  <a:cubicBezTo>
                    <a:pt x="442" y="54"/>
                    <a:pt x="442" y="54"/>
                    <a:pt x="442" y="54"/>
                  </a:cubicBezTo>
                  <a:cubicBezTo>
                    <a:pt x="441" y="54"/>
                    <a:pt x="440" y="53"/>
                    <a:pt x="437" y="51"/>
                  </a:cubicBezTo>
                  <a:cubicBezTo>
                    <a:pt x="436" y="53"/>
                    <a:pt x="435" y="54"/>
                    <a:pt x="434" y="54"/>
                  </a:cubicBezTo>
                  <a:cubicBezTo>
                    <a:pt x="433" y="54"/>
                    <a:pt x="433" y="54"/>
                    <a:pt x="433" y="54"/>
                  </a:cubicBezTo>
                  <a:cubicBezTo>
                    <a:pt x="433" y="54"/>
                    <a:pt x="433" y="54"/>
                    <a:pt x="433" y="54"/>
                  </a:cubicBezTo>
                  <a:cubicBezTo>
                    <a:pt x="431" y="54"/>
                    <a:pt x="429" y="54"/>
                    <a:pt x="426" y="53"/>
                  </a:cubicBezTo>
                  <a:cubicBezTo>
                    <a:pt x="420" y="54"/>
                    <a:pt x="420" y="54"/>
                    <a:pt x="420" y="54"/>
                  </a:cubicBezTo>
                  <a:cubicBezTo>
                    <a:pt x="414" y="55"/>
                    <a:pt x="414" y="55"/>
                    <a:pt x="414" y="55"/>
                  </a:cubicBezTo>
                  <a:cubicBezTo>
                    <a:pt x="410" y="53"/>
                    <a:pt x="410" y="53"/>
                    <a:pt x="410" y="53"/>
                  </a:cubicBezTo>
                  <a:cubicBezTo>
                    <a:pt x="411" y="57"/>
                    <a:pt x="411" y="57"/>
                    <a:pt x="411" y="57"/>
                  </a:cubicBezTo>
                  <a:cubicBezTo>
                    <a:pt x="405" y="61"/>
                    <a:pt x="405" y="61"/>
                    <a:pt x="405" y="61"/>
                  </a:cubicBezTo>
                  <a:cubicBezTo>
                    <a:pt x="399" y="58"/>
                    <a:pt x="399" y="58"/>
                    <a:pt x="399" y="58"/>
                  </a:cubicBezTo>
                  <a:cubicBezTo>
                    <a:pt x="395" y="57"/>
                    <a:pt x="395" y="57"/>
                    <a:pt x="395" y="57"/>
                  </a:cubicBezTo>
                  <a:cubicBezTo>
                    <a:pt x="389" y="52"/>
                    <a:pt x="389" y="52"/>
                    <a:pt x="389" y="52"/>
                  </a:cubicBezTo>
                  <a:cubicBezTo>
                    <a:pt x="382" y="49"/>
                    <a:pt x="382" y="49"/>
                    <a:pt x="382" y="49"/>
                  </a:cubicBezTo>
                  <a:cubicBezTo>
                    <a:pt x="381" y="51"/>
                    <a:pt x="380" y="54"/>
                    <a:pt x="378" y="54"/>
                  </a:cubicBezTo>
                  <a:cubicBezTo>
                    <a:pt x="377" y="55"/>
                    <a:pt x="373" y="56"/>
                    <a:pt x="372" y="56"/>
                  </a:cubicBezTo>
                  <a:cubicBezTo>
                    <a:pt x="372" y="57"/>
                    <a:pt x="371" y="58"/>
                    <a:pt x="371" y="59"/>
                  </a:cubicBezTo>
                  <a:cubicBezTo>
                    <a:pt x="371" y="60"/>
                    <a:pt x="371" y="60"/>
                    <a:pt x="371" y="60"/>
                  </a:cubicBezTo>
                  <a:cubicBezTo>
                    <a:pt x="365" y="64"/>
                    <a:pt x="365" y="64"/>
                    <a:pt x="365" y="64"/>
                  </a:cubicBezTo>
                  <a:cubicBezTo>
                    <a:pt x="365" y="63"/>
                    <a:pt x="365" y="63"/>
                    <a:pt x="365" y="63"/>
                  </a:cubicBezTo>
                  <a:cubicBezTo>
                    <a:pt x="364" y="63"/>
                    <a:pt x="364" y="63"/>
                    <a:pt x="363" y="63"/>
                  </a:cubicBezTo>
                  <a:cubicBezTo>
                    <a:pt x="363" y="63"/>
                    <a:pt x="362" y="62"/>
                    <a:pt x="362" y="62"/>
                  </a:cubicBezTo>
                  <a:cubicBezTo>
                    <a:pt x="361" y="62"/>
                    <a:pt x="361" y="62"/>
                    <a:pt x="361" y="62"/>
                  </a:cubicBezTo>
                  <a:cubicBezTo>
                    <a:pt x="360" y="65"/>
                    <a:pt x="360" y="65"/>
                    <a:pt x="360" y="65"/>
                  </a:cubicBezTo>
                  <a:cubicBezTo>
                    <a:pt x="359" y="65"/>
                    <a:pt x="359" y="65"/>
                    <a:pt x="359" y="65"/>
                  </a:cubicBezTo>
                  <a:cubicBezTo>
                    <a:pt x="359" y="65"/>
                    <a:pt x="358" y="65"/>
                    <a:pt x="358" y="65"/>
                  </a:cubicBezTo>
                  <a:cubicBezTo>
                    <a:pt x="357" y="65"/>
                    <a:pt x="356" y="65"/>
                    <a:pt x="354" y="63"/>
                  </a:cubicBezTo>
                  <a:cubicBezTo>
                    <a:pt x="352" y="63"/>
                    <a:pt x="350" y="61"/>
                    <a:pt x="350" y="61"/>
                  </a:cubicBezTo>
                  <a:cubicBezTo>
                    <a:pt x="348" y="61"/>
                    <a:pt x="348" y="61"/>
                    <a:pt x="348" y="61"/>
                  </a:cubicBezTo>
                  <a:cubicBezTo>
                    <a:pt x="345" y="62"/>
                    <a:pt x="343" y="63"/>
                    <a:pt x="342" y="63"/>
                  </a:cubicBezTo>
                  <a:cubicBezTo>
                    <a:pt x="342" y="65"/>
                    <a:pt x="341" y="66"/>
                    <a:pt x="340" y="67"/>
                  </a:cubicBezTo>
                  <a:cubicBezTo>
                    <a:pt x="339" y="68"/>
                    <a:pt x="339" y="68"/>
                    <a:pt x="339" y="68"/>
                  </a:cubicBezTo>
                  <a:cubicBezTo>
                    <a:pt x="333" y="64"/>
                    <a:pt x="333" y="64"/>
                    <a:pt x="333" y="64"/>
                  </a:cubicBezTo>
                  <a:cubicBezTo>
                    <a:pt x="327" y="60"/>
                    <a:pt x="327" y="60"/>
                    <a:pt x="327" y="60"/>
                  </a:cubicBezTo>
                  <a:cubicBezTo>
                    <a:pt x="327" y="54"/>
                    <a:pt x="327" y="54"/>
                    <a:pt x="327" y="54"/>
                  </a:cubicBezTo>
                  <a:cubicBezTo>
                    <a:pt x="318" y="47"/>
                    <a:pt x="318" y="47"/>
                    <a:pt x="318" y="47"/>
                  </a:cubicBezTo>
                  <a:cubicBezTo>
                    <a:pt x="316" y="38"/>
                    <a:pt x="316" y="38"/>
                    <a:pt x="316" y="38"/>
                  </a:cubicBezTo>
                  <a:cubicBezTo>
                    <a:pt x="312" y="35"/>
                    <a:pt x="312" y="35"/>
                    <a:pt x="312" y="35"/>
                  </a:cubicBezTo>
                  <a:cubicBezTo>
                    <a:pt x="309" y="39"/>
                    <a:pt x="309" y="39"/>
                    <a:pt x="309" y="39"/>
                  </a:cubicBezTo>
                  <a:cubicBezTo>
                    <a:pt x="301" y="38"/>
                    <a:pt x="301" y="38"/>
                    <a:pt x="301" y="38"/>
                  </a:cubicBezTo>
                  <a:cubicBezTo>
                    <a:pt x="297" y="40"/>
                    <a:pt x="297" y="40"/>
                    <a:pt x="297" y="40"/>
                  </a:cubicBezTo>
                  <a:cubicBezTo>
                    <a:pt x="296" y="41"/>
                    <a:pt x="293" y="43"/>
                    <a:pt x="292" y="43"/>
                  </a:cubicBezTo>
                  <a:cubicBezTo>
                    <a:pt x="291" y="43"/>
                    <a:pt x="289" y="42"/>
                    <a:pt x="289" y="41"/>
                  </a:cubicBezTo>
                  <a:cubicBezTo>
                    <a:pt x="288" y="39"/>
                    <a:pt x="289" y="38"/>
                    <a:pt x="289" y="36"/>
                  </a:cubicBezTo>
                  <a:cubicBezTo>
                    <a:pt x="288" y="36"/>
                    <a:pt x="287" y="36"/>
                    <a:pt x="286" y="35"/>
                  </a:cubicBezTo>
                  <a:cubicBezTo>
                    <a:pt x="286" y="34"/>
                    <a:pt x="286" y="33"/>
                    <a:pt x="286" y="31"/>
                  </a:cubicBezTo>
                  <a:cubicBezTo>
                    <a:pt x="286" y="31"/>
                    <a:pt x="286" y="30"/>
                    <a:pt x="286" y="29"/>
                  </a:cubicBezTo>
                  <a:cubicBezTo>
                    <a:pt x="286" y="29"/>
                    <a:pt x="285" y="29"/>
                    <a:pt x="284" y="28"/>
                  </a:cubicBezTo>
                  <a:cubicBezTo>
                    <a:pt x="283" y="28"/>
                    <a:pt x="281" y="27"/>
                    <a:pt x="280" y="25"/>
                  </a:cubicBezTo>
                  <a:cubicBezTo>
                    <a:pt x="280" y="24"/>
                    <a:pt x="280" y="23"/>
                    <a:pt x="281" y="21"/>
                  </a:cubicBezTo>
                  <a:cubicBezTo>
                    <a:pt x="282" y="19"/>
                    <a:pt x="284" y="18"/>
                    <a:pt x="286" y="17"/>
                  </a:cubicBezTo>
                  <a:cubicBezTo>
                    <a:pt x="284" y="16"/>
                    <a:pt x="284" y="16"/>
                    <a:pt x="284" y="16"/>
                  </a:cubicBezTo>
                  <a:cubicBezTo>
                    <a:pt x="274" y="11"/>
                    <a:pt x="274" y="11"/>
                    <a:pt x="274" y="11"/>
                  </a:cubicBezTo>
                  <a:cubicBezTo>
                    <a:pt x="274" y="10"/>
                    <a:pt x="274" y="10"/>
                    <a:pt x="274" y="10"/>
                  </a:cubicBezTo>
                  <a:cubicBezTo>
                    <a:pt x="273" y="8"/>
                    <a:pt x="273" y="7"/>
                    <a:pt x="273" y="7"/>
                  </a:cubicBezTo>
                  <a:cubicBezTo>
                    <a:pt x="272" y="6"/>
                    <a:pt x="270" y="5"/>
                    <a:pt x="269" y="4"/>
                  </a:cubicBezTo>
                  <a:cubicBezTo>
                    <a:pt x="269" y="3"/>
                    <a:pt x="266" y="1"/>
                    <a:pt x="264" y="0"/>
                  </a:cubicBezTo>
                  <a:cubicBezTo>
                    <a:pt x="263" y="0"/>
                    <a:pt x="262" y="2"/>
                    <a:pt x="261" y="4"/>
                  </a:cubicBezTo>
                  <a:cubicBezTo>
                    <a:pt x="260" y="7"/>
                    <a:pt x="260" y="7"/>
                    <a:pt x="260" y="7"/>
                  </a:cubicBezTo>
                  <a:cubicBezTo>
                    <a:pt x="255" y="3"/>
                    <a:pt x="255" y="3"/>
                    <a:pt x="255" y="3"/>
                  </a:cubicBezTo>
                  <a:cubicBezTo>
                    <a:pt x="251" y="5"/>
                    <a:pt x="251" y="5"/>
                    <a:pt x="251" y="5"/>
                  </a:cubicBezTo>
                  <a:cubicBezTo>
                    <a:pt x="246" y="12"/>
                    <a:pt x="246" y="12"/>
                    <a:pt x="246" y="12"/>
                  </a:cubicBezTo>
                  <a:cubicBezTo>
                    <a:pt x="242" y="13"/>
                    <a:pt x="242" y="13"/>
                    <a:pt x="242" y="13"/>
                  </a:cubicBezTo>
                  <a:cubicBezTo>
                    <a:pt x="231" y="15"/>
                    <a:pt x="231" y="15"/>
                    <a:pt x="231" y="15"/>
                  </a:cubicBezTo>
                  <a:cubicBezTo>
                    <a:pt x="230" y="18"/>
                    <a:pt x="230" y="18"/>
                    <a:pt x="230" y="18"/>
                  </a:cubicBezTo>
                  <a:cubicBezTo>
                    <a:pt x="231" y="24"/>
                    <a:pt x="231" y="24"/>
                    <a:pt x="231" y="24"/>
                  </a:cubicBezTo>
                  <a:cubicBezTo>
                    <a:pt x="225" y="28"/>
                    <a:pt x="225" y="28"/>
                    <a:pt x="225" y="28"/>
                  </a:cubicBezTo>
                  <a:cubicBezTo>
                    <a:pt x="215" y="27"/>
                    <a:pt x="215" y="27"/>
                    <a:pt x="215" y="27"/>
                  </a:cubicBezTo>
                  <a:cubicBezTo>
                    <a:pt x="215" y="27"/>
                    <a:pt x="215" y="27"/>
                    <a:pt x="215" y="27"/>
                  </a:cubicBezTo>
                  <a:cubicBezTo>
                    <a:pt x="213" y="26"/>
                    <a:pt x="213" y="26"/>
                    <a:pt x="213" y="26"/>
                  </a:cubicBezTo>
                  <a:cubicBezTo>
                    <a:pt x="208" y="27"/>
                    <a:pt x="208" y="27"/>
                    <a:pt x="208" y="27"/>
                  </a:cubicBezTo>
                  <a:cubicBezTo>
                    <a:pt x="205" y="32"/>
                    <a:pt x="205" y="32"/>
                    <a:pt x="205" y="32"/>
                  </a:cubicBezTo>
                  <a:cubicBezTo>
                    <a:pt x="195" y="32"/>
                    <a:pt x="195" y="32"/>
                    <a:pt x="195" y="32"/>
                  </a:cubicBezTo>
                  <a:cubicBezTo>
                    <a:pt x="194" y="41"/>
                    <a:pt x="194" y="41"/>
                    <a:pt x="194" y="41"/>
                  </a:cubicBezTo>
                  <a:cubicBezTo>
                    <a:pt x="191" y="48"/>
                    <a:pt x="191" y="48"/>
                    <a:pt x="191" y="48"/>
                  </a:cubicBezTo>
                  <a:cubicBezTo>
                    <a:pt x="189" y="55"/>
                    <a:pt x="189" y="55"/>
                    <a:pt x="189" y="55"/>
                  </a:cubicBezTo>
                  <a:cubicBezTo>
                    <a:pt x="191" y="59"/>
                    <a:pt x="191" y="59"/>
                    <a:pt x="191" y="59"/>
                  </a:cubicBezTo>
                  <a:cubicBezTo>
                    <a:pt x="194" y="65"/>
                    <a:pt x="194" y="65"/>
                    <a:pt x="194" y="65"/>
                  </a:cubicBezTo>
                  <a:cubicBezTo>
                    <a:pt x="198" y="70"/>
                    <a:pt x="198" y="70"/>
                    <a:pt x="198" y="70"/>
                  </a:cubicBezTo>
                  <a:cubicBezTo>
                    <a:pt x="198" y="70"/>
                    <a:pt x="198" y="70"/>
                    <a:pt x="198" y="70"/>
                  </a:cubicBezTo>
                  <a:cubicBezTo>
                    <a:pt x="193" y="72"/>
                    <a:pt x="193" y="72"/>
                    <a:pt x="193" y="72"/>
                  </a:cubicBezTo>
                  <a:cubicBezTo>
                    <a:pt x="190" y="72"/>
                    <a:pt x="190" y="72"/>
                    <a:pt x="190" y="72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2" y="66"/>
                    <a:pt x="182" y="66"/>
                    <a:pt x="182" y="66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1" y="70"/>
                    <a:pt x="171" y="70"/>
                    <a:pt x="171" y="70"/>
                  </a:cubicBezTo>
                  <a:cubicBezTo>
                    <a:pt x="169" y="70"/>
                    <a:pt x="169" y="70"/>
                    <a:pt x="169" y="70"/>
                  </a:cubicBezTo>
                  <a:cubicBezTo>
                    <a:pt x="167" y="73"/>
                    <a:pt x="167" y="73"/>
                    <a:pt x="167" y="73"/>
                  </a:cubicBezTo>
                  <a:cubicBezTo>
                    <a:pt x="163" y="76"/>
                    <a:pt x="163" y="76"/>
                    <a:pt x="163" y="76"/>
                  </a:cubicBezTo>
                  <a:cubicBezTo>
                    <a:pt x="163" y="76"/>
                    <a:pt x="161" y="74"/>
                    <a:pt x="160" y="74"/>
                  </a:cubicBezTo>
                  <a:cubicBezTo>
                    <a:pt x="159" y="73"/>
                    <a:pt x="157" y="71"/>
                    <a:pt x="157" y="71"/>
                  </a:cubicBezTo>
                  <a:cubicBezTo>
                    <a:pt x="157" y="71"/>
                    <a:pt x="156" y="69"/>
                    <a:pt x="155" y="69"/>
                  </a:cubicBezTo>
                  <a:cubicBezTo>
                    <a:pt x="154" y="69"/>
                    <a:pt x="150" y="72"/>
                    <a:pt x="150" y="72"/>
                  </a:cubicBezTo>
                  <a:cubicBezTo>
                    <a:pt x="150" y="72"/>
                    <a:pt x="146" y="74"/>
                    <a:pt x="146" y="75"/>
                  </a:cubicBezTo>
                  <a:cubicBezTo>
                    <a:pt x="146" y="75"/>
                    <a:pt x="146" y="79"/>
                    <a:pt x="146" y="79"/>
                  </a:cubicBezTo>
                  <a:cubicBezTo>
                    <a:pt x="140" y="74"/>
                    <a:pt x="140" y="74"/>
                    <a:pt x="140" y="74"/>
                  </a:cubicBezTo>
                  <a:cubicBezTo>
                    <a:pt x="136" y="77"/>
                    <a:pt x="136" y="77"/>
                    <a:pt x="136" y="77"/>
                  </a:cubicBezTo>
                  <a:cubicBezTo>
                    <a:pt x="133" y="75"/>
                    <a:pt x="133" y="75"/>
                    <a:pt x="133" y="75"/>
                  </a:cubicBezTo>
                  <a:cubicBezTo>
                    <a:pt x="131" y="74"/>
                    <a:pt x="131" y="74"/>
                    <a:pt x="131" y="74"/>
                  </a:cubicBezTo>
                  <a:cubicBezTo>
                    <a:pt x="127" y="80"/>
                    <a:pt x="127" y="80"/>
                    <a:pt x="127" y="80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2" y="84"/>
                    <a:pt x="122" y="84"/>
                    <a:pt x="122" y="84"/>
                  </a:cubicBezTo>
                  <a:cubicBezTo>
                    <a:pt x="117" y="81"/>
                    <a:pt x="117" y="81"/>
                    <a:pt x="117" y="81"/>
                  </a:cubicBezTo>
                  <a:cubicBezTo>
                    <a:pt x="117" y="81"/>
                    <a:pt x="113" y="79"/>
                    <a:pt x="113" y="80"/>
                  </a:cubicBezTo>
                  <a:cubicBezTo>
                    <a:pt x="112" y="80"/>
                    <a:pt x="110" y="83"/>
                    <a:pt x="110" y="83"/>
                  </a:cubicBezTo>
                  <a:cubicBezTo>
                    <a:pt x="105" y="80"/>
                    <a:pt x="105" y="80"/>
                    <a:pt x="105" y="80"/>
                  </a:cubicBezTo>
                  <a:cubicBezTo>
                    <a:pt x="103" y="77"/>
                    <a:pt x="103" y="77"/>
                    <a:pt x="103" y="77"/>
                  </a:cubicBezTo>
                  <a:cubicBezTo>
                    <a:pt x="103" y="77"/>
                    <a:pt x="94" y="78"/>
                    <a:pt x="93" y="78"/>
                  </a:cubicBezTo>
                  <a:cubicBezTo>
                    <a:pt x="92" y="79"/>
                    <a:pt x="86" y="78"/>
                    <a:pt x="86" y="78"/>
                  </a:cubicBezTo>
                  <a:cubicBezTo>
                    <a:pt x="79" y="79"/>
                    <a:pt x="79" y="79"/>
                    <a:pt x="79" y="79"/>
                  </a:cubicBezTo>
                  <a:cubicBezTo>
                    <a:pt x="68" y="79"/>
                    <a:pt x="68" y="79"/>
                    <a:pt x="68" y="79"/>
                  </a:cubicBezTo>
                  <a:cubicBezTo>
                    <a:pt x="59" y="80"/>
                    <a:pt x="59" y="80"/>
                    <a:pt x="59" y="80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46" y="84"/>
                    <a:pt x="46" y="84"/>
                    <a:pt x="46" y="84"/>
                  </a:cubicBezTo>
                  <a:cubicBezTo>
                    <a:pt x="41" y="84"/>
                    <a:pt x="41" y="84"/>
                    <a:pt x="41" y="84"/>
                  </a:cubicBezTo>
                  <a:cubicBezTo>
                    <a:pt x="34" y="85"/>
                    <a:pt x="34" y="85"/>
                    <a:pt x="34" y="85"/>
                  </a:cubicBezTo>
                  <a:cubicBezTo>
                    <a:pt x="33" y="85"/>
                    <a:pt x="33" y="85"/>
                    <a:pt x="33" y="85"/>
                  </a:cubicBezTo>
                  <a:cubicBezTo>
                    <a:pt x="33" y="86"/>
                    <a:pt x="33" y="86"/>
                    <a:pt x="33" y="86"/>
                  </a:cubicBezTo>
                  <a:cubicBezTo>
                    <a:pt x="30" y="88"/>
                    <a:pt x="30" y="88"/>
                    <a:pt x="30" y="88"/>
                  </a:cubicBezTo>
                  <a:cubicBezTo>
                    <a:pt x="30" y="89"/>
                    <a:pt x="30" y="89"/>
                    <a:pt x="30" y="89"/>
                  </a:cubicBezTo>
                  <a:cubicBezTo>
                    <a:pt x="28" y="91"/>
                    <a:pt x="28" y="91"/>
                    <a:pt x="28" y="91"/>
                  </a:cubicBezTo>
                  <a:cubicBezTo>
                    <a:pt x="28" y="94"/>
                    <a:pt x="28" y="94"/>
                    <a:pt x="28" y="94"/>
                  </a:cubicBezTo>
                  <a:cubicBezTo>
                    <a:pt x="27" y="96"/>
                    <a:pt x="25" y="98"/>
                    <a:pt x="24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2" y="98"/>
                    <a:pt x="22" y="100"/>
                  </a:cubicBezTo>
                  <a:cubicBezTo>
                    <a:pt x="22" y="100"/>
                    <a:pt x="22" y="101"/>
                    <a:pt x="22" y="101"/>
                  </a:cubicBezTo>
                  <a:cubicBezTo>
                    <a:pt x="20" y="101"/>
                    <a:pt x="15" y="100"/>
                    <a:pt x="15" y="100"/>
                  </a:cubicBezTo>
                  <a:cubicBezTo>
                    <a:pt x="13" y="101"/>
                    <a:pt x="13" y="101"/>
                    <a:pt x="13" y="101"/>
                  </a:cubicBezTo>
                  <a:cubicBezTo>
                    <a:pt x="13" y="102"/>
                    <a:pt x="14" y="102"/>
                    <a:pt x="14" y="103"/>
                  </a:cubicBezTo>
                  <a:cubicBezTo>
                    <a:pt x="15" y="103"/>
                    <a:pt x="15" y="104"/>
                    <a:pt x="16" y="104"/>
                  </a:cubicBezTo>
                  <a:cubicBezTo>
                    <a:pt x="18" y="110"/>
                    <a:pt x="18" y="110"/>
                    <a:pt x="18" y="110"/>
                  </a:cubicBezTo>
                  <a:cubicBezTo>
                    <a:pt x="18" y="113"/>
                    <a:pt x="18" y="113"/>
                    <a:pt x="18" y="113"/>
                  </a:cubicBezTo>
                  <a:cubicBezTo>
                    <a:pt x="18" y="114"/>
                    <a:pt x="18" y="114"/>
                    <a:pt x="18" y="114"/>
                  </a:cubicBezTo>
                  <a:cubicBezTo>
                    <a:pt x="20" y="114"/>
                    <a:pt x="21" y="116"/>
                    <a:pt x="22" y="118"/>
                  </a:cubicBezTo>
                  <a:cubicBezTo>
                    <a:pt x="22" y="118"/>
                    <a:pt x="23" y="119"/>
                    <a:pt x="25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6" y="122"/>
                    <a:pt x="26" y="122"/>
                    <a:pt x="26" y="122"/>
                  </a:cubicBezTo>
                  <a:cubicBezTo>
                    <a:pt x="26" y="122"/>
                    <a:pt x="26" y="123"/>
                    <a:pt x="26" y="124"/>
                  </a:cubicBezTo>
                  <a:cubicBezTo>
                    <a:pt x="27" y="124"/>
                    <a:pt x="27" y="124"/>
                    <a:pt x="27" y="124"/>
                  </a:cubicBezTo>
                  <a:cubicBezTo>
                    <a:pt x="28" y="125"/>
                    <a:pt x="29" y="125"/>
                    <a:pt x="30" y="125"/>
                  </a:cubicBezTo>
                  <a:cubicBezTo>
                    <a:pt x="33" y="126"/>
                    <a:pt x="34" y="128"/>
                    <a:pt x="34" y="129"/>
                  </a:cubicBezTo>
                  <a:cubicBezTo>
                    <a:pt x="34" y="130"/>
                    <a:pt x="34" y="130"/>
                    <a:pt x="35" y="130"/>
                  </a:cubicBezTo>
                  <a:cubicBezTo>
                    <a:pt x="35" y="130"/>
                    <a:pt x="38" y="132"/>
                    <a:pt x="38" y="134"/>
                  </a:cubicBezTo>
                  <a:cubicBezTo>
                    <a:pt x="38" y="136"/>
                    <a:pt x="37" y="137"/>
                    <a:pt x="36" y="137"/>
                  </a:cubicBezTo>
                  <a:cubicBezTo>
                    <a:pt x="35" y="137"/>
                    <a:pt x="34" y="137"/>
                    <a:pt x="34" y="137"/>
                  </a:cubicBezTo>
                  <a:cubicBezTo>
                    <a:pt x="37" y="141"/>
                    <a:pt x="37" y="141"/>
                    <a:pt x="37" y="141"/>
                  </a:cubicBezTo>
                  <a:cubicBezTo>
                    <a:pt x="37" y="147"/>
                    <a:pt x="37" y="147"/>
                    <a:pt x="37" y="147"/>
                  </a:cubicBezTo>
                  <a:cubicBezTo>
                    <a:pt x="37" y="148"/>
                    <a:pt x="37" y="150"/>
                    <a:pt x="37" y="151"/>
                  </a:cubicBezTo>
                  <a:cubicBezTo>
                    <a:pt x="37" y="152"/>
                    <a:pt x="36" y="155"/>
                    <a:pt x="33" y="155"/>
                  </a:cubicBezTo>
                  <a:cubicBezTo>
                    <a:pt x="33" y="155"/>
                    <a:pt x="33" y="155"/>
                    <a:pt x="33" y="156"/>
                  </a:cubicBezTo>
                  <a:cubicBezTo>
                    <a:pt x="32" y="156"/>
                    <a:pt x="32" y="157"/>
                    <a:pt x="31" y="157"/>
                  </a:cubicBezTo>
                  <a:cubicBezTo>
                    <a:pt x="31" y="158"/>
                    <a:pt x="31" y="158"/>
                    <a:pt x="31" y="158"/>
                  </a:cubicBezTo>
                  <a:cubicBezTo>
                    <a:pt x="30" y="158"/>
                    <a:pt x="30" y="158"/>
                    <a:pt x="30" y="158"/>
                  </a:cubicBezTo>
                  <a:cubicBezTo>
                    <a:pt x="30" y="158"/>
                    <a:pt x="30" y="158"/>
                    <a:pt x="29" y="158"/>
                  </a:cubicBezTo>
                  <a:cubicBezTo>
                    <a:pt x="29" y="158"/>
                    <a:pt x="29" y="158"/>
                    <a:pt x="29" y="158"/>
                  </a:cubicBezTo>
                  <a:cubicBezTo>
                    <a:pt x="28" y="160"/>
                    <a:pt x="28" y="160"/>
                    <a:pt x="28" y="160"/>
                  </a:cubicBezTo>
                  <a:cubicBezTo>
                    <a:pt x="27" y="162"/>
                    <a:pt x="26" y="163"/>
                    <a:pt x="26" y="164"/>
                  </a:cubicBezTo>
                  <a:cubicBezTo>
                    <a:pt x="26" y="164"/>
                    <a:pt x="25" y="165"/>
                    <a:pt x="25" y="165"/>
                  </a:cubicBezTo>
                  <a:cubicBezTo>
                    <a:pt x="24" y="165"/>
                    <a:pt x="23" y="166"/>
                    <a:pt x="23" y="167"/>
                  </a:cubicBezTo>
                  <a:cubicBezTo>
                    <a:pt x="23" y="167"/>
                    <a:pt x="22" y="168"/>
                    <a:pt x="22" y="168"/>
                  </a:cubicBezTo>
                  <a:cubicBezTo>
                    <a:pt x="22" y="168"/>
                    <a:pt x="22" y="168"/>
                    <a:pt x="21" y="170"/>
                  </a:cubicBezTo>
                  <a:cubicBezTo>
                    <a:pt x="19" y="175"/>
                    <a:pt x="19" y="176"/>
                    <a:pt x="19" y="176"/>
                  </a:cubicBezTo>
                  <a:cubicBezTo>
                    <a:pt x="11" y="187"/>
                    <a:pt x="11" y="187"/>
                    <a:pt x="11" y="187"/>
                  </a:cubicBezTo>
                  <a:cubicBezTo>
                    <a:pt x="9" y="190"/>
                    <a:pt x="8" y="193"/>
                    <a:pt x="8" y="193"/>
                  </a:cubicBezTo>
                  <a:cubicBezTo>
                    <a:pt x="8" y="193"/>
                    <a:pt x="7" y="195"/>
                    <a:pt x="8" y="196"/>
                  </a:cubicBezTo>
                  <a:cubicBezTo>
                    <a:pt x="11" y="199"/>
                    <a:pt x="11" y="199"/>
                    <a:pt x="11" y="199"/>
                  </a:cubicBezTo>
                  <a:cubicBezTo>
                    <a:pt x="11" y="203"/>
                    <a:pt x="11" y="203"/>
                    <a:pt x="11" y="203"/>
                  </a:cubicBezTo>
                  <a:cubicBezTo>
                    <a:pt x="11" y="203"/>
                    <a:pt x="11" y="204"/>
                    <a:pt x="11" y="204"/>
                  </a:cubicBezTo>
                  <a:cubicBezTo>
                    <a:pt x="12" y="205"/>
                    <a:pt x="12" y="205"/>
                    <a:pt x="12" y="205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2" y="208"/>
                    <a:pt x="12" y="208"/>
                    <a:pt x="12" y="209"/>
                  </a:cubicBezTo>
                  <a:cubicBezTo>
                    <a:pt x="12" y="209"/>
                    <a:pt x="13" y="209"/>
                    <a:pt x="14" y="210"/>
                  </a:cubicBezTo>
                  <a:cubicBezTo>
                    <a:pt x="16" y="211"/>
                    <a:pt x="16" y="212"/>
                    <a:pt x="16" y="212"/>
                  </a:cubicBezTo>
                  <a:cubicBezTo>
                    <a:pt x="16" y="213"/>
                    <a:pt x="17" y="214"/>
                    <a:pt x="16" y="216"/>
                  </a:cubicBezTo>
                  <a:cubicBezTo>
                    <a:pt x="16" y="217"/>
                    <a:pt x="15" y="218"/>
                    <a:pt x="13" y="219"/>
                  </a:cubicBezTo>
                  <a:cubicBezTo>
                    <a:pt x="13" y="219"/>
                    <a:pt x="13" y="219"/>
                    <a:pt x="13" y="219"/>
                  </a:cubicBezTo>
                  <a:cubicBezTo>
                    <a:pt x="13" y="219"/>
                    <a:pt x="13" y="219"/>
                    <a:pt x="12" y="219"/>
                  </a:cubicBezTo>
                  <a:cubicBezTo>
                    <a:pt x="11" y="219"/>
                    <a:pt x="11" y="218"/>
                    <a:pt x="10" y="218"/>
                  </a:cubicBezTo>
                  <a:cubicBezTo>
                    <a:pt x="10" y="218"/>
                    <a:pt x="8" y="218"/>
                    <a:pt x="7" y="218"/>
                  </a:cubicBezTo>
                  <a:cubicBezTo>
                    <a:pt x="7" y="218"/>
                    <a:pt x="7" y="218"/>
                    <a:pt x="7" y="218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5" y="220"/>
                    <a:pt x="5" y="220"/>
                    <a:pt x="5" y="221"/>
                  </a:cubicBezTo>
                  <a:cubicBezTo>
                    <a:pt x="5" y="222"/>
                    <a:pt x="5" y="222"/>
                    <a:pt x="5" y="222"/>
                  </a:cubicBezTo>
                  <a:cubicBezTo>
                    <a:pt x="5" y="222"/>
                    <a:pt x="5" y="222"/>
                    <a:pt x="5" y="222"/>
                  </a:cubicBezTo>
                  <a:cubicBezTo>
                    <a:pt x="5" y="222"/>
                    <a:pt x="5" y="224"/>
                    <a:pt x="5" y="224"/>
                  </a:cubicBezTo>
                  <a:cubicBezTo>
                    <a:pt x="4" y="225"/>
                    <a:pt x="4" y="225"/>
                    <a:pt x="4" y="225"/>
                  </a:cubicBezTo>
                  <a:cubicBezTo>
                    <a:pt x="4" y="225"/>
                    <a:pt x="4" y="226"/>
                    <a:pt x="4" y="226"/>
                  </a:cubicBezTo>
                  <a:cubicBezTo>
                    <a:pt x="5" y="228"/>
                    <a:pt x="5" y="228"/>
                    <a:pt x="5" y="228"/>
                  </a:cubicBezTo>
                  <a:cubicBezTo>
                    <a:pt x="4" y="230"/>
                    <a:pt x="4" y="230"/>
                    <a:pt x="4" y="230"/>
                  </a:cubicBezTo>
                  <a:cubicBezTo>
                    <a:pt x="4" y="230"/>
                    <a:pt x="4" y="230"/>
                    <a:pt x="4" y="230"/>
                  </a:cubicBezTo>
                  <a:cubicBezTo>
                    <a:pt x="4" y="231"/>
                    <a:pt x="4" y="232"/>
                    <a:pt x="3" y="234"/>
                  </a:cubicBezTo>
                  <a:cubicBezTo>
                    <a:pt x="3" y="234"/>
                    <a:pt x="2" y="234"/>
                    <a:pt x="2" y="235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7"/>
                    <a:pt x="1" y="237"/>
                    <a:pt x="0" y="238"/>
                  </a:cubicBezTo>
                  <a:cubicBezTo>
                    <a:pt x="0" y="238"/>
                    <a:pt x="0" y="238"/>
                    <a:pt x="0" y="238"/>
                  </a:cubicBezTo>
                  <a:cubicBezTo>
                    <a:pt x="0" y="238"/>
                    <a:pt x="0" y="238"/>
                    <a:pt x="0" y="239"/>
                  </a:cubicBezTo>
                  <a:cubicBezTo>
                    <a:pt x="0" y="239"/>
                    <a:pt x="1" y="239"/>
                    <a:pt x="1" y="240"/>
                  </a:cubicBezTo>
                  <a:cubicBezTo>
                    <a:pt x="1" y="240"/>
                    <a:pt x="1" y="240"/>
                    <a:pt x="1" y="240"/>
                  </a:cubicBezTo>
                  <a:cubicBezTo>
                    <a:pt x="1" y="240"/>
                    <a:pt x="1" y="240"/>
                    <a:pt x="1" y="240"/>
                  </a:cubicBezTo>
                  <a:cubicBezTo>
                    <a:pt x="1" y="241"/>
                    <a:pt x="1" y="241"/>
                    <a:pt x="1" y="242"/>
                  </a:cubicBezTo>
                  <a:cubicBezTo>
                    <a:pt x="1" y="242"/>
                    <a:pt x="1" y="242"/>
                    <a:pt x="1" y="242"/>
                  </a:cubicBezTo>
                  <a:cubicBezTo>
                    <a:pt x="1" y="243"/>
                    <a:pt x="1" y="243"/>
                    <a:pt x="1" y="243"/>
                  </a:cubicBezTo>
                  <a:cubicBezTo>
                    <a:pt x="1" y="245"/>
                    <a:pt x="1" y="245"/>
                    <a:pt x="1" y="245"/>
                  </a:cubicBezTo>
                  <a:cubicBezTo>
                    <a:pt x="0" y="247"/>
                    <a:pt x="0" y="247"/>
                    <a:pt x="0" y="247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0" y="248"/>
                    <a:pt x="0" y="248"/>
                    <a:pt x="0" y="248"/>
                  </a:cubicBezTo>
                  <a:cubicBezTo>
                    <a:pt x="4" y="246"/>
                    <a:pt x="4" y="246"/>
                    <a:pt x="4" y="246"/>
                  </a:cubicBezTo>
                  <a:cubicBezTo>
                    <a:pt x="7" y="249"/>
                    <a:pt x="7" y="249"/>
                    <a:pt x="7" y="249"/>
                  </a:cubicBezTo>
                  <a:cubicBezTo>
                    <a:pt x="9" y="251"/>
                    <a:pt x="9" y="251"/>
                    <a:pt x="9" y="251"/>
                  </a:cubicBezTo>
                  <a:cubicBezTo>
                    <a:pt x="13" y="251"/>
                    <a:pt x="13" y="251"/>
                    <a:pt x="13" y="251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8" y="257"/>
                    <a:pt x="18" y="257"/>
                    <a:pt x="18" y="257"/>
                  </a:cubicBezTo>
                  <a:cubicBezTo>
                    <a:pt x="22" y="256"/>
                    <a:pt x="22" y="256"/>
                    <a:pt x="22" y="256"/>
                  </a:cubicBezTo>
                  <a:cubicBezTo>
                    <a:pt x="26" y="259"/>
                    <a:pt x="26" y="259"/>
                    <a:pt x="26" y="259"/>
                  </a:cubicBezTo>
                  <a:cubicBezTo>
                    <a:pt x="25" y="261"/>
                    <a:pt x="25" y="261"/>
                    <a:pt x="25" y="261"/>
                  </a:cubicBezTo>
                  <a:cubicBezTo>
                    <a:pt x="25" y="261"/>
                    <a:pt x="25" y="261"/>
                    <a:pt x="25" y="260"/>
                  </a:cubicBezTo>
                  <a:cubicBezTo>
                    <a:pt x="26" y="257"/>
                    <a:pt x="26" y="257"/>
                    <a:pt x="26" y="257"/>
                  </a:cubicBezTo>
                  <a:cubicBezTo>
                    <a:pt x="27" y="256"/>
                    <a:pt x="27" y="256"/>
                    <a:pt x="27" y="256"/>
                  </a:cubicBezTo>
                  <a:cubicBezTo>
                    <a:pt x="27" y="256"/>
                    <a:pt x="28" y="255"/>
                    <a:pt x="28" y="255"/>
                  </a:cubicBezTo>
                  <a:cubicBezTo>
                    <a:pt x="29" y="254"/>
                    <a:pt x="30" y="254"/>
                    <a:pt x="32" y="253"/>
                  </a:cubicBezTo>
                  <a:cubicBezTo>
                    <a:pt x="32" y="250"/>
                    <a:pt x="32" y="250"/>
                    <a:pt x="32" y="250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5" y="254"/>
                    <a:pt x="36" y="254"/>
                    <a:pt x="37" y="255"/>
                  </a:cubicBezTo>
                  <a:cubicBezTo>
                    <a:pt x="39" y="255"/>
                    <a:pt x="39" y="255"/>
                    <a:pt x="39" y="255"/>
                  </a:cubicBezTo>
                  <a:cubicBezTo>
                    <a:pt x="40" y="255"/>
                    <a:pt x="42" y="254"/>
                    <a:pt x="45" y="254"/>
                  </a:cubicBezTo>
                  <a:cubicBezTo>
                    <a:pt x="45" y="254"/>
                    <a:pt x="45" y="254"/>
                    <a:pt x="45" y="254"/>
                  </a:cubicBezTo>
                  <a:cubicBezTo>
                    <a:pt x="55" y="255"/>
                    <a:pt x="55" y="255"/>
                    <a:pt x="55" y="255"/>
                  </a:cubicBezTo>
                  <a:cubicBezTo>
                    <a:pt x="60" y="252"/>
                    <a:pt x="60" y="252"/>
                    <a:pt x="60" y="252"/>
                  </a:cubicBezTo>
                  <a:cubicBezTo>
                    <a:pt x="71" y="253"/>
                    <a:pt x="71" y="253"/>
                    <a:pt x="71" y="253"/>
                  </a:cubicBezTo>
                  <a:cubicBezTo>
                    <a:pt x="76" y="252"/>
                    <a:pt x="76" y="252"/>
                    <a:pt x="76" y="252"/>
                  </a:cubicBezTo>
                  <a:cubicBezTo>
                    <a:pt x="80" y="255"/>
                    <a:pt x="80" y="255"/>
                    <a:pt x="80" y="255"/>
                  </a:cubicBezTo>
                  <a:cubicBezTo>
                    <a:pt x="85" y="255"/>
                    <a:pt x="85" y="255"/>
                    <a:pt x="85" y="255"/>
                  </a:cubicBezTo>
                  <a:cubicBezTo>
                    <a:pt x="88" y="250"/>
                    <a:pt x="88" y="250"/>
                    <a:pt x="88" y="250"/>
                  </a:cubicBezTo>
                  <a:cubicBezTo>
                    <a:pt x="89" y="249"/>
                    <a:pt x="92" y="246"/>
                    <a:pt x="95" y="246"/>
                  </a:cubicBezTo>
                  <a:cubicBezTo>
                    <a:pt x="97" y="246"/>
                    <a:pt x="102" y="244"/>
                    <a:pt x="103" y="244"/>
                  </a:cubicBezTo>
                  <a:cubicBezTo>
                    <a:pt x="110" y="240"/>
                    <a:pt x="110" y="240"/>
                    <a:pt x="110" y="240"/>
                  </a:cubicBezTo>
                  <a:cubicBezTo>
                    <a:pt x="110" y="240"/>
                    <a:pt x="110" y="240"/>
                    <a:pt x="110" y="240"/>
                  </a:cubicBezTo>
                  <a:cubicBezTo>
                    <a:pt x="111" y="240"/>
                    <a:pt x="111" y="239"/>
                    <a:pt x="112" y="239"/>
                  </a:cubicBezTo>
                  <a:cubicBezTo>
                    <a:pt x="113" y="237"/>
                    <a:pt x="114" y="236"/>
                    <a:pt x="116" y="235"/>
                  </a:cubicBezTo>
                  <a:cubicBezTo>
                    <a:pt x="116" y="235"/>
                    <a:pt x="116" y="234"/>
                    <a:pt x="116" y="233"/>
                  </a:cubicBezTo>
                  <a:cubicBezTo>
                    <a:pt x="116" y="232"/>
                    <a:pt x="116" y="231"/>
                    <a:pt x="117" y="230"/>
                  </a:cubicBezTo>
                  <a:cubicBezTo>
                    <a:pt x="117" y="229"/>
                    <a:pt x="119" y="227"/>
                    <a:pt x="121" y="226"/>
                  </a:cubicBezTo>
                  <a:cubicBezTo>
                    <a:pt x="122" y="226"/>
                    <a:pt x="122" y="226"/>
                    <a:pt x="122" y="226"/>
                  </a:cubicBezTo>
                  <a:cubicBezTo>
                    <a:pt x="122" y="226"/>
                    <a:pt x="122" y="226"/>
                    <a:pt x="122" y="226"/>
                  </a:cubicBezTo>
                  <a:cubicBezTo>
                    <a:pt x="124" y="224"/>
                    <a:pt x="124" y="224"/>
                    <a:pt x="124" y="224"/>
                  </a:cubicBezTo>
                  <a:cubicBezTo>
                    <a:pt x="125" y="222"/>
                    <a:pt x="125" y="222"/>
                    <a:pt x="125" y="222"/>
                  </a:cubicBezTo>
                  <a:cubicBezTo>
                    <a:pt x="127" y="221"/>
                    <a:pt x="127" y="221"/>
                    <a:pt x="127" y="221"/>
                  </a:cubicBezTo>
                  <a:cubicBezTo>
                    <a:pt x="127" y="221"/>
                    <a:pt x="128" y="220"/>
                    <a:pt x="128" y="220"/>
                  </a:cubicBezTo>
                  <a:cubicBezTo>
                    <a:pt x="128" y="220"/>
                    <a:pt x="128" y="220"/>
                    <a:pt x="128" y="220"/>
                  </a:cubicBezTo>
                  <a:cubicBezTo>
                    <a:pt x="128" y="220"/>
                    <a:pt x="128" y="220"/>
                    <a:pt x="128" y="220"/>
                  </a:cubicBezTo>
                  <a:cubicBezTo>
                    <a:pt x="130" y="218"/>
                    <a:pt x="130" y="218"/>
                    <a:pt x="130" y="218"/>
                  </a:cubicBezTo>
                  <a:cubicBezTo>
                    <a:pt x="130" y="218"/>
                    <a:pt x="130" y="218"/>
                    <a:pt x="130" y="218"/>
                  </a:cubicBezTo>
                  <a:cubicBezTo>
                    <a:pt x="130" y="218"/>
                    <a:pt x="130" y="218"/>
                    <a:pt x="131" y="218"/>
                  </a:cubicBezTo>
                  <a:cubicBezTo>
                    <a:pt x="131" y="217"/>
                    <a:pt x="131" y="217"/>
                    <a:pt x="131" y="217"/>
                  </a:cubicBezTo>
                  <a:cubicBezTo>
                    <a:pt x="132" y="216"/>
                    <a:pt x="132" y="216"/>
                    <a:pt x="132" y="216"/>
                  </a:cubicBezTo>
                  <a:cubicBezTo>
                    <a:pt x="133" y="217"/>
                    <a:pt x="133" y="217"/>
                    <a:pt x="133" y="217"/>
                  </a:cubicBezTo>
                  <a:cubicBezTo>
                    <a:pt x="135" y="217"/>
                    <a:pt x="135" y="217"/>
                    <a:pt x="135" y="217"/>
                  </a:cubicBezTo>
                  <a:cubicBezTo>
                    <a:pt x="135" y="217"/>
                    <a:pt x="135" y="217"/>
                    <a:pt x="135" y="217"/>
                  </a:cubicBezTo>
                  <a:cubicBezTo>
                    <a:pt x="136" y="217"/>
                    <a:pt x="136" y="217"/>
                    <a:pt x="136" y="217"/>
                  </a:cubicBezTo>
                  <a:cubicBezTo>
                    <a:pt x="136" y="217"/>
                    <a:pt x="136" y="216"/>
                    <a:pt x="136" y="216"/>
                  </a:cubicBezTo>
                  <a:cubicBezTo>
                    <a:pt x="137" y="215"/>
                    <a:pt x="138" y="215"/>
                    <a:pt x="138" y="215"/>
                  </a:cubicBezTo>
                  <a:cubicBezTo>
                    <a:pt x="139" y="215"/>
                    <a:pt x="139" y="215"/>
                    <a:pt x="140" y="215"/>
                  </a:cubicBezTo>
                  <a:cubicBezTo>
                    <a:pt x="140" y="215"/>
                    <a:pt x="142" y="215"/>
                    <a:pt x="142" y="215"/>
                  </a:cubicBezTo>
                  <a:cubicBezTo>
                    <a:pt x="142" y="215"/>
                    <a:pt x="142" y="215"/>
                    <a:pt x="142" y="215"/>
                  </a:cubicBezTo>
                  <a:cubicBezTo>
                    <a:pt x="142" y="215"/>
                    <a:pt x="143" y="214"/>
                    <a:pt x="143" y="214"/>
                  </a:cubicBezTo>
                  <a:cubicBezTo>
                    <a:pt x="143" y="214"/>
                    <a:pt x="143" y="214"/>
                    <a:pt x="143" y="214"/>
                  </a:cubicBezTo>
                  <a:cubicBezTo>
                    <a:pt x="143" y="212"/>
                    <a:pt x="144" y="212"/>
                    <a:pt x="145" y="211"/>
                  </a:cubicBezTo>
                  <a:cubicBezTo>
                    <a:pt x="146" y="211"/>
                    <a:pt x="146" y="211"/>
                    <a:pt x="146" y="211"/>
                  </a:cubicBezTo>
                  <a:cubicBezTo>
                    <a:pt x="146" y="211"/>
                    <a:pt x="146" y="211"/>
                    <a:pt x="146" y="211"/>
                  </a:cubicBezTo>
                  <a:cubicBezTo>
                    <a:pt x="146" y="211"/>
                    <a:pt x="147" y="211"/>
                    <a:pt x="147" y="211"/>
                  </a:cubicBezTo>
                  <a:cubicBezTo>
                    <a:pt x="147" y="211"/>
                    <a:pt x="147" y="211"/>
                    <a:pt x="147" y="211"/>
                  </a:cubicBezTo>
                  <a:cubicBezTo>
                    <a:pt x="148" y="210"/>
                    <a:pt x="149" y="210"/>
                    <a:pt x="149" y="209"/>
                  </a:cubicBezTo>
                  <a:cubicBezTo>
                    <a:pt x="149" y="209"/>
                    <a:pt x="149" y="209"/>
                    <a:pt x="149" y="209"/>
                  </a:cubicBezTo>
                  <a:cubicBezTo>
                    <a:pt x="150" y="208"/>
                    <a:pt x="150" y="207"/>
                    <a:pt x="152" y="207"/>
                  </a:cubicBezTo>
                  <a:cubicBezTo>
                    <a:pt x="153" y="207"/>
                    <a:pt x="154" y="208"/>
                    <a:pt x="154" y="209"/>
                  </a:cubicBezTo>
                  <a:cubicBezTo>
                    <a:pt x="154" y="209"/>
                    <a:pt x="154" y="209"/>
                    <a:pt x="154" y="209"/>
                  </a:cubicBezTo>
                  <a:cubicBezTo>
                    <a:pt x="155" y="208"/>
                    <a:pt x="156" y="207"/>
                    <a:pt x="157" y="207"/>
                  </a:cubicBezTo>
                  <a:cubicBezTo>
                    <a:pt x="158" y="207"/>
                    <a:pt x="159" y="208"/>
                    <a:pt x="160" y="208"/>
                  </a:cubicBezTo>
                  <a:cubicBezTo>
                    <a:pt x="160" y="208"/>
                    <a:pt x="160" y="208"/>
                    <a:pt x="160" y="208"/>
                  </a:cubicBezTo>
                  <a:cubicBezTo>
                    <a:pt x="160" y="209"/>
                    <a:pt x="161" y="209"/>
                    <a:pt x="161" y="209"/>
                  </a:cubicBezTo>
                  <a:cubicBezTo>
                    <a:pt x="162" y="209"/>
                    <a:pt x="162" y="209"/>
                    <a:pt x="162" y="209"/>
                  </a:cubicBezTo>
                  <a:cubicBezTo>
                    <a:pt x="162" y="209"/>
                    <a:pt x="163" y="210"/>
                    <a:pt x="164" y="210"/>
                  </a:cubicBezTo>
                  <a:cubicBezTo>
                    <a:pt x="164" y="211"/>
                    <a:pt x="164" y="211"/>
                    <a:pt x="165" y="211"/>
                  </a:cubicBezTo>
                  <a:cubicBezTo>
                    <a:pt x="165" y="211"/>
                    <a:pt x="166" y="211"/>
                    <a:pt x="167" y="211"/>
                  </a:cubicBezTo>
                  <a:cubicBezTo>
                    <a:pt x="168" y="210"/>
                    <a:pt x="168" y="210"/>
                    <a:pt x="168" y="210"/>
                  </a:cubicBezTo>
                  <a:cubicBezTo>
                    <a:pt x="170" y="212"/>
                    <a:pt x="170" y="212"/>
                    <a:pt x="170" y="212"/>
                  </a:cubicBezTo>
                  <a:cubicBezTo>
                    <a:pt x="170" y="212"/>
                    <a:pt x="170" y="212"/>
                    <a:pt x="171" y="212"/>
                  </a:cubicBezTo>
                  <a:cubicBezTo>
                    <a:pt x="171" y="212"/>
                    <a:pt x="172" y="212"/>
                    <a:pt x="172" y="213"/>
                  </a:cubicBezTo>
                  <a:cubicBezTo>
                    <a:pt x="172" y="212"/>
                    <a:pt x="173" y="212"/>
                    <a:pt x="173" y="212"/>
                  </a:cubicBezTo>
                  <a:cubicBezTo>
                    <a:pt x="173" y="212"/>
                    <a:pt x="174" y="211"/>
                    <a:pt x="176" y="211"/>
                  </a:cubicBezTo>
                  <a:cubicBezTo>
                    <a:pt x="176" y="211"/>
                    <a:pt x="177" y="211"/>
                    <a:pt x="177" y="212"/>
                  </a:cubicBezTo>
                  <a:cubicBezTo>
                    <a:pt x="178" y="212"/>
                    <a:pt x="179" y="213"/>
                    <a:pt x="179" y="214"/>
                  </a:cubicBezTo>
                  <a:cubicBezTo>
                    <a:pt x="179" y="214"/>
                    <a:pt x="180" y="214"/>
                    <a:pt x="180" y="214"/>
                  </a:cubicBezTo>
                  <a:cubicBezTo>
                    <a:pt x="180" y="214"/>
                    <a:pt x="180" y="214"/>
                    <a:pt x="180" y="214"/>
                  </a:cubicBezTo>
                  <a:cubicBezTo>
                    <a:pt x="180" y="214"/>
                    <a:pt x="181" y="213"/>
                    <a:pt x="188" y="213"/>
                  </a:cubicBezTo>
                  <a:cubicBezTo>
                    <a:pt x="189" y="213"/>
                    <a:pt x="189" y="213"/>
                    <a:pt x="189" y="213"/>
                  </a:cubicBezTo>
                  <a:cubicBezTo>
                    <a:pt x="192" y="212"/>
                    <a:pt x="192" y="212"/>
                    <a:pt x="192" y="212"/>
                  </a:cubicBezTo>
                  <a:cubicBezTo>
                    <a:pt x="192" y="213"/>
                    <a:pt x="192" y="213"/>
                    <a:pt x="192" y="213"/>
                  </a:cubicBezTo>
                  <a:cubicBezTo>
                    <a:pt x="194" y="217"/>
                    <a:pt x="194" y="217"/>
                    <a:pt x="194" y="217"/>
                  </a:cubicBezTo>
                  <a:cubicBezTo>
                    <a:pt x="195" y="217"/>
                    <a:pt x="195" y="218"/>
                    <a:pt x="196" y="219"/>
                  </a:cubicBezTo>
                  <a:cubicBezTo>
                    <a:pt x="196" y="219"/>
                    <a:pt x="196" y="219"/>
                    <a:pt x="197" y="219"/>
                  </a:cubicBezTo>
                  <a:cubicBezTo>
                    <a:pt x="197" y="219"/>
                    <a:pt x="197" y="218"/>
                    <a:pt x="197" y="218"/>
                  </a:cubicBezTo>
                  <a:cubicBezTo>
                    <a:pt x="198" y="216"/>
                    <a:pt x="199" y="216"/>
                    <a:pt x="200" y="216"/>
                  </a:cubicBezTo>
                  <a:cubicBezTo>
                    <a:pt x="202" y="216"/>
                    <a:pt x="204" y="218"/>
                    <a:pt x="204" y="219"/>
                  </a:cubicBezTo>
                  <a:cubicBezTo>
                    <a:pt x="207" y="220"/>
                    <a:pt x="207" y="220"/>
                    <a:pt x="207" y="220"/>
                  </a:cubicBezTo>
                  <a:cubicBezTo>
                    <a:pt x="208" y="222"/>
                    <a:pt x="208" y="222"/>
                    <a:pt x="208" y="222"/>
                  </a:cubicBezTo>
                  <a:cubicBezTo>
                    <a:pt x="207" y="224"/>
                    <a:pt x="207" y="224"/>
                    <a:pt x="207" y="224"/>
                  </a:cubicBezTo>
                  <a:cubicBezTo>
                    <a:pt x="209" y="225"/>
                    <a:pt x="209" y="225"/>
                    <a:pt x="209" y="225"/>
                  </a:cubicBezTo>
                  <a:cubicBezTo>
                    <a:pt x="208" y="228"/>
                    <a:pt x="208" y="228"/>
                    <a:pt x="208" y="228"/>
                  </a:cubicBezTo>
                  <a:cubicBezTo>
                    <a:pt x="209" y="228"/>
                    <a:pt x="209" y="229"/>
                    <a:pt x="209" y="229"/>
                  </a:cubicBezTo>
                  <a:cubicBezTo>
                    <a:pt x="209" y="230"/>
                    <a:pt x="209" y="231"/>
                    <a:pt x="209" y="231"/>
                  </a:cubicBezTo>
                  <a:cubicBezTo>
                    <a:pt x="210" y="231"/>
                    <a:pt x="210" y="231"/>
                    <a:pt x="210" y="231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09" y="236"/>
                    <a:pt x="209" y="236"/>
                    <a:pt x="209" y="236"/>
                  </a:cubicBezTo>
                  <a:cubicBezTo>
                    <a:pt x="210" y="237"/>
                    <a:pt x="210" y="237"/>
                    <a:pt x="210" y="237"/>
                  </a:cubicBezTo>
                  <a:cubicBezTo>
                    <a:pt x="212" y="237"/>
                    <a:pt x="212" y="237"/>
                    <a:pt x="212" y="237"/>
                  </a:cubicBezTo>
                  <a:cubicBezTo>
                    <a:pt x="214" y="239"/>
                    <a:pt x="214" y="239"/>
                    <a:pt x="214" y="239"/>
                  </a:cubicBezTo>
                  <a:cubicBezTo>
                    <a:pt x="217" y="240"/>
                    <a:pt x="217" y="240"/>
                    <a:pt x="217" y="240"/>
                  </a:cubicBezTo>
                  <a:cubicBezTo>
                    <a:pt x="217" y="239"/>
                    <a:pt x="217" y="239"/>
                    <a:pt x="217" y="239"/>
                  </a:cubicBezTo>
                  <a:cubicBezTo>
                    <a:pt x="223" y="240"/>
                    <a:pt x="223" y="240"/>
                    <a:pt x="223" y="240"/>
                  </a:cubicBezTo>
                  <a:cubicBezTo>
                    <a:pt x="225" y="245"/>
                    <a:pt x="225" y="245"/>
                    <a:pt x="225" y="245"/>
                  </a:cubicBezTo>
                  <a:cubicBezTo>
                    <a:pt x="225" y="245"/>
                    <a:pt x="225" y="245"/>
                    <a:pt x="225" y="245"/>
                  </a:cubicBezTo>
                  <a:cubicBezTo>
                    <a:pt x="225" y="245"/>
                    <a:pt x="225" y="245"/>
                    <a:pt x="225" y="245"/>
                  </a:cubicBezTo>
                  <a:cubicBezTo>
                    <a:pt x="225" y="245"/>
                    <a:pt x="225" y="246"/>
                    <a:pt x="225" y="246"/>
                  </a:cubicBezTo>
                  <a:cubicBezTo>
                    <a:pt x="225" y="246"/>
                    <a:pt x="225" y="248"/>
                    <a:pt x="225" y="248"/>
                  </a:cubicBezTo>
                  <a:cubicBezTo>
                    <a:pt x="226" y="250"/>
                    <a:pt x="226" y="250"/>
                    <a:pt x="226" y="250"/>
                  </a:cubicBezTo>
                  <a:cubicBezTo>
                    <a:pt x="226" y="250"/>
                    <a:pt x="226" y="250"/>
                    <a:pt x="226" y="250"/>
                  </a:cubicBezTo>
                  <a:cubicBezTo>
                    <a:pt x="228" y="251"/>
                    <a:pt x="228" y="253"/>
                    <a:pt x="228" y="254"/>
                  </a:cubicBezTo>
                  <a:cubicBezTo>
                    <a:pt x="228" y="254"/>
                    <a:pt x="228" y="254"/>
                    <a:pt x="228" y="254"/>
                  </a:cubicBezTo>
                  <a:cubicBezTo>
                    <a:pt x="228" y="254"/>
                    <a:pt x="228" y="255"/>
                    <a:pt x="228" y="256"/>
                  </a:cubicBezTo>
                  <a:cubicBezTo>
                    <a:pt x="228" y="256"/>
                    <a:pt x="228" y="256"/>
                    <a:pt x="228" y="256"/>
                  </a:cubicBezTo>
                  <a:cubicBezTo>
                    <a:pt x="229" y="256"/>
                    <a:pt x="230" y="256"/>
                    <a:pt x="230" y="256"/>
                  </a:cubicBezTo>
                  <a:cubicBezTo>
                    <a:pt x="230" y="256"/>
                    <a:pt x="230" y="256"/>
                    <a:pt x="230" y="256"/>
                  </a:cubicBezTo>
                  <a:cubicBezTo>
                    <a:pt x="231" y="256"/>
                    <a:pt x="231" y="256"/>
                    <a:pt x="231" y="256"/>
                  </a:cubicBezTo>
                  <a:cubicBezTo>
                    <a:pt x="233" y="256"/>
                    <a:pt x="233" y="256"/>
                    <a:pt x="233" y="256"/>
                  </a:cubicBezTo>
                  <a:cubicBezTo>
                    <a:pt x="235" y="256"/>
                    <a:pt x="235" y="256"/>
                    <a:pt x="235" y="256"/>
                  </a:cubicBezTo>
                  <a:cubicBezTo>
                    <a:pt x="237" y="257"/>
                    <a:pt x="237" y="257"/>
                    <a:pt x="237" y="257"/>
                  </a:cubicBezTo>
                  <a:cubicBezTo>
                    <a:pt x="239" y="256"/>
                    <a:pt x="239" y="256"/>
                    <a:pt x="239" y="256"/>
                  </a:cubicBezTo>
                  <a:cubicBezTo>
                    <a:pt x="241" y="259"/>
                    <a:pt x="241" y="259"/>
                    <a:pt x="241" y="259"/>
                  </a:cubicBezTo>
                  <a:cubicBezTo>
                    <a:pt x="242" y="262"/>
                    <a:pt x="242" y="263"/>
                    <a:pt x="242" y="264"/>
                  </a:cubicBezTo>
                  <a:cubicBezTo>
                    <a:pt x="242" y="264"/>
                    <a:pt x="242" y="265"/>
                    <a:pt x="243" y="265"/>
                  </a:cubicBezTo>
                  <a:cubicBezTo>
                    <a:pt x="243" y="266"/>
                    <a:pt x="243" y="266"/>
                    <a:pt x="243" y="266"/>
                  </a:cubicBezTo>
                  <a:cubicBezTo>
                    <a:pt x="243" y="266"/>
                    <a:pt x="243" y="266"/>
                    <a:pt x="243" y="266"/>
                  </a:cubicBezTo>
                  <a:cubicBezTo>
                    <a:pt x="243" y="267"/>
                    <a:pt x="243" y="268"/>
                    <a:pt x="243" y="268"/>
                  </a:cubicBezTo>
                  <a:cubicBezTo>
                    <a:pt x="244" y="269"/>
                    <a:pt x="244" y="269"/>
                    <a:pt x="244" y="269"/>
                  </a:cubicBezTo>
                  <a:cubicBezTo>
                    <a:pt x="244" y="269"/>
                    <a:pt x="244" y="269"/>
                    <a:pt x="244" y="269"/>
                  </a:cubicBezTo>
                  <a:cubicBezTo>
                    <a:pt x="244" y="270"/>
                    <a:pt x="244" y="270"/>
                    <a:pt x="244" y="270"/>
                  </a:cubicBezTo>
                  <a:cubicBezTo>
                    <a:pt x="243" y="270"/>
                    <a:pt x="243" y="270"/>
                    <a:pt x="243" y="270"/>
                  </a:cubicBezTo>
                  <a:cubicBezTo>
                    <a:pt x="245" y="272"/>
                    <a:pt x="245" y="272"/>
                    <a:pt x="245" y="272"/>
                  </a:cubicBezTo>
                  <a:cubicBezTo>
                    <a:pt x="246" y="272"/>
                    <a:pt x="246" y="272"/>
                    <a:pt x="246" y="272"/>
                  </a:cubicBezTo>
                  <a:cubicBezTo>
                    <a:pt x="247" y="272"/>
                    <a:pt x="247" y="272"/>
                    <a:pt x="247" y="272"/>
                  </a:cubicBezTo>
                  <a:cubicBezTo>
                    <a:pt x="247" y="272"/>
                    <a:pt x="247" y="272"/>
                    <a:pt x="247" y="272"/>
                  </a:cubicBezTo>
                  <a:cubicBezTo>
                    <a:pt x="250" y="272"/>
                    <a:pt x="251" y="273"/>
                    <a:pt x="252" y="275"/>
                  </a:cubicBezTo>
                  <a:cubicBezTo>
                    <a:pt x="252" y="277"/>
                    <a:pt x="249" y="278"/>
                    <a:pt x="247" y="278"/>
                  </a:cubicBezTo>
                  <a:cubicBezTo>
                    <a:pt x="246" y="279"/>
                    <a:pt x="245" y="279"/>
                    <a:pt x="245" y="279"/>
                  </a:cubicBezTo>
                  <a:cubicBezTo>
                    <a:pt x="244" y="281"/>
                    <a:pt x="244" y="281"/>
                    <a:pt x="244" y="281"/>
                  </a:cubicBezTo>
                  <a:cubicBezTo>
                    <a:pt x="239" y="282"/>
                    <a:pt x="239" y="282"/>
                    <a:pt x="239" y="282"/>
                  </a:cubicBezTo>
                  <a:cubicBezTo>
                    <a:pt x="238" y="280"/>
                    <a:pt x="238" y="280"/>
                    <a:pt x="238" y="280"/>
                  </a:cubicBezTo>
                  <a:cubicBezTo>
                    <a:pt x="238" y="280"/>
                    <a:pt x="238" y="280"/>
                    <a:pt x="238" y="280"/>
                  </a:cubicBezTo>
                  <a:cubicBezTo>
                    <a:pt x="238" y="280"/>
                    <a:pt x="238" y="280"/>
                    <a:pt x="238" y="280"/>
                  </a:cubicBezTo>
                  <a:cubicBezTo>
                    <a:pt x="238" y="281"/>
                    <a:pt x="237" y="282"/>
                    <a:pt x="235" y="283"/>
                  </a:cubicBezTo>
                  <a:cubicBezTo>
                    <a:pt x="234" y="283"/>
                    <a:pt x="234" y="283"/>
                    <a:pt x="234" y="283"/>
                  </a:cubicBezTo>
                  <a:cubicBezTo>
                    <a:pt x="233" y="283"/>
                    <a:pt x="233" y="283"/>
                    <a:pt x="233" y="283"/>
                  </a:cubicBezTo>
                  <a:cubicBezTo>
                    <a:pt x="232" y="282"/>
                    <a:pt x="232" y="282"/>
                    <a:pt x="232" y="282"/>
                  </a:cubicBezTo>
                  <a:cubicBezTo>
                    <a:pt x="232" y="282"/>
                    <a:pt x="232" y="282"/>
                    <a:pt x="232" y="282"/>
                  </a:cubicBezTo>
                  <a:cubicBezTo>
                    <a:pt x="231" y="282"/>
                    <a:pt x="231" y="282"/>
                    <a:pt x="231" y="282"/>
                  </a:cubicBezTo>
                  <a:cubicBezTo>
                    <a:pt x="230" y="282"/>
                    <a:pt x="230" y="282"/>
                    <a:pt x="230" y="282"/>
                  </a:cubicBezTo>
                  <a:cubicBezTo>
                    <a:pt x="230" y="282"/>
                    <a:pt x="230" y="282"/>
                    <a:pt x="230" y="282"/>
                  </a:cubicBezTo>
                  <a:cubicBezTo>
                    <a:pt x="230" y="282"/>
                    <a:pt x="230" y="282"/>
                    <a:pt x="230" y="282"/>
                  </a:cubicBezTo>
                  <a:cubicBezTo>
                    <a:pt x="229" y="282"/>
                    <a:pt x="229" y="283"/>
                    <a:pt x="229" y="283"/>
                  </a:cubicBezTo>
                  <a:cubicBezTo>
                    <a:pt x="229" y="283"/>
                    <a:pt x="229" y="283"/>
                    <a:pt x="229" y="283"/>
                  </a:cubicBezTo>
                  <a:cubicBezTo>
                    <a:pt x="228" y="283"/>
                    <a:pt x="228" y="283"/>
                    <a:pt x="228" y="283"/>
                  </a:cubicBezTo>
                  <a:cubicBezTo>
                    <a:pt x="228" y="283"/>
                    <a:pt x="227" y="283"/>
                    <a:pt x="227" y="283"/>
                  </a:cubicBezTo>
                  <a:cubicBezTo>
                    <a:pt x="227" y="283"/>
                    <a:pt x="227" y="283"/>
                    <a:pt x="227" y="283"/>
                  </a:cubicBezTo>
                  <a:cubicBezTo>
                    <a:pt x="226" y="283"/>
                    <a:pt x="226" y="283"/>
                    <a:pt x="226" y="283"/>
                  </a:cubicBezTo>
                  <a:cubicBezTo>
                    <a:pt x="226" y="284"/>
                    <a:pt x="226" y="284"/>
                    <a:pt x="226" y="284"/>
                  </a:cubicBezTo>
                  <a:cubicBezTo>
                    <a:pt x="225" y="285"/>
                    <a:pt x="225" y="286"/>
                    <a:pt x="223" y="287"/>
                  </a:cubicBezTo>
                  <a:cubicBezTo>
                    <a:pt x="223" y="287"/>
                    <a:pt x="223" y="287"/>
                    <a:pt x="223" y="287"/>
                  </a:cubicBezTo>
                  <a:cubicBezTo>
                    <a:pt x="223" y="287"/>
                    <a:pt x="223" y="287"/>
                    <a:pt x="223" y="287"/>
                  </a:cubicBezTo>
                  <a:cubicBezTo>
                    <a:pt x="222" y="287"/>
                    <a:pt x="221" y="287"/>
                    <a:pt x="220" y="286"/>
                  </a:cubicBezTo>
                  <a:cubicBezTo>
                    <a:pt x="220" y="285"/>
                    <a:pt x="220" y="284"/>
                    <a:pt x="220" y="283"/>
                  </a:cubicBezTo>
                  <a:cubicBezTo>
                    <a:pt x="219" y="280"/>
                    <a:pt x="219" y="280"/>
                    <a:pt x="219" y="280"/>
                  </a:cubicBezTo>
                  <a:cubicBezTo>
                    <a:pt x="218" y="281"/>
                    <a:pt x="218" y="281"/>
                    <a:pt x="218" y="281"/>
                  </a:cubicBezTo>
                  <a:cubicBezTo>
                    <a:pt x="218" y="281"/>
                    <a:pt x="218" y="282"/>
                    <a:pt x="218" y="282"/>
                  </a:cubicBezTo>
                  <a:cubicBezTo>
                    <a:pt x="217" y="283"/>
                    <a:pt x="217" y="284"/>
                    <a:pt x="216" y="285"/>
                  </a:cubicBezTo>
                  <a:cubicBezTo>
                    <a:pt x="216" y="285"/>
                    <a:pt x="216" y="285"/>
                    <a:pt x="216" y="285"/>
                  </a:cubicBezTo>
                  <a:cubicBezTo>
                    <a:pt x="218" y="287"/>
                    <a:pt x="218" y="287"/>
                    <a:pt x="218" y="287"/>
                  </a:cubicBezTo>
                  <a:cubicBezTo>
                    <a:pt x="218" y="289"/>
                    <a:pt x="218" y="289"/>
                    <a:pt x="218" y="289"/>
                  </a:cubicBezTo>
                  <a:cubicBezTo>
                    <a:pt x="219" y="290"/>
                    <a:pt x="219" y="290"/>
                    <a:pt x="219" y="290"/>
                  </a:cubicBezTo>
                  <a:cubicBezTo>
                    <a:pt x="219" y="290"/>
                    <a:pt x="219" y="290"/>
                    <a:pt x="219" y="290"/>
                  </a:cubicBezTo>
                  <a:cubicBezTo>
                    <a:pt x="219" y="290"/>
                    <a:pt x="220" y="290"/>
                    <a:pt x="221" y="290"/>
                  </a:cubicBezTo>
                  <a:cubicBezTo>
                    <a:pt x="221" y="291"/>
                    <a:pt x="221" y="291"/>
                    <a:pt x="221" y="291"/>
                  </a:cubicBezTo>
                  <a:cubicBezTo>
                    <a:pt x="221" y="291"/>
                    <a:pt x="221" y="291"/>
                    <a:pt x="221" y="291"/>
                  </a:cubicBezTo>
                  <a:cubicBezTo>
                    <a:pt x="222" y="293"/>
                    <a:pt x="222" y="294"/>
                    <a:pt x="222" y="295"/>
                  </a:cubicBezTo>
                  <a:cubicBezTo>
                    <a:pt x="221" y="297"/>
                    <a:pt x="221" y="297"/>
                    <a:pt x="221" y="297"/>
                  </a:cubicBezTo>
                  <a:cubicBezTo>
                    <a:pt x="222" y="298"/>
                    <a:pt x="222" y="299"/>
                    <a:pt x="222" y="299"/>
                  </a:cubicBezTo>
                  <a:cubicBezTo>
                    <a:pt x="223" y="300"/>
                    <a:pt x="222" y="302"/>
                    <a:pt x="220" y="303"/>
                  </a:cubicBezTo>
                  <a:cubicBezTo>
                    <a:pt x="220" y="304"/>
                    <a:pt x="217" y="306"/>
                    <a:pt x="217" y="306"/>
                  </a:cubicBezTo>
                  <a:cubicBezTo>
                    <a:pt x="217" y="306"/>
                    <a:pt x="217" y="306"/>
                    <a:pt x="217" y="306"/>
                  </a:cubicBezTo>
                  <a:cubicBezTo>
                    <a:pt x="218" y="310"/>
                    <a:pt x="218" y="310"/>
                    <a:pt x="218" y="310"/>
                  </a:cubicBezTo>
                  <a:cubicBezTo>
                    <a:pt x="218" y="311"/>
                    <a:pt x="218" y="311"/>
                    <a:pt x="218" y="311"/>
                  </a:cubicBezTo>
                  <a:cubicBezTo>
                    <a:pt x="218" y="311"/>
                    <a:pt x="217" y="312"/>
                    <a:pt x="216" y="312"/>
                  </a:cubicBezTo>
                  <a:cubicBezTo>
                    <a:pt x="216" y="312"/>
                    <a:pt x="216" y="314"/>
                    <a:pt x="216" y="314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14" y="316"/>
                    <a:pt x="214" y="317"/>
                    <a:pt x="214" y="317"/>
                  </a:cubicBezTo>
                  <a:cubicBezTo>
                    <a:pt x="213" y="318"/>
                    <a:pt x="213" y="318"/>
                    <a:pt x="213" y="318"/>
                  </a:cubicBezTo>
                  <a:cubicBezTo>
                    <a:pt x="213" y="318"/>
                    <a:pt x="213" y="318"/>
                    <a:pt x="213" y="318"/>
                  </a:cubicBezTo>
                  <a:cubicBezTo>
                    <a:pt x="213" y="319"/>
                    <a:pt x="213" y="319"/>
                    <a:pt x="213" y="319"/>
                  </a:cubicBezTo>
                  <a:cubicBezTo>
                    <a:pt x="216" y="320"/>
                    <a:pt x="216" y="320"/>
                    <a:pt x="216" y="320"/>
                  </a:cubicBezTo>
                  <a:cubicBezTo>
                    <a:pt x="215" y="323"/>
                    <a:pt x="215" y="323"/>
                    <a:pt x="215" y="323"/>
                  </a:cubicBezTo>
                  <a:cubicBezTo>
                    <a:pt x="215" y="325"/>
                    <a:pt x="215" y="325"/>
                    <a:pt x="215" y="325"/>
                  </a:cubicBezTo>
                  <a:cubicBezTo>
                    <a:pt x="215" y="326"/>
                    <a:pt x="215" y="326"/>
                    <a:pt x="215" y="326"/>
                  </a:cubicBezTo>
                  <a:cubicBezTo>
                    <a:pt x="214" y="327"/>
                    <a:pt x="212" y="328"/>
                    <a:pt x="212" y="328"/>
                  </a:cubicBezTo>
                  <a:cubicBezTo>
                    <a:pt x="211" y="328"/>
                    <a:pt x="211" y="328"/>
                    <a:pt x="210" y="328"/>
                  </a:cubicBezTo>
                  <a:cubicBezTo>
                    <a:pt x="209" y="328"/>
                    <a:pt x="209" y="328"/>
                    <a:pt x="209" y="328"/>
                  </a:cubicBezTo>
                  <a:cubicBezTo>
                    <a:pt x="207" y="329"/>
                    <a:pt x="207" y="329"/>
                    <a:pt x="207" y="329"/>
                  </a:cubicBezTo>
                  <a:cubicBezTo>
                    <a:pt x="206" y="332"/>
                    <a:pt x="206" y="332"/>
                    <a:pt x="206" y="332"/>
                  </a:cubicBezTo>
                  <a:cubicBezTo>
                    <a:pt x="210" y="335"/>
                    <a:pt x="215" y="336"/>
                    <a:pt x="221" y="337"/>
                  </a:cubicBezTo>
                  <a:cubicBezTo>
                    <a:pt x="223" y="337"/>
                    <a:pt x="223" y="337"/>
                    <a:pt x="223" y="337"/>
                  </a:cubicBezTo>
                  <a:cubicBezTo>
                    <a:pt x="226" y="333"/>
                    <a:pt x="226" y="333"/>
                    <a:pt x="226" y="333"/>
                  </a:cubicBezTo>
                  <a:cubicBezTo>
                    <a:pt x="227" y="331"/>
                    <a:pt x="232" y="322"/>
                    <a:pt x="238" y="320"/>
                  </a:cubicBezTo>
                  <a:cubicBezTo>
                    <a:pt x="238" y="319"/>
                    <a:pt x="238" y="319"/>
                    <a:pt x="238" y="319"/>
                  </a:cubicBezTo>
                  <a:cubicBezTo>
                    <a:pt x="240" y="320"/>
                    <a:pt x="240" y="320"/>
                    <a:pt x="240" y="320"/>
                  </a:cubicBezTo>
                  <a:cubicBezTo>
                    <a:pt x="248" y="322"/>
                    <a:pt x="248" y="322"/>
                    <a:pt x="248" y="322"/>
                  </a:cubicBezTo>
                  <a:cubicBezTo>
                    <a:pt x="250" y="322"/>
                    <a:pt x="250" y="322"/>
                    <a:pt x="250" y="322"/>
                  </a:cubicBezTo>
                  <a:cubicBezTo>
                    <a:pt x="247" y="317"/>
                    <a:pt x="241" y="311"/>
                    <a:pt x="242" y="309"/>
                  </a:cubicBezTo>
                  <a:cubicBezTo>
                    <a:pt x="244" y="307"/>
                    <a:pt x="248" y="302"/>
                    <a:pt x="250" y="298"/>
                  </a:cubicBezTo>
                  <a:cubicBezTo>
                    <a:pt x="252" y="295"/>
                    <a:pt x="260" y="292"/>
                    <a:pt x="260" y="292"/>
                  </a:cubicBezTo>
                  <a:cubicBezTo>
                    <a:pt x="266" y="281"/>
                    <a:pt x="266" y="281"/>
                    <a:pt x="266" y="281"/>
                  </a:cubicBezTo>
                  <a:cubicBezTo>
                    <a:pt x="264" y="262"/>
                    <a:pt x="263" y="257"/>
                    <a:pt x="282" y="255"/>
                  </a:cubicBezTo>
                  <a:cubicBezTo>
                    <a:pt x="286" y="254"/>
                    <a:pt x="289" y="252"/>
                    <a:pt x="289" y="252"/>
                  </a:cubicBezTo>
                  <a:cubicBezTo>
                    <a:pt x="296" y="250"/>
                    <a:pt x="296" y="250"/>
                    <a:pt x="296" y="250"/>
                  </a:cubicBezTo>
                  <a:cubicBezTo>
                    <a:pt x="308" y="248"/>
                    <a:pt x="308" y="248"/>
                    <a:pt x="308" y="248"/>
                  </a:cubicBezTo>
                  <a:cubicBezTo>
                    <a:pt x="298" y="253"/>
                    <a:pt x="298" y="253"/>
                    <a:pt x="298" y="253"/>
                  </a:cubicBezTo>
                  <a:cubicBezTo>
                    <a:pt x="292" y="262"/>
                    <a:pt x="292" y="262"/>
                    <a:pt x="292" y="262"/>
                  </a:cubicBezTo>
                  <a:cubicBezTo>
                    <a:pt x="301" y="264"/>
                    <a:pt x="301" y="264"/>
                    <a:pt x="301" y="264"/>
                  </a:cubicBezTo>
                  <a:cubicBezTo>
                    <a:pt x="301" y="264"/>
                    <a:pt x="301" y="271"/>
                    <a:pt x="306" y="270"/>
                  </a:cubicBezTo>
                  <a:cubicBezTo>
                    <a:pt x="310" y="268"/>
                    <a:pt x="320" y="264"/>
                    <a:pt x="321" y="263"/>
                  </a:cubicBezTo>
                  <a:cubicBezTo>
                    <a:pt x="323" y="263"/>
                    <a:pt x="331" y="260"/>
                    <a:pt x="334" y="261"/>
                  </a:cubicBezTo>
                  <a:cubicBezTo>
                    <a:pt x="336" y="261"/>
                    <a:pt x="349" y="259"/>
                    <a:pt x="349" y="259"/>
                  </a:cubicBezTo>
                  <a:cubicBezTo>
                    <a:pt x="351" y="267"/>
                    <a:pt x="351" y="267"/>
                    <a:pt x="351" y="267"/>
                  </a:cubicBezTo>
                  <a:cubicBezTo>
                    <a:pt x="345" y="274"/>
                    <a:pt x="345" y="274"/>
                    <a:pt x="345" y="274"/>
                  </a:cubicBezTo>
                  <a:cubicBezTo>
                    <a:pt x="338" y="281"/>
                    <a:pt x="338" y="281"/>
                    <a:pt x="338" y="281"/>
                  </a:cubicBezTo>
                  <a:cubicBezTo>
                    <a:pt x="327" y="291"/>
                    <a:pt x="327" y="291"/>
                    <a:pt x="327" y="291"/>
                  </a:cubicBezTo>
                  <a:cubicBezTo>
                    <a:pt x="327" y="291"/>
                    <a:pt x="323" y="297"/>
                    <a:pt x="325" y="298"/>
                  </a:cubicBezTo>
                  <a:cubicBezTo>
                    <a:pt x="326" y="298"/>
                    <a:pt x="338" y="297"/>
                    <a:pt x="338" y="297"/>
                  </a:cubicBezTo>
                  <a:cubicBezTo>
                    <a:pt x="353" y="298"/>
                    <a:pt x="353" y="298"/>
                    <a:pt x="353" y="298"/>
                  </a:cubicBezTo>
                  <a:cubicBezTo>
                    <a:pt x="353" y="298"/>
                    <a:pt x="355" y="298"/>
                    <a:pt x="357" y="304"/>
                  </a:cubicBezTo>
                  <a:cubicBezTo>
                    <a:pt x="358" y="309"/>
                    <a:pt x="361" y="311"/>
                    <a:pt x="362" y="313"/>
                  </a:cubicBezTo>
                  <a:cubicBezTo>
                    <a:pt x="362" y="315"/>
                    <a:pt x="366" y="320"/>
                    <a:pt x="366" y="320"/>
                  </a:cubicBezTo>
                  <a:cubicBezTo>
                    <a:pt x="366" y="320"/>
                    <a:pt x="362" y="323"/>
                    <a:pt x="367" y="323"/>
                  </a:cubicBezTo>
                  <a:cubicBezTo>
                    <a:pt x="371" y="323"/>
                    <a:pt x="375" y="322"/>
                    <a:pt x="375" y="322"/>
                  </a:cubicBezTo>
                  <a:cubicBezTo>
                    <a:pt x="375" y="322"/>
                    <a:pt x="375" y="316"/>
                    <a:pt x="377" y="315"/>
                  </a:cubicBezTo>
                  <a:cubicBezTo>
                    <a:pt x="379" y="314"/>
                    <a:pt x="382" y="312"/>
                    <a:pt x="382" y="312"/>
                  </a:cubicBezTo>
                  <a:cubicBezTo>
                    <a:pt x="382" y="312"/>
                    <a:pt x="382" y="307"/>
                    <a:pt x="384" y="306"/>
                  </a:cubicBezTo>
                  <a:cubicBezTo>
                    <a:pt x="386" y="305"/>
                    <a:pt x="389" y="304"/>
                    <a:pt x="392" y="303"/>
                  </a:cubicBezTo>
                  <a:cubicBezTo>
                    <a:pt x="396" y="302"/>
                    <a:pt x="399" y="296"/>
                    <a:pt x="399" y="296"/>
                  </a:cubicBezTo>
                  <a:cubicBezTo>
                    <a:pt x="403" y="293"/>
                    <a:pt x="403" y="293"/>
                    <a:pt x="403" y="293"/>
                  </a:cubicBezTo>
                  <a:cubicBezTo>
                    <a:pt x="412" y="289"/>
                    <a:pt x="412" y="289"/>
                    <a:pt x="412" y="289"/>
                  </a:cubicBezTo>
                  <a:cubicBezTo>
                    <a:pt x="411" y="282"/>
                    <a:pt x="411" y="282"/>
                    <a:pt x="411" y="282"/>
                  </a:cubicBezTo>
                  <a:cubicBezTo>
                    <a:pt x="411" y="282"/>
                    <a:pt x="413" y="280"/>
                    <a:pt x="415" y="280"/>
                  </a:cubicBezTo>
                  <a:cubicBezTo>
                    <a:pt x="417" y="279"/>
                    <a:pt x="434" y="274"/>
                    <a:pt x="434" y="274"/>
                  </a:cubicBezTo>
                  <a:cubicBezTo>
                    <a:pt x="438" y="266"/>
                    <a:pt x="438" y="266"/>
                    <a:pt x="438" y="266"/>
                  </a:cubicBezTo>
                  <a:cubicBezTo>
                    <a:pt x="438" y="262"/>
                    <a:pt x="438" y="262"/>
                    <a:pt x="438" y="262"/>
                  </a:cubicBezTo>
                  <a:lnTo>
                    <a:pt x="436" y="262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3" name="Freeform 225"/>
            <p:cNvSpPr>
              <a:spLocks/>
            </p:cNvSpPr>
            <p:nvPr/>
          </p:nvSpPr>
          <p:spPr bwMode="auto">
            <a:xfrm>
              <a:off x="5237976" y="2327958"/>
              <a:ext cx="9525" cy="9525"/>
            </a:xfrm>
            <a:custGeom>
              <a:avLst/>
              <a:gdLst>
                <a:gd name="T0" fmla="*/ 1 w 3"/>
                <a:gd name="T1" fmla="*/ 1 h 3"/>
                <a:gd name="T2" fmla="*/ 1 w 3"/>
                <a:gd name="T3" fmla="*/ 1 h 3"/>
                <a:gd name="T4" fmla="*/ 0 w 3"/>
                <a:gd name="T5" fmla="*/ 2 h 3"/>
                <a:gd name="T6" fmla="*/ 2 w 3"/>
                <a:gd name="T7" fmla="*/ 2 h 3"/>
                <a:gd name="T8" fmla="*/ 3 w 3"/>
                <a:gd name="T9" fmla="*/ 2 h 3"/>
                <a:gd name="T10" fmla="*/ 2 w 3"/>
                <a:gd name="T11" fmla="*/ 1 h 3"/>
                <a:gd name="T12" fmla="*/ 1 w 3"/>
                <a:gd name="T13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" h="3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3"/>
                    <a:pt x="2" y="2"/>
                    <a:pt x="2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2" y="1"/>
                    <a:pt x="2" y="1"/>
                  </a:cubicBezTo>
                  <a:cubicBezTo>
                    <a:pt x="2" y="0"/>
                    <a:pt x="1" y="1"/>
                    <a:pt x="1" y="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4" name="Freeform 226"/>
            <p:cNvSpPr>
              <a:spLocks/>
            </p:cNvSpPr>
            <p:nvPr/>
          </p:nvSpPr>
          <p:spPr bwMode="auto">
            <a:xfrm>
              <a:off x="5190352" y="2204134"/>
              <a:ext cx="73026" cy="50799"/>
            </a:xfrm>
            <a:custGeom>
              <a:avLst/>
              <a:gdLst>
                <a:gd name="T0" fmla="*/ 4 w 23"/>
                <a:gd name="T1" fmla="*/ 10 h 16"/>
                <a:gd name="T2" fmla="*/ 6 w 23"/>
                <a:gd name="T3" fmla="*/ 10 h 16"/>
                <a:gd name="T4" fmla="*/ 7 w 23"/>
                <a:gd name="T5" fmla="*/ 10 h 16"/>
                <a:gd name="T6" fmla="*/ 8 w 23"/>
                <a:gd name="T7" fmla="*/ 12 h 16"/>
                <a:gd name="T8" fmla="*/ 9 w 23"/>
                <a:gd name="T9" fmla="*/ 14 h 16"/>
                <a:gd name="T10" fmla="*/ 11 w 23"/>
                <a:gd name="T11" fmla="*/ 16 h 16"/>
                <a:gd name="T12" fmla="*/ 13 w 23"/>
                <a:gd name="T13" fmla="*/ 16 h 16"/>
                <a:gd name="T14" fmla="*/ 15 w 23"/>
                <a:gd name="T15" fmla="*/ 15 h 16"/>
                <a:gd name="T16" fmla="*/ 15 w 23"/>
                <a:gd name="T17" fmla="*/ 13 h 16"/>
                <a:gd name="T18" fmla="*/ 15 w 23"/>
                <a:gd name="T19" fmla="*/ 10 h 16"/>
                <a:gd name="T20" fmla="*/ 17 w 23"/>
                <a:gd name="T21" fmla="*/ 12 h 16"/>
                <a:gd name="T22" fmla="*/ 19 w 23"/>
                <a:gd name="T23" fmla="*/ 12 h 16"/>
                <a:gd name="T24" fmla="*/ 18 w 23"/>
                <a:gd name="T25" fmla="*/ 10 h 16"/>
                <a:gd name="T26" fmla="*/ 19 w 23"/>
                <a:gd name="T27" fmla="*/ 9 h 16"/>
                <a:gd name="T28" fmla="*/ 22 w 23"/>
                <a:gd name="T29" fmla="*/ 9 h 16"/>
                <a:gd name="T30" fmla="*/ 22 w 23"/>
                <a:gd name="T31" fmla="*/ 8 h 16"/>
                <a:gd name="T32" fmla="*/ 21 w 23"/>
                <a:gd name="T33" fmla="*/ 7 h 16"/>
                <a:gd name="T34" fmla="*/ 20 w 23"/>
                <a:gd name="T35" fmla="*/ 5 h 16"/>
                <a:gd name="T36" fmla="*/ 19 w 23"/>
                <a:gd name="T37" fmla="*/ 4 h 16"/>
                <a:gd name="T38" fmla="*/ 17 w 23"/>
                <a:gd name="T39" fmla="*/ 2 h 16"/>
                <a:gd name="T40" fmla="*/ 15 w 23"/>
                <a:gd name="T41" fmla="*/ 2 h 16"/>
                <a:gd name="T42" fmla="*/ 14 w 23"/>
                <a:gd name="T43" fmla="*/ 3 h 16"/>
                <a:gd name="T44" fmla="*/ 13 w 23"/>
                <a:gd name="T45" fmla="*/ 2 h 16"/>
                <a:gd name="T46" fmla="*/ 12 w 23"/>
                <a:gd name="T47" fmla="*/ 0 h 16"/>
                <a:gd name="T48" fmla="*/ 10 w 23"/>
                <a:gd name="T49" fmla="*/ 0 h 16"/>
                <a:gd name="T50" fmla="*/ 9 w 23"/>
                <a:gd name="T51" fmla="*/ 3 h 16"/>
                <a:gd name="T52" fmla="*/ 8 w 23"/>
                <a:gd name="T53" fmla="*/ 6 h 16"/>
                <a:gd name="T54" fmla="*/ 5 w 23"/>
                <a:gd name="T55" fmla="*/ 6 h 16"/>
                <a:gd name="T56" fmla="*/ 3 w 23"/>
                <a:gd name="T57" fmla="*/ 7 h 16"/>
                <a:gd name="T58" fmla="*/ 0 w 23"/>
                <a:gd name="T59" fmla="*/ 8 h 16"/>
                <a:gd name="T60" fmla="*/ 2 w 23"/>
                <a:gd name="T61" fmla="*/ 9 h 16"/>
                <a:gd name="T62" fmla="*/ 4 w 23"/>
                <a:gd name="T63" fmla="*/ 1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3" h="16">
                  <a:moveTo>
                    <a:pt x="4" y="10"/>
                  </a:moveTo>
                  <a:cubicBezTo>
                    <a:pt x="5" y="11"/>
                    <a:pt x="4" y="10"/>
                    <a:pt x="6" y="10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0"/>
                    <a:pt x="8" y="11"/>
                    <a:pt x="8" y="12"/>
                  </a:cubicBezTo>
                  <a:cubicBezTo>
                    <a:pt x="8" y="12"/>
                    <a:pt x="9" y="13"/>
                    <a:pt x="9" y="14"/>
                  </a:cubicBezTo>
                  <a:cubicBezTo>
                    <a:pt x="9" y="15"/>
                    <a:pt x="11" y="16"/>
                    <a:pt x="11" y="16"/>
                  </a:cubicBezTo>
                  <a:cubicBezTo>
                    <a:pt x="12" y="16"/>
                    <a:pt x="13" y="16"/>
                    <a:pt x="13" y="16"/>
                  </a:cubicBezTo>
                  <a:cubicBezTo>
                    <a:pt x="13" y="16"/>
                    <a:pt x="15" y="16"/>
                    <a:pt x="15" y="15"/>
                  </a:cubicBezTo>
                  <a:cubicBezTo>
                    <a:pt x="15" y="15"/>
                    <a:pt x="15" y="14"/>
                    <a:pt x="15" y="13"/>
                  </a:cubicBezTo>
                  <a:cubicBezTo>
                    <a:pt x="15" y="13"/>
                    <a:pt x="15" y="11"/>
                    <a:pt x="15" y="10"/>
                  </a:cubicBezTo>
                  <a:cubicBezTo>
                    <a:pt x="16" y="10"/>
                    <a:pt x="16" y="11"/>
                    <a:pt x="17" y="12"/>
                  </a:cubicBezTo>
                  <a:cubicBezTo>
                    <a:pt x="18" y="13"/>
                    <a:pt x="18" y="12"/>
                    <a:pt x="19" y="12"/>
                  </a:cubicBezTo>
                  <a:cubicBezTo>
                    <a:pt x="19" y="12"/>
                    <a:pt x="19" y="11"/>
                    <a:pt x="18" y="10"/>
                  </a:cubicBezTo>
                  <a:cubicBezTo>
                    <a:pt x="18" y="10"/>
                    <a:pt x="19" y="9"/>
                    <a:pt x="19" y="9"/>
                  </a:cubicBezTo>
                  <a:cubicBezTo>
                    <a:pt x="19" y="9"/>
                    <a:pt x="22" y="9"/>
                    <a:pt x="22" y="9"/>
                  </a:cubicBezTo>
                  <a:cubicBezTo>
                    <a:pt x="23" y="9"/>
                    <a:pt x="22" y="8"/>
                    <a:pt x="22" y="8"/>
                  </a:cubicBezTo>
                  <a:cubicBezTo>
                    <a:pt x="22" y="8"/>
                    <a:pt x="21" y="7"/>
                    <a:pt x="21" y="7"/>
                  </a:cubicBezTo>
                  <a:cubicBezTo>
                    <a:pt x="21" y="6"/>
                    <a:pt x="20" y="5"/>
                    <a:pt x="20" y="5"/>
                  </a:cubicBezTo>
                  <a:cubicBezTo>
                    <a:pt x="20" y="5"/>
                    <a:pt x="19" y="4"/>
                    <a:pt x="19" y="4"/>
                  </a:cubicBezTo>
                  <a:cubicBezTo>
                    <a:pt x="19" y="4"/>
                    <a:pt x="18" y="3"/>
                    <a:pt x="17" y="2"/>
                  </a:cubicBezTo>
                  <a:cubicBezTo>
                    <a:pt x="17" y="2"/>
                    <a:pt x="15" y="2"/>
                    <a:pt x="15" y="2"/>
                  </a:cubicBezTo>
                  <a:cubicBezTo>
                    <a:pt x="15" y="2"/>
                    <a:pt x="15" y="3"/>
                    <a:pt x="14" y="3"/>
                  </a:cubicBezTo>
                  <a:cubicBezTo>
                    <a:pt x="13" y="3"/>
                    <a:pt x="13" y="2"/>
                    <a:pt x="13" y="2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0"/>
                    <a:pt x="10" y="0"/>
                    <a:pt x="10" y="0"/>
                  </a:cubicBezTo>
                  <a:cubicBezTo>
                    <a:pt x="11" y="0"/>
                    <a:pt x="10" y="2"/>
                    <a:pt x="9" y="3"/>
                  </a:cubicBezTo>
                  <a:cubicBezTo>
                    <a:pt x="9" y="3"/>
                    <a:pt x="8" y="5"/>
                    <a:pt x="8" y="6"/>
                  </a:cubicBezTo>
                  <a:cubicBezTo>
                    <a:pt x="8" y="7"/>
                    <a:pt x="7" y="6"/>
                    <a:pt x="5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2" y="7"/>
                    <a:pt x="0" y="8"/>
                    <a:pt x="0" y="8"/>
                  </a:cubicBezTo>
                  <a:cubicBezTo>
                    <a:pt x="0" y="8"/>
                    <a:pt x="1" y="9"/>
                    <a:pt x="2" y="9"/>
                  </a:cubicBezTo>
                  <a:cubicBezTo>
                    <a:pt x="3" y="9"/>
                    <a:pt x="3" y="10"/>
                    <a:pt x="4" y="10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5" name="Freeform 227"/>
            <p:cNvSpPr>
              <a:spLocks/>
            </p:cNvSpPr>
            <p:nvPr/>
          </p:nvSpPr>
          <p:spPr bwMode="auto">
            <a:xfrm>
              <a:off x="5260202" y="2200959"/>
              <a:ext cx="22225" cy="9525"/>
            </a:xfrm>
            <a:custGeom>
              <a:avLst/>
              <a:gdLst>
                <a:gd name="T0" fmla="*/ 3 w 7"/>
                <a:gd name="T1" fmla="*/ 3 h 3"/>
                <a:gd name="T2" fmla="*/ 6 w 7"/>
                <a:gd name="T3" fmla="*/ 3 h 3"/>
                <a:gd name="T4" fmla="*/ 7 w 7"/>
                <a:gd name="T5" fmla="*/ 2 h 3"/>
                <a:gd name="T6" fmla="*/ 6 w 7"/>
                <a:gd name="T7" fmla="*/ 0 h 3"/>
                <a:gd name="T8" fmla="*/ 4 w 7"/>
                <a:gd name="T9" fmla="*/ 0 h 3"/>
                <a:gd name="T10" fmla="*/ 4 w 7"/>
                <a:gd name="T11" fmla="*/ 0 h 3"/>
                <a:gd name="T12" fmla="*/ 1 w 7"/>
                <a:gd name="T13" fmla="*/ 0 h 3"/>
                <a:gd name="T14" fmla="*/ 0 w 7"/>
                <a:gd name="T15" fmla="*/ 2 h 3"/>
                <a:gd name="T16" fmla="*/ 1 w 7"/>
                <a:gd name="T17" fmla="*/ 3 h 3"/>
                <a:gd name="T18" fmla="*/ 3 w 7"/>
                <a:gd name="T1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" h="3">
                  <a:moveTo>
                    <a:pt x="3" y="3"/>
                  </a:moveTo>
                  <a:cubicBezTo>
                    <a:pt x="4" y="3"/>
                    <a:pt x="6" y="3"/>
                    <a:pt x="6" y="3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3" y="3"/>
                    <a:pt x="3" y="3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6" name="Freeform 228"/>
            <p:cNvSpPr>
              <a:spLocks/>
            </p:cNvSpPr>
            <p:nvPr/>
          </p:nvSpPr>
          <p:spPr bwMode="auto">
            <a:xfrm>
              <a:off x="5342751" y="2308909"/>
              <a:ext cx="9525" cy="9525"/>
            </a:xfrm>
            <a:custGeom>
              <a:avLst/>
              <a:gdLst>
                <a:gd name="T0" fmla="*/ 0 w 3"/>
                <a:gd name="T1" fmla="*/ 1 h 3"/>
                <a:gd name="T2" fmla="*/ 1 w 3"/>
                <a:gd name="T3" fmla="*/ 3 h 3"/>
                <a:gd name="T4" fmla="*/ 2 w 3"/>
                <a:gd name="T5" fmla="*/ 2 h 3"/>
                <a:gd name="T6" fmla="*/ 3 w 3"/>
                <a:gd name="T7" fmla="*/ 2 h 3"/>
                <a:gd name="T8" fmla="*/ 3 w 3"/>
                <a:gd name="T9" fmla="*/ 0 h 3"/>
                <a:gd name="T10" fmla="*/ 0 w 3"/>
                <a:gd name="T11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" h="3">
                  <a:moveTo>
                    <a:pt x="0" y="1"/>
                  </a:move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1" y="3"/>
                    <a:pt x="2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0"/>
                    <a:pt x="3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7" name="Freeform 229"/>
            <p:cNvSpPr>
              <a:spLocks/>
            </p:cNvSpPr>
            <p:nvPr/>
          </p:nvSpPr>
          <p:spPr bwMode="auto">
            <a:xfrm>
              <a:off x="5279252" y="2072371"/>
              <a:ext cx="344489" cy="280987"/>
            </a:xfrm>
            <a:custGeom>
              <a:avLst/>
              <a:gdLst>
                <a:gd name="T0" fmla="*/ 99 w 108"/>
                <a:gd name="T1" fmla="*/ 77 h 88"/>
                <a:gd name="T2" fmla="*/ 107 w 108"/>
                <a:gd name="T3" fmla="*/ 67 h 88"/>
                <a:gd name="T4" fmla="*/ 105 w 108"/>
                <a:gd name="T5" fmla="*/ 64 h 88"/>
                <a:gd name="T6" fmla="*/ 101 w 108"/>
                <a:gd name="T7" fmla="*/ 58 h 88"/>
                <a:gd name="T8" fmla="*/ 96 w 108"/>
                <a:gd name="T9" fmla="*/ 53 h 88"/>
                <a:gd name="T10" fmla="*/ 91 w 108"/>
                <a:gd name="T11" fmla="*/ 38 h 88"/>
                <a:gd name="T12" fmla="*/ 89 w 108"/>
                <a:gd name="T13" fmla="*/ 26 h 88"/>
                <a:gd name="T14" fmla="*/ 94 w 108"/>
                <a:gd name="T15" fmla="*/ 3 h 88"/>
                <a:gd name="T16" fmla="*/ 95 w 108"/>
                <a:gd name="T17" fmla="*/ 0 h 88"/>
                <a:gd name="T18" fmla="*/ 87 w 108"/>
                <a:gd name="T19" fmla="*/ 1 h 88"/>
                <a:gd name="T20" fmla="*/ 76 w 108"/>
                <a:gd name="T21" fmla="*/ 3 h 88"/>
                <a:gd name="T22" fmla="*/ 65 w 108"/>
                <a:gd name="T23" fmla="*/ 1 h 88"/>
                <a:gd name="T24" fmla="*/ 57 w 108"/>
                <a:gd name="T25" fmla="*/ 1 h 88"/>
                <a:gd name="T26" fmla="*/ 52 w 108"/>
                <a:gd name="T27" fmla="*/ 1 h 88"/>
                <a:gd name="T28" fmla="*/ 45 w 108"/>
                <a:gd name="T29" fmla="*/ 1 h 88"/>
                <a:gd name="T30" fmla="*/ 43 w 108"/>
                <a:gd name="T31" fmla="*/ 5 h 88"/>
                <a:gd name="T32" fmla="*/ 42 w 108"/>
                <a:gd name="T33" fmla="*/ 7 h 88"/>
                <a:gd name="T34" fmla="*/ 34 w 108"/>
                <a:gd name="T35" fmla="*/ 10 h 88"/>
                <a:gd name="T36" fmla="*/ 28 w 108"/>
                <a:gd name="T37" fmla="*/ 13 h 88"/>
                <a:gd name="T38" fmla="*/ 27 w 108"/>
                <a:gd name="T39" fmla="*/ 14 h 88"/>
                <a:gd name="T40" fmla="*/ 19 w 108"/>
                <a:gd name="T41" fmla="*/ 16 h 88"/>
                <a:gd name="T42" fmla="*/ 14 w 108"/>
                <a:gd name="T43" fmla="*/ 20 h 88"/>
                <a:gd name="T44" fmla="*/ 10 w 108"/>
                <a:gd name="T45" fmla="*/ 21 h 88"/>
                <a:gd name="T46" fmla="*/ 11 w 108"/>
                <a:gd name="T47" fmla="*/ 26 h 88"/>
                <a:gd name="T48" fmla="*/ 5 w 108"/>
                <a:gd name="T49" fmla="*/ 29 h 88"/>
                <a:gd name="T50" fmla="*/ 0 w 108"/>
                <a:gd name="T51" fmla="*/ 32 h 88"/>
                <a:gd name="T52" fmla="*/ 2 w 108"/>
                <a:gd name="T53" fmla="*/ 36 h 88"/>
                <a:gd name="T54" fmla="*/ 1 w 108"/>
                <a:gd name="T55" fmla="*/ 41 h 88"/>
                <a:gd name="T56" fmla="*/ 6 w 108"/>
                <a:gd name="T57" fmla="*/ 39 h 88"/>
                <a:gd name="T58" fmla="*/ 3 w 108"/>
                <a:gd name="T59" fmla="*/ 43 h 88"/>
                <a:gd name="T60" fmla="*/ 3 w 108"/>
                <a:gd name="T61" fmla="*/ 47 h 88"/>
                <a:gd name="T62" fmla="*/ 6 w 108"/>
                <a:gd name="T63" fmla="*/ 50 h 88"/>
                <a:gd name="T64" fmla="*/ 12 w 108"/>
                <a:gd name="T65" fmla="*/ 51 h 88"/>
                <a:gd name="T66" fmla="*/ 8 w 108"/>
                <a:gd name="T67" fmla="*/ 52 h 88"/>
                <a:gd name="T68" fmla="*/ 6 w 108"/>
                <a:gd name="T69" fmla="*/ 58 h 88"/>
                <a:gd name="T70" fmla="*/ 9 w 108"/>
                <a:gd name="T71" fmla="*/ 60 h 88"/>
                <a:gd name="T72" fmla="*/ 16 w 108"/>
                <a:gd name="T73" fmla="*/ 67 h 88"/>
                <a:gd name="T74" fmla="*/ 24 w 108"/>
                <a:gd name="T75" fmla="*/ 71 h 88"/>
                <a:gd name="T76" fmla="*/ 26 w 108"/>
                <a:gd name="T77" fmla="*/ 65 h 88"/>
                <a:gd name="T78" fmla="*/ 32 w 108"/>
                <a:gd name="T79" fmla="*/ 63 h 88"/>
                <a:gd name="T80" fmla="*/ 32 w 108"/>
                <a:gd name="T81" fmla="*/ 72 h 88"/>
                <a:gd name="T82" fmla="*/ 31 w 108"/>
                <a:gd name="T83" fmla="*/ 83 h 88"/>
                <a:gd name="T84" fmla="*/ 40 w 108"/>
                <a:gd name="T85" fmla="*/ 77 h 88"/>
                <a:gd name="T86" fmla="*/ 51 w 108"/>
                <a:gd name="T87" fmla="*/ 74 h 88"/>
                <a:gd name="T88" fmla="*/ 62 w 108"/>
                <a:gd name="T89" fmla="*/ 75 h 88"/>
                <a:gd name="T90" fmla="*/ 76 w 108"/>
                <a:gd name="T91" fmla="*/ 82 h 88"/>
                <a:gd name="T92" fmla="*/ 85 w 108"/>
                <a:gd name="T93" fmla="*/ 87 h 88"/>
                <a:gd name="T94" fmla="*/ 90 w 108"/>
                <a:gd name="T95" fmla="*/ 83 h 88"/>
                <a:gd name="T96" fmla="*/ 102 w 108"/>
                <a:gd name="T97" fmla="*/ 82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08" h="88">
                  <a:moveTo>
                    <a:pt x="101" y="81"/>
                  </a:moveTo>
                  <a:cubicBezTo>
                    <a:pt x="101" y="81"/>
                    <a:pt x="101" y="79"/>
                    <a:pt x="100" y="78"/>
                  </a:cubicBezTo>
                  <a:cubicBezTo>
                    <a:pt x="99" y="77"/>
                    <a:pt x="99" y="77"/>
                    <a:pt x="99" y="77"/>
                  </a:cubicBezTo>
                  <a:cubicBezTo>
                    <a:pt x="102" y="74"/>
                    <a:pt x="102" y="74"/>
                    <a:pt x="102" y="74"/>
                  </a:cubicBezTo>
                  <a:cubicBezTo>
                    <a:pt x="102" y="72"/>
                    <a:pt x="102" y="69"/>
                    <a:pt x="102" y="69"/>
                  </a:cubicBezTo>
                  <a:cubicBezTo>
                    <a:pt x="103" y="68"/>
                    <a:pt x="104" y="67"/>
                    <a:pt x="107" y="67"/>
                  </a:cubicBezTo>
                  <a:cubicBezTo>
                    <a:pt x="108" y="66"/>
                    <a:pt x="108" y="66"/>
                    <a:pt x="108" y="66"/>
                  </a:cubicBezTo>
                  <a:cubicBezTo>
                    <a:pt x="107" y="66"/>
                    <a:pt x="106" y="65"/>
                    <a:pt x="105" y="65"/>
                  </a:cubicBezTo>
                  <a:cubicBezTo>
                    <a:pt x="105" y="65"/>
                    <a:pt x="105" y="64"/>
                    <a:pt x="105" y="64"/>
                  </a:cubicBezTo>
                  <a:cubicBezTo>
                    <a:pt x="103" y="64"/>
                    <a:pt x="103" y="62"/>
                    <a:pt x="103" y="61"/>
                  </a:cubicBezTo>
                  <a:cubicBezTo>
                    <a:pt x="103" y="60"/>
                    <a:pt x="103" y="59"/>
                    <a:pt x="103" y="59"/>
                  </a:cubicBezTo>
                  <a:cubicBezTo>
                    <a:pt x="102" y="59"/>
                    <a:pt x="102" y="58"/>
                    <a:pt x="101" y="58"/>
                  </a:cubicBezTo>
                  <a:cubicBezTo>
                    <a:pt x="101" y="58"/>
                    <a:pt x="100" y="58"/>
                    <a:pt x="100" y="57"/>
                  </a:cubicBezTo>
                  <a:cubicBezTo>
                    <a:pt x="100" y="57"/>
                    <a:pt x="99" y="56"/>
                    <a:pt x="98" y="55"/>
                  </a:cubicBezTo>
                  <a:cubicBezTo>
                    <a:pt x="97" y="54"/>
                    <a:pt x="97" y="53"/>
                    <a:pt x="96" y="53"/>
                  </a:cubicBezTo>
                  <a:cubicBezTo>
                    <a:pt x="95" y="51"/>
                    <a:pt x="95" y="49"/>
                    <a:pt x="95" y="47"/>
                  </a:cubicBezTo>
                  <a:cubicBezTo>
                    <a:pt x="95" y="47"/>
                    <a:pt x="95" y="46"/>
                    <a:pt x="95" y="46"/>
                  </a:cubicBezTo>
                  <a:cubicBezTo>
                    <a:pt x="92" y="44"/>
                    <a:pt x="91" y="41"/>
                    <a:pt x="91" y="38"/>
                  </a:cubicBezTo>
                  <a:cubicBezTo>
                    <a:pt x="90" y="37"/>
                    <a:pt x="90" y="36"/>
                    <a:pt x="90" y="35"/>
                  </a:cubicBezTo>
                  <a:cubicBezTo>
                    <a:pt x="87" y="32"/>
                    <a:pt x="88" y="29"/>
                    <a:pt x="88" y="27"/>
                  </a:cubicBezTo>
                  <a:cubicBezTo>
                    <a:pt x="89" y="27"/>
                    <a:pt x="89" y="26"/>
                    <a:pt x="89" y="26"/>
                  </a:cubicBezTo>
                  <a:cubicBezTo>
                    <a:pt x="89" y="25"/>
                    <a:pt x="90" y="23"/>
                    <a:pt x="90" y="22"/>
                  </a:cubicBezTo>
                  <a:cubicBezTo>
                    <a:pt x="91" y="19"/>
                    <a:pt x="93" y="15"/>
                    <a:pt x="93" y="10"/>
                  </a:cubicBezTo>
                  <a:cubicBezTo>
                    <a:pt x="94" y="3"/>
                    <a:pt x="94" y="3"/>
                    <a:pt x="94" y="3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3" y="1"/>
                    <a:pt x="93" y="1"/>
                    <a:pt x="93" y="1"/>
                  </a:cubicBezTo>
                  <a:cubicBezTo>
                    <a:pt x="93" y="1"/>
                    <a:pt x="89" y="0"/>
                    <a:pt x="87" y="1"/>
                  </a:cubicBezTo>
                  <a:cubicBezTo>
                    <a:pt x="86" y="1"/>
                    <a:pt x="85" y="1"/>
                    <a:pt x="85" y="1"/>
                  </a:cubicBezTo>
                  <a:cubicBezTo>
                    <a:pt x="85" y="1"/>
                    <a:pt x="82" y="1"/>
                    <a:pt x="81" y="2"/>
                  </a:cubicBezTo>
                  <a:cubicBezTo>
                    <a:pt x="79" y="2"/>
                    <a:pt x="76" y="3"/>
                    <a:pt x="76" y="3"/>
                  </a:cubicBezTo>
                  <a:cubicBezTo>
                    <a:pt x="72" y="4"/>
                    <a:pt x="72" y="4"/>
                    <a:pt x="72" y="4"/>
                  </a:cubicBezTo>
                  <a:cubicBezTo>
                    <a:pt x="69" y="2"/>
                    <a:pt x="69" y="2"/>
                    <a:pt x="69" y="2"/>
                  </a:cubicBezTo>
                  <a:cubicBezTo>
                    <a:pt x="65" y="1"/>
                    <a:pt x="65" y="1"/>
                    <a:pt x="65" y="1"/>
                  </a:cubicBezTo>
                  <a:cubicBezTo>
                    <a:pt x="63" y="3"/>
                    <a:pt x="63" y="3"/>
                    <a:pt x="63" y="3"/>
                  </a:cubicBezTo>
                  <a:cubicBezTo>
                    <a:pt x="59" y="2"/>
                    <a:pt x="59" y="2"/>
                    <a:pt x="59" y="2"/>
                  </a:cubicBezTo>
                  <a:cubicBezTo>
                    <a:pt x="59" y="2"/>
                    <a:pt x="58" y="2"/>
                    <a:pt x="57" y="1"/>
                  </a:cubicBezTo>
                  <a:cubicBezTo>
                    <a:pt x="56" y="1"/>
                    <a:pt x="56" y="2"/>
                    <a:pt x="55" y="2"/>
                  </a:cubicBezTo>
                  <a:cubicBezTo>
                    <a:pt x="55" y="2"/>
                    <a:pt x="53" y="2"/>
                    <a:pt x="53" y="2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0" y="3"/>
                    <a:pt x="50" y="3"/>
                    <a:pt x="50" y="3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7" y="4"/>
                    <a:pt x="45" y="2"/>
                    <a:pt x="45" y="1"/>
                  </a:cubicBezTo>
                  <a:cubicBezTo>
                    <a:pt x="44" y="1"/>
                    <a:pt x="44" y="2"/>
                    <a:pt x="44" y="2"/>
                  </a:cubicBezTo>
                  <a:cubicBezTo>
                    <a:pt x="44" y="2"/>
                    <a:pt x="45" y="4"/>
                    <a:pt x="45" y="5"/>
                  </a:cubicBezTo>
                  <a:cubicBezTo>
                    <a:pt x="44" y="6"/>
                    <a:pt x="43" y="5"/>
                    <a:pt x="43" y="5"/>
                  </a:cubicBezTo>
                  <a:cubicBezTo>
                    <a:pt x="42" y="5"/>
                    <a:pt x="41" y="3"/>
                    <a:pt x="41" y="3"/>
                  </a:cubicBezTo>
                  <a:cubicBezTo>
                    <a:pt x="41" y="2"/>
                    <a:pt x="40" y="4"/>
                    <a:pt x="40" y="4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1" y="9"/>
                    <a:pt x="39" y="10"/>
                    <a:pt x="38" y="10"/>
                  </a:cubicBezTo>
                  <a:cubicBezTo>
                    <a:pt x="37" y="10"/>
                    <a:pt x="34" y="10"/>
                    <a:pt x="34" y="10"/>
                  </a:cubicBezTo>
                  <a:cubicBezTo>
                    <a:pt x="32" y="10"/>
                    <a:pt x="32" y="10"/>
                    <a:pt x="32" y="10"/>
                  </a:cubicBezTo>
                  <a:cubicBezTo>
                    <a:pt x="30" y="12"/>
                    <a:pt x="30" y="12"/>
                    <a:pt x="30" y="12"/>
                  </a:cubicBezTo>
                  <a:cubicBezTo>
                    <a:pt x="28" y="13"/>
                    <a:pt x="28" y="13"/>
                    <a:pt x="28" y="13"/>
                  </a:cubicBezTo>
                  <a:cubicBezTo>
                    <a:pt x="28" y="13"/>
                    <a:pt x="26" y="11"/>
                    <a:pt x="26" y="10"/>
                  </a:cubicBezTo>
                  <a:cubicBezTo>
                    <a:pt x="25" y="9"/>
                    <a:pt x="25" y="12"/>
                    <a:pt x="25" y="12"/>
                  </a:cubicBezTo>
                  <a:cubicBezTo>
                    <a:pt x="25" y="12"/>
                    <a:pt x="27" y="13"/>
                    <a:pt x="27" y="14"/>
                  </a:cubicBezTo>
                  <a:cubicBezTo>
                    <a:pt x="27" y="15"/>
                    <a:pt x="25" y="15"/>
                    <a:pt x="25" y="15"/>
                  </a:cubicBezTo>
                  <a:cubicBezTo>
                    <a:pt x="25" y="15"/>
                    <a:pt x="23" y="16"/>
                    <a:pt x="22" y="16"/>
                  </a:cubicBezTo>
                  <a:cubicBezTo>
                    <a:pt x="21" y="16"/>
                    <a:pt x="22" y="16"/>
                    <a:pt x="19" y="16"/>
                  </a:cubicBezTo>
                  <a:cubicBezTo>
                    <a:pt x="17" y="16"/>
                    <a:pt x="17" y="17"/>
                    <a:pt x="17" y="17"/>
                  </a:cubicBezTo>
                  <a:cubicBezTo>
                    <a:pt x="17" y="17"/>
                    <a:pt x="17" y="18"/>
                    <a:pt x="17" y="19"/>
                  </a:cubicBezTo>
                  <a:cubicBezTo>
                    <a:pt x="17" y="20"/>
                    <a:pt x="14" y="20"/>
                    <a:pt x="14" y="20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2"/>
                    <a:pt x="13" y="21"/>
                    <a:pt x="13" y="21"/>
                  </a:cubicBezTo>
                  <a:cubicBezTo>
                    <a:pt x="12" y="21"/>
                    <a:pt x="11" y="21"/>
                    <a:pt x="10" y="21"/>
                  </a:cubicBezTo>
                  <a:cubicBezTo>
                    <a:pt x="9" y="22"/>
                    <a:pt x="11" y="23"/>
                    <a:pt x="12" y="24"/>
                  </a:cubicBezTo>
                  <a:cubicBezTo>
                    <a:pt x="13" y="25"/>
                    <a:pt x="13" y="26"/>
                    <a:pt x="13" y="26"/>
                  </a:cubicBezTo>
                  <a:cubicBezTo>
                    <a:pt x="13" y="27"/>
                    <a:pt x="12" y="26"/>
                    <a:pt x="11" y="26"/>
                  </a:cubicBezTo>
                  <a:cubicBezTo>
                    <a:pt x="11" y="26"/>
                    <a:pt x="10" y="27"/>
                    <a:pt x="10" y="27"/>
                  </a:cubicBezTo>
                  <a:cubicBezTo>
                    <a:pt x="9" y="27"/>
                    <a:pt x="7" y="27"/>
                    <a:pt x="6" y="27"/>
                  </a:cubicBezTo>
                  <a:cubicBezTo>
                    <a:pt x="5" y="27"/>
                    <a:pt x="5" y="29"/>
                    <a:pt x="5" y="29"/>
                  </a:cubicBezTo>
                  <a:cubicBezTo>
                    <a:pt x="4" y="30"/>
                    <a:pt x="4" y="30"/>
                    <a:pt x="4" y="30"/>
                  </a:cubicBezTo>
                  <a:cubicBezTo>
                    <a:pt x="4" y="30"/>
                    <a:pt x="2" y="30"/>
                    <a:pt x="1" y="31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6" y="42"/>
                    <a:pt x="6" y="42"/>
                    <a:pt x="6" y="42"/>
                  </a:cubicBezTo>
                  <a:cubicBezTo>
                    <a:pt x="4" y="43"/>
                    <a:pt x="4" y="43"/>
                    <a:pt x="4" y="43"/>
                  </a:cubicBezTo>
                  <a:cubicBezTo>
                    <a:pt x="3" y="43"/>
                    <a:pt x="3" y="43"/>
                    <a:pt x="3" y="43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3" y="46"/>
                    <a:pt x="3" y="46"/>
                    <a:pt x="3" y="46"/>
                  </a:cubicBezTo>
                  <a:cubicBezTo>
                    <a:pt x="3" y="47"/>
                    <a:pt x="3" y="47"/>
                    <a:pt x="3" y="47"/>
                  </a:cubicBezTo>
                  <a:cubicBezTo>
                    <a:pt x="4" y="48"/>
                    <a:pt x="4" y="48"/>
                    <a:pt x="4" y="48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6" y="50"/>
                    <a:pt x="6" y="50"/>
                    <a:pt x="6" y="50"/>
                  </a:cubicBezTo>
                  <a:cubicBezTo>
                    <a:pt x="6" y="50"/>
                    <a:pt x="11" y="48"/>
                    <a:pt x="12" y="48"/>
                  </a:cubicBezTo>
                  <a:cubicBezTo>
                    <a:pt x="12" y="48"/>
                    <a:pt x="12" y="49"/>
                    <a:pt x="12" y="49"/>
                  </a:cubicBezTo>
                  <a:cubicBezTo>
                    <a:pt x="13" y="50"/>
                    <a:pt x="12" y="51"/>
                    <a:pt x="12" y="51"/>
                  </a:cubicBezTo>
                  <a:cubicBezTo>
                    <a:pt x="12" y="51"/>
                    <a:pt x="11" y="51"/>
                    <a:pt x="11" y="51"/>
                  </a:cubicBezTo>
                  <a:cubicBezTo>
                    <a:pt x="10" y="51"/>
                    <a:pt x="10" y="50"/>
                    <a:pt x="9" y="50"/>
                  </a:cubicBezTo>
                  <a:cubicBezTo>
                    <a:pt x="8" y="50"/>
                    <a:pt x="8" y="52"/>
                    <a:pt x="8" y="52"/>
                  </a:cubicBezTo>
                  <a:cubicBezTo>
                    <a:pt x="7" y="52"/>
                    <a:pt x="6" y="51"/>
                    <a:pt x="6" y="51"/>
                  </a:cubicBezTo>
                  <a:cubicBezTo>
                    <a:pt x="5" y="51"/>
                    <a:pt x="6" y="52"/>
                    <a:pt x="6" y="54"/>
                  </a:cubicBezTo>
                  <a:cubicBezTo>
                    <a:pt x="6" y="55"/>
                    <a:pt x="6" y="57"/>
                    <a:pt x="6" y="58"/>
                  </a:cubicBezTo>
                  <a:cubicBezTo>
                    <a:pt x="7" y="58"/>
                    <a:pt x="7" y="59"/>
                    <a:pt x="7" y="60"/>
                  </a:cubicBezTo>
                  <a:cubicBezTo>
                    <a:pt x="7" y="60"/>
                    <a:pt x="8" y="58"/>
                    <a:pt x="8" y="58"/>
                  </a:cubicBezTo>
                  <a:cubicBezTo>
                    <a:pt x="9" y="58"/>
                    <a:pt x="9" y="60"/>
                    <a:pt x="9" y="60"/>
                  </a:cubicBezTo>
                  <a:cubicBezTo>
                    <a:pt x="9" y="60"/>
                    <a:pt x="12" y="64"/>
                    <a:pt x="13" y="65"/>
                  </a:cubicBezTo>
                  <a:cubicBezTo>
                    <a:pt x="14" y="67"/>
                    <a:pt x="14" y="67"/>
                    <a:pt x="15" y="67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8" y="67"/>
                    <a:pt x="18" y="67"/>
                  </a:cubicBezTo>
                  <a:cubicBezTo>
                    <a:pt x="19" y="67"/>
                    <a:pt x="21" y="68"/>
                    <a:pt x="21" y="68"/>
                  </a:cubicBezTo>
                  <a:cubicBezTo>
                    <a:pt x="24" y="71"/>
                    <a:pt x="24" y="71"/>
                    <a:pt x="24" y="71"/>
                  </a:cubicBezTo>
                  <a:cubicBezTo>
                    <a:pt x="24" y="71"/>
                    <a:pt x="24" y="68"/>
                    <a:pt x="25" y="68"/>
                  </a:cubicBezTo>
                  <a:cubicBezTo>
                    <a:pt x="25" y="68"/>
                    <a:pt x="26" y="68"/>
                    <a:pt x="27" y="67"/>
                  </a:cubicBezTo>
                  <a:cubicBezTo>
                    <a:pt x="27" y="66"/>
                    <a:pt x="26" y="65"/>
                    <a:pt x="26" y="65"/>
                  </a:cubicBezTo>
                  <a:cubicBezTo>
                    <a:pt x="28" y="62"/>
                    <a:pt x="28" y="62"/>
                    <a:pt x="28" y="62"/>
                  </a:cubicBezTo>
                  <a:cubicBezTo>
                    <a:pt x="30" y="62"/>
                    <a:pt x="30" y="62"/>
                    <a:pt x="30" y="62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3" y="66"/>
                    <a:pt x="33" y="66"/>
                    <a:pt x="33" y="66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1" y="68"/>
                    <a:pt x="32" y="70"/>
                    <a:pt x="32" y="72"/>
                  </a:cubicBezTo>
                  <a:cubicBezTo>
                    <a:pt x="33" y="74"/>
                    <a:pt x="33" y="75"/>
                    <a:pt x="33" y="76"/>
                  </a:cubicBezTo>
                  <a:cubicBezTo>
                    <a:pt x="33" y="76"/>
                    <a:pt x="32" y="78"/>
                    <a:pt x="32" y="79"/>
                  </a:cubicBezTo>
                  <a:cubicBezTo>
                    <a:pt x="31" y="81"/>
                    <a:pt x="31" y="83"/>
                    <a:pt x="31" y="83"/>
                  </a:cubicBezTo>
                  <a:cubicBezTo>
                    <a:pt x="32" y="84"/>
                    <a:pt x="32" y="84"/>
                    <a:pt x="32" y="84"/>
                  </a:cubicBezTo>
                  <a:cubicBezTo>
                    <a:pt x="33" y="83"/>
                    <a:pt x="36" y="81"/>
                    <a:pt x="36" y="81"/>
                  </a:cubicBezTo>
                  <a:cubicBezTo>
                    <a:pt x="40" y="77"/>
                    <a:pt x="40" y="77"/>
                    <a:pt x="40" y="77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7" y="72"/>
                    <a:pt x="47" y="72"/>
                    <a:pt x="47" y="72"/>
                  </a:cubicBezTo>
                  <a:cubicBezTo>
                    <a:pt x="51" y="74"/>
                    <a:pt x="51" y="74"/>
                    <a:pt x="51" y="74"/>
                  </a:cubicBezTo>
                  <a:cubicBezTo>
                    <a:pt x="54" y="73"/>
                    <a:pt x="54" y="73"/>
                    <a:pt x="54" y="73"/>
                  </a:cubicBezTo>
                  <a:cubicBezTo>
                    <a:pt x="57" y="75"/>
                    <a:pt x="57" y="75"/>
                    <a:pt x="57" y="75"/>
                  </a:cubicBezTo>
                  <a:cubicBezTo>
                    <a:pt x="62" y="75"/>
                    <a:pt x="62" y="75"/>
                    <a:pt x="62" y="75"/>
                  </a:cubicBezTo>
                  <a:cubicBezTo>
                    <a:pt x="65" y="76"/>
                    <a:pt x="65" y="76"/>
                    <a:pt x="65" y="76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76" y="82"/>
                    <a:pt x="76" y="82"/>
                    <a:pt x="76" y="82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81" y="86"/>
                    <a:pt x="81" y="86"/>
                    <a:pt x="81" y="86"/>
                  </a:cubicBezTo>
                  <a:cubicBezTo>
                    <a:pt x="81" y="86"/>
                    <a:pt x="83" y="88"/>
                    <a:pt x="85" y="87"/>
                  </a:cubicBezTo>
                  <a:cubicBezTo>
                    <a:pt x="85" y="87"/>
                    <a:pt x="86" y="86"/>
                    <a:pt x="87" y="86"/>
                  </a:cubicBezTo>
                  <a:cubicBezTo>
                    <a:pt x="88" y="84"/>
                    <a:pt x="89" y="83"/>
                    <a:pt x="89" y="83"/>
                  </a:cubicBezTo>
                  <a:cubicBezTo>
                    <a:pt x="90" y="83"/>
                    <a:pt x="90" y="83"/>
                    <a:pt x="90" y="83"/>
                  </a:cubicBezTo>
                  <a:cubicBezTo>
                    <a:pt x="93" y="81"/>
                    <a:pt x="93" y="81"/>
                    <a:pt x="93" y="81"/>
                  </a:cubicBezTo>
                  <a:cubicBezTo>
                    <a:pt x="98" y="82"/>
                    <a:pt x="98" y="82"/>
                    <a:pt x="98" y="82"/>
                  </a:cubicBezTo>
                  <a:cubicBezTo>
                    <a:pt x="102" y="82"/>
                    <a:pt x="102" y="82"/>
                    <a:pt x="102" y="82"/>
                  </a:cubicBezTo>
                  <a:cubicBezTo>
                    <a:pt x="102" y="82"/>
                    <a:pt x="102" y="82"/>
                    <a:pt x="102" y="82"/>
                  </a:cubicBezTo>
                  <a:cubicBezTo>
                    <a:pt x="101" y="82"/>
                    <a:pt x="101" y="81"/>
                    <a:pt x="101" y="81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8" name="Freeform 230"/>
            <p:cNvSpPr>
              <a:spLocks/>
            </p:cNvSpPr>
            <p:nvPr/>
          </p:nvSpPr>
          <p:spPr bwMode="auto">
            <a:xfrm>
              <a:off x="5184002" y="2264458"/>
              <a:ext cx="107950" cy="107950"/>
            </a:xfrm>
            <a:custGeom>
              <a:avLst/>
              <a:gdLst>
                <a:gd name="T0" fmla="*/ 32 w 34"/>
                <a:gd name="T1" fmla="*/ 3 h 34"/>
                <a:gd name="T2" fmla="*/ 27 w 34"/>
                <a:gd name="T3" fmla="*/ 1 h 34"/>
                <a:gd name="T4" fmla="*/ 23 w 34"/>
                <a:gd name="T5" fmla="*/ 0 h 34"/>
                <a:gd name="T6" fmla="*/ 20 w 34"/>
                <a:gd name="T7" fmla="*/ 1 h 34"/>
                <a:gd name="T8" fmla="*/ 17 w 34"/>
                <a:gd name="T9" fmla="*/ 1 h 34"/>
                <a:gd name="T10" fmla="*/ 15 w 34"/>
                <a:gd name="T11" fmla="*/ 3 h 34"/>
                <a:gd name="T12" fmla="*/ 10 w 34"/>
                <a:gd name="T13" fmla="*/ 4 h 34"/>
                <a:gd name="T14" fmla="*/ 10 w 34"/>
                <a:gd name="T15" fmla="*/ 7 h 34"/>
                <a:gd name="T16" fmla="*/ 8 w 34"/>
                <a:gd name="T17" fmla="*/ 6 h 34"/>
                <a:gd name="T18" fmla="*/ 6 w 34"/>
                <a:gd name="T19" fmla="*/ 9 h 34"/>
                <a:gd name="T20" fmla="*/ 6 w 34"/>
                <a:gd name="T21" fmla="*/ 12 h 34"/>
                <a:gd name="T22" fmla="*/ 3 w 34"/>
                <a:gd name="T23" fmla="*/ 8 h 34"/>
                <a:gd name="T24" fmla="*/ 1 w 34"/>
                <a:gd name="T25" fmla="*/ 9 h 34"/>
                <a:gd name="T26" fmla="*/ 0 w 34"/>
                <a:gd name="T27" fmla="*/ 9 h 34"/>
                <a:gd name="T28" fmla="*/ 2 w 34"/>
                <a:gd name="T29" fmla="*/ 11 h 34"/>
                <a:gd name="T30" fmla="*/ 5 w 34"/>
                <a:gd name="T31" fmla="*/ 13 h 34"/>
                <a:gd name="T32" fmla="*/ 3 w 34"/>
                <a:gd name="T33" fmla="*/ 16 h 34"/>
                <a:gd name="T34" fmla="*/ 2 w 34"/>
                <a:gd name="T35" fmla="*/ 17 h 34"/>
                <a:gd name="T36" fmla="*/ 5 w 34"/>
                <a:gd name="T37" fmla="*/ 20 h 34"/>
                <a:gd name="T38" fmla="*/ 7 w 34"/>
                <a:gd name="T39" fmla="*/ 21 h 34"/>
                <a:gd name="T40" fmla="*/ 8 w 34"/>
                <a:gd name="T41" fmla="*/ 22 h 34"/>
                <a:gd name="T42" fmla="*/ 10 w 34"/>
                <a:gd name="T43" fmla="*/ 24 h 34"/>
                <a:gd name="T44" fmla="*/ 9 w 34"/>
                <a:gd name="T45" fmla="*/ 27 h 34"/>
                <a:gd name="T46" fmla="*/ 8 w 34"/>
                <a:gd name="T47" fmla="*/ 30 h 34"/>
                <a:gd name="T48" fmla="*/ 9 w 34"/>
                <a:gd name="T49" fmla="*/ 34 h 34"/>
                <a:gd name="T50" fmla="*/ 13 w 34"/>
                <a:gd name="T51" fmla="*/ 30 h 34"/>
                <a:gd name="T52" fmla="*/ 13 w 34"/>
                <a:gd name="T53" fmla="*/ 27 h 34"/>
                <a:gd name="T54" fmla="*/ 12 w 34"/>
                <a:gd name="T55" fmla="*/ 22 h 34"/>
                <a:gd name="T56" fmla="*/ 15 w 34"/>
                <a:gd name="T57" fmla="*/ 19 h 34"/>
                <a:gd name="T58" fmla="*/ 18 w 34"/>
                <a:gd name="T59" fmla="*/ 17 h 34"/>
                <a:gd name="T60" fmla="*/ 21 w 34"/>
                <a:gd name="T61" fmla="*/ 18 h 34"/>
                <a:gd name="T62" fmla="*/ 23 w 34"/>
                <a:gd name="T63" fmla="*/ 17 h 34"/>
                <a:gd name="T64" fmla="*/ 22 w 34"/>
                <a:gd name="T65" fmla="*/ 15 h 34"/>
                <a:gd name="T66" fmla="*/ 25 w 34"/>
                <a:gd name="T67" fmla="*/ 12 h 34"/>
                <a:gd name="T68" fmla="*/ 26 w 34"/>
                <a:gd name="T69" fmla="*/ 10 h 34"/>
                <a:gd name="T70" fmla="*/ 28 w 34"/>
                <a:gd name="T71" fmla="*/ 8 h 34"/>
                <a:gd name="T72" fmla="*/ 30 w 34"/>
                <a:gd name="T73" fmla="*/ 7 h 34"/>
                <a:gd name="T74" fmla="*/ 30 w 34"/>
                <a:gd name="T75" fmla="*/ 4 h 34"/>
                <a:gd name="T76" fmla="*/ 34 w 34"/>
                <a:gd name="T77" fmla="*/ 5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4" h="34">
                  <a:moveTo>
                    <a:pt x="33" y="4"/>
                  </a:moveTo>
                  <a:cubicBezTo>
                    <a:pt x="32" y="3"/>
                    <a:pt x="32" y="3"/>
                    <a:pt x="32" y="3"/>
                  </a:cubicBezTo>
                  <a:cubicBezTo>
                    <a:pt x="30" y="2"/>
                    <a:pt x="30" y="2"/>
                    <a:pt x="30" y="2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7" y="1"/>
                    <a:pt x="24" y="0"/>
                    <a:pt x="24" y="0"/>
                  </a:cubicBezTo>
                  <a:cubicBezTo>
                    <a:pt x="24" y="0"/>
                    <a:pt x="23" y="0"/>
                    <a:pt x="23" y="0"/>
                  </a:cubicBezTo>
                  <a:cubicBezTo>
                    <a:pt x="23" y="0"/>
                    <a:pt x="22" y="0"/>
                    <a:pt x="22" y="0"/>
                  </a:cubicBezTo>
                  <a:cubicBezTo>
                    <a:pt x="21" y="0"/>
                    <a:pt x="20" y="1"/>
                    <a:pt x="20" y="1"/>
                  </a:cubicBezTo>
                  <a:cubicBezTo>
                    <a:pt x="19" y="2"/>
                    <a:pt x="19" y="2"/>
                    <a:pt x="18" y="2"/>
                  </a:cubicBezTo>
                  <a:cubicBezTo>
                    <a:pt x="18" y="2"/>
                    <a:pt x="17" y="1"/>
                    <a:pt x="17" y="1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1"/>
                    <a:pt x="15" y="2"/>
                    <a:pt x="15" y="3"/>
                  </a:cubicBezTo>
                  <a:cubicBezTo>
                    <a:pt x="15" y="3"/>
                    <a:pt x="13" y="3"/>
                    <a:pt x="12" y="3"/>
                  </a:cubicBezTo>
                  <a:cubicBezTo>
                    <a:pt x="12" y="4"/>
                    <a:pt x="11" y="4"/>
                    <a:pt x="10" y="4"/>
                  </a:cubicBezTo>
                  <a:cubicBezTo>
                    <a:pt x="9" y="4"/>
                    <a:pt x="10" y="5"/>
                    <a:pt x="10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7"/>
                    <a:pt x="9" y="7"/>
                    <a:pt x="9" y="7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6" y="9"/>
                    <a:pt x="6" y="11"/>
                    <a:pt x="6" y="11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5" y="10"/>
                    <a:pt x="5" y="9"/>
                  </a:cubicBezTo>
                  <a:cubicBezTo>
                    <a:pt x="5" y="8"/>
                    <a:pt x="3" y="8"/>
                    <a:pt x="3" y="8"/>
                  </a:cubicBezTo>
                  <a:cubicBezTo>
                    <a:pt x="3" y="8"/>
                    <a:pt x="2" y="8"/>
                    <a:pt x="2" y="8"/>
                  </a:cubicBezTo>
                  <a:cubicBezTo>
                    <a:pt x="2" y="8"/>
                    <a:pt x="2" y="9"/>
                    <a:pt x="1" y="9"/>
                  </a:cubicBezTo>
                  <a:cubicBezTo>
                    <a:pt x="1" y="9"/>
                    <a:pt x="1" y="8"/>
                    <a:pt x="1" y="8"/>
                  </a:cubicBezTo>
                  <a:cubicBezTo>
                    <a:pt x="1" y="8"/>
                    <a:pt x="0" y="9"/>
                    <a:pt x="0" y="9"/>
                  </a:cubicBezTo>
                  <a:cubicBezTo>
                    <a:pt x="0" y="9"/>
                    <a:pt x="0" y="10"/>
                    <a:pt x="0" y="10"/>
                  </a:cubicBezTo>
                  <a:cubicBezTo>
                    <a:pt x="0" y="10"/>
                    <a:pt x="1" y="11"/>
                    <a:pt x="2" y="11"/>
                  </a:cubicBezTo>
                  <a:cubicBezTo>
                    <a:pt x="3" y="11"/>
                    <a:pt x="2" y="11"/>
                    <a:pt x="2" y="11"/>
                  </a:cubicBezTo>
                  <a:cubicBezTo>
                    <a:pt x="2" y="11"/>
                    <a:pt x="4" y="13"/>
                    <a:pt x="5" y="13"/>
                  </a:cubicBezTo>
                  <a:cubicBezTo>
                    <a:pt x="5" y="14"/>
                    <a:pt x="5" y="15"/>
                    <a:pt x="5" y="15"/>
                  </a:cubicBezTo>
                  <a:cubicBezTo>
                    <a:pt x="3" y="16"/>
                    <a:pt x="3" y="16"/>
                    <a:pt x="3" y="16"/>
                  </a:cubicBezTo>
                  <a:cubicBezTo>
                    <a:pt x="3" y="16"/>
                    <a:pt x="3" y="16"/>
                    <a:pt x="3" y="17"/>
                  </a:cubicBezTo>
                  <a:cubicBezTo>
                    <a:pt x="4" y="17"/>
                    <a:pt x="3" y="17"/>
                    <a:pt x="2" y="17"/>
                  </a:cubicBezTo>
                  <a:cubicBezTo>
                    <a:pt x="2" y="18"/>
                    <a:pt x="3" y="19"/>
                    <a:pt x="3" y="19"/>
                  </a:cubicBezTo>
                  <a:cubicBezTo>
                    <a:pt x="3" y="19"/>
                    <a:pt x="4" y="20"/>
                    <a:pt x="5" y="20"/>
                  </a:cubicBezTo>
                  <a:cubicBezTo>
                    <a:pt x="6" y="20"/>
                    <a:pt x="6" y="20"/>
                    <a:pt x="6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10" y="23"/>
                    <a:pt x="10" y="23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0" y="26"/>
                    <a:pt x="9" y="27"/>
                  </a:cubicBezTo>
                  <a:cubicBezTo>
                    <a:pt x="9" y="27"/>
                    <a:pt x="9" y="28"/>
                    <a:pt x="8" y="28"/>
                  </a:cubicBezTo>
                  <a:cubicBezTo>
                    <a:pt x="8" y="28"/>
                    <a:pt x="8" y="29"/>
                    <a:pt x="8" y="30"/>
                  </a:cubicBezTo>
                  <a:cubicBezTo>
                    <a:pt x="7" y="31"/>
                    <a:pt x="8" y="32"/>
                    <a:pt x="8" y="33"/>
                  </a:cubicBezTo>
                  <a:cubicBezTo>
                    <a:pt x="9" y="34"/>
                    <a:pt x="9" y="34"/>
                    <a:pt x="9" y="34"/>
                  </a:cubicBezTo>
                  <a:cubicBezTo>
                    <a:pt x="10" y="34"/>
                    <a:pt x="11" y="33"/>
                    <a:pt x="11" y="33"/>
                  </a:cubicBezTo>
                  <a:cubicBezTo>
                    <a:pt x="11" y="32"/>
                    <a:pt x="12" y="31"/>
                    <a:pt x="13" y="30"/>
                  </a:cubicBezTo>
                  <a:cubicBezTo>
                    <a:pt x="13" y="30"/>
                    <a:pt x="13" y="29"/>
                    <a:pt x="13" y="28"/>
                  </a:cubicBezTo>
                  <a:cubicBezTo>
                    <a:pt x="12" y="28"/>
                    <a:pt x="13" y="27"/>
                    <a:pt x="13" y="27"/>
                  </a:cubicBezTo>
                  <a:cubicBezTo>
                    <a:pt x="13" y="25"/>
                    <a:pt x="13" y="25"/>
                    <a:pt x="13" y="25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8" y="17"/>
                    <a:pt x="18" y="17"/>
                    <a:pt x="18" y="17"/>
                  </a:cubicBezTo>
                  <a:cubicBezTo>
                    <a:pt x="18" y="17"/>
                    <a:pt x="18" y="17"/>
                    <a:pt x="20" y="17"/>
                  </a:cubicBezTo>
                  <a:cubicBezTo>
                    <a:pt x="21" y="17"/>
                    <a:pt x="21" y="17"/>
                    <a:pt x="21" y="18"/>
                  </a:cubicBezTo>
                  <a:cubicBezTo>
                    <a:pt x="21" y="18"/>
                    <a:pt x="22" y="18"/>
                    <a:pt x="23" y="18"/>
                  </a:cubicBezTo>
                  <a:cubicBezTo>
                    <a:pt x="23" y="18"/>
                    <a:pt x="23" y="17"/>
                    <a:pt x="23" y="17"/>
                  </a:cubicBezTo>
                  <a:cubicBezTo>
                    <a:pt x="23" y="16"/>
                    <a:pt x="22" y="16"/>
                    <a:pt x="22" y="16"/>
                  </a:cubicBezTo>
                  <a:cubicBezTo>
                    <a:pt x="22" y="15"/>
                    <a:pt x="22" y="15"/>
                    <a:pt x="22" y="1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6" y="11"/>
                    <a:pt x="26" y="11"/>
                    <a:pt x="26" y="11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7" y="10"/>
                    <a:pt x="28" y="9"/>
                  </a:cubicBezTo>
                  <a:cubicBezTo>
                    <a:pt x="29" y="9"/>
                    <a:pt x="28" y="8"/>
                    <a:pt x="28" y="8"/>
                  </a:cubicBezTo>
                  <a:cubicBezTo>
                    <a:pt x="28" y="7"/>
                    <a:pt x="28" y="7"/>
                    <a:pt x="28" y="7"/>
                  </a:cubicBezTo>
                  <a:cubicBezTo>
                    <a:pt x="28" y="7"/>
                    <a:pt x="29" y="7"/>
                    <a:pt x="30" y="7"/>
                  </a:cubicBezTo>
                  <a:cubicBezTo>
                    <a:pt x="30" y="6"/>
                    <a:pt x="29" y="6"/>
                    <a:pt x="29" y="5"/>
                  </a:cubicBezTo>
                  <a:cubicBezTo>
                    <a:pt x="29" y="5"/>
                    <a:pt x="30" y="4"/>
                    <a:pt x="30" y="4"/>
                  </a:cubicBezTo>
                  <a:cubicBezTo>
                    <a:pt x="30" y="4"/>
                    <a:pt x="32" y="6"/>
                    <a:pt x="32" y="6"/>
                  </a:cubicBezTo>
                  <a:cubicBezTo>
                    <a:pt x="33" y="6"/>
                    <a:pt x="33" y="5"/>
                    <a:pt x="34" y="5"/>
                  </a:cubicBezTo>
                  <a:cubicBezTo>
                    <a:pt x="34" y="5"/>
                    <a:pt x="33" y="4"/>
                    <a:pt x="33" y="4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59" name="Freeform 231"/>
            <p:cNvSpPr>
              <a:spLocks/>
            </p:cNvSpPr>
            <p:nvPr/>
          </p:nvSpPr>
          <p:spPr bwMode="auto">
            <a:xfrm>
              <a:off x="5269727" y="2248583"/>
              <a:ext cx="25400" cy="22225"/>
            </a:xfrm>
            <a:custGeom>
              <a:avLst/>
              <a:gdLst>
                <a:gd name="T0" fmla="*/ 6 w 8"/>
                <a:gd name="T1" fmla="*/ 3 h 7"/>
                <a:gd name="T2" fmla="*/ 5 w 8"/>
                <a:gd name="T3" fmla="*/ 1 h 7"/>
                <a:gd name="T4" fmla="*/ 3 w 8"/>
                <a:gd name="T5" fmla="*/ 0 h 7"/>
                <a:gd name="T6" fmla="*/ 1 w 8"/>
                <a:gd name="T7" fmla="*/ 1 h 7"/>
                <a:gd name="T8" fmla="*/ 1 w 8"/>
                <a:gd name="T9" fmla="*/ 3 h 7"/>
                <a:gd name="T10" fmla="*/ 0 w 8"/>
                <a:gd name="T11" fmla="*/ 4 h 7"/>
                <a:gd name="T12" fmla="*/ 1 w 8"/>
                <a:gd name="T13" fmla="*/ 5 h 7"/>
                <a:gd name="T14" fmla="*/ 3 w 8"/>
                <a:gd name="T15" fmla="*/ 5 h 7"/>
                <a:gd name="T16" fmla="*/ 7 w 8"/>
                <a:gd name="T17" fmla="*/ 5 h 7"/>
                <a:gd name="T18" fmla="*/ 7 w 8"/>
                <a:gd name="T19" fmla="*/ 4 h 7"/>
                <a:gd name="T20" fmla="*/ 6 w 8"/>
                <a:gd name="T2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" h="7">
                  <a:moveTo>
                    <a:pt x="6" y="3"/>
                  </a:moveTo>
                  <a:cubicBezTo>
                    <a:pt x="6" y="2"/>
                    <a:pt x="6" y="2"/>
                    <a:pt x="5" y="1"/>
                  </a:cubicBezTo>
                  <a:cubicBezTo>
                    <a:pt x="4" y="0"/>
                    <a:pt x="4" y="1"/>
                    <a:pt x="3" y="0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0" y="1"/>
                    <a:pt x="1" y="3"/>
                    <a:pt x="1" y="3"/>
                  </a:cubicBezTo>
                  <a:cubicBezTo>
                    <a:pt x="1" y="3"/>
                    <a:pt x="0" y="4"/>
                    <a:pt x="0" y="4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2" y="5"/>
                    <a:pt x="3" y="5"/>
                  </a:cubicBezTo>
                  <a:cubicBezTo>
                    <a:pt x="6" y="6"/>
                    <a:pt x="6" y="7"/>
                    <a:pt x="7" y="5"/>
                  </a:cubicBezTo>
                  <a:cubicBezTo>
                    <a:pt x="8" y="5"/>
                    <a:pt x="7" y="5"/>
                    <a:pt x="7" y="4"/>
                  </a:cubicBezTo>
                  <a:cubicBezTo>
                    <a:pt x="7" y="4"/>
                    <a:pt x="6" y="3"/>
                    <a:pt x="6" y="3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0" name="Freeform 232"/>
            <p:cNvSpPr>
              <a:spLocks/>
            </p:cNvSpPr>
            <p:nvPr/>
          </p:nvSpPr>
          <p:spPr bwMode="auto">
            <a:xfrm>
              <a:off x="5168127" y="2308909"/>
              <a:ext cx="544512" cy="322262"/>
            </a:xfrm>
            <a:custGeom>
              <a:avLst/>
              <a:gdLst>
                <a:gd name="T0" fmla="*/ 168 w 171"/>
                <a:gd name="T1" fmla="*/ 52 h 101"/>
                <a:gd name="T2" fmla="*/ 166 w 171"/>
                <a:gd name="T3" fmla="*/ 48 h 101"/>
                <a:gd name="T4" fmla="*/ 163 w 171"/>
                <a:gd name="T5" fmla="*/ 43 h 101"/>
                <a:gd name="T6" fmla="*/ 157 w 171"/>
                <a:gd name="T7" fmla="*/ 35 h 101"/>
                <a:gd name="T8" fmla="*/ 152 w 171"/>
                <a:gd name="T9" fmla="*/ 31 h 101"/>
                <a:gd name="T10" fmla="*/ 151 w 171"/>
                <a:gd name="T11" fmla="*/ 16 h 101"/>
                <a:gd name="T12" fmla="*/ 143 w 171"/>
                <a:gd name="T13" fmla="*/ 13 h 101"/>
                <a:gd name="T14" fmla="*/ 140 w 171"/>
                <a:gd name="T15" fmla="*/ 10 h 101"/>
                <a:gd name="T16" fmla="*/ 137 w 171"/>
                <a:gd name="T17" fmla="*/ 10 h 101"/>
                <a:gd name="T18" fmla="*/ 128 w 171"/>
                <a:gd name="T19" fmla="*/ 9 h 101"/>
                <a:gd name="T20" fmla="*/ 123 w 171"/>
                <a:gd name="T21" fmla="*/ 13 h 101"/>
                <a:gd name="T22" fmla="*/ 115 w 171"/>
                <a:gd name="T23" fmla="*/ 14 h 101"/>
                <a:gd name="T24" fmla="*/ 103 w 171"/>
                <a:gd name="T25" fmla="*/ 5 h 101"/>
                <a:gd name="T26" fmla="*/ 92 w 171"/>
                <a:gd name="T27" fmla="*/ 3 h 101"/>
                <a:gd name="T28" fmla="*/ 83 w 171"/>
                <a:gd name="T29" fmla="*/ 0 h 101"/>
                <a:gd name="T30" fmla="*/ 72 w 171"/>
                <a:gd name="T31" fmla="*/ 8 h 101"/>
                <a:gd name="T32" fmla="*/ 66 w 171"/>
                <a:gd name="T33" fmla="*/ 12 h 101"/>
                <a:gd name="T34" fmla="*/ 70 w 171"/>
                <a:gd name="T35" fmla="*/ 28 h 101"/>
                <a:gd name="T36" fmla="*/ 70 w 171"/>
                <a:gd name="T37" fmla="*/ 45 h 101"/>
                <a:gd name="T38" fmla="*/ 65 w 171"/>
                <a:gd name="T39" fmla="*/ 51 h 101"/>
                <a:gd name="T40" fmla="*/ 53 w 171"/>
                <a:gd name="T41" fmla="*/ 53 h 101"/>
                <a:gd name="T42" fmla="*/ 45 w 171"/>
                <a:gd name="T43" fmla="*/ 45 h 101"/>
                <a:gd name="T44" fmla="*/ 36 w 171"/>
                <a:gd name="T45" fmla="*/ 35 h 101"/>
                <a:gd name="T46" fmla="*/ 28 w 171"/>
                <a:gd name="T47" fmla="*/ 24 h 101"/>
                <a:gd name="T48" fmla="*/ 19 w 171"/>
                <a:gd name="T49" fmla="*/ 31 h 101"/>
                <a:gd name="T50" fmla="*/ 8 w 171"/>
                <a:gd name="T51" fmla="*/ 39 h 101"/>
                <a:gd name="T52" fmla="*/ 5 w 171"/>
                <a:gd name="T53" fmla="*/ 64 h 101"/>
                <a:gd name="T54" fmla="*/ 0 w 171"/>
                <a:gd name="T55" fmla="*/ 75 h 101"/>
                <a:gd name="T56" fmla="*/ 1 w 171"/>
                <a:gd name="T57" fmla="*/ 92 h 101"/>
                <a:gd name="T58" fmla="*/ 6 w 171"/>
                <a:gd name="T59" fmla="*/ 99 h 101"/>
                <a:gd name="T60" fmla="*/ 10 w 171"/>
                <a:gd name="T61" fmla="*/ 92 h 101"/>
                <a:gd name="T62" fmla="*/ 19 w 171"/>
                <a:gd name="T63" fmla="*/ 87 h 101"/>
                <a:gd name="T64" fmla="*/ 32 w 171"/>
                <a:gd name="T65" fmla="*/ 81 h 101"/>
                <a:gd name="T66" fmla="*/ 46 w 171"/>
                <a:gd name="T67" fmla="*/ 76 h 101"/>
                <a:gd name="T68" fmla="*/ 52 w 171"/>
                <a:gd name="T69" fmla="*/ 80 h 101"/>
                <a:gd name="T70" fmla="*/ 62 w 171"/>
                <a:gd name="T71" fmla="*/ 76 h 101"/>
                <a:gd name="T72" fmla="*/ 65 w 171"/>
                <a:gd name="T73" fmla="*/ 75 h 101"/>
                <a:gd name="T74" fmla="*/ 75 w 171"/>
                <a:gd name="T75" fmla="*/ 76 h 101"/>
                <a:gd name="T76" fmla="*/ 80 w 171"/>
                <a:gd name="T77" fmla="*/ 73 h 101"/>
                <a:gd name="T78" fmla="*/ 89 w 171"/>
                <a:gd name="T79" fmla="*/ 68 h 101"/>
                <a:gd name="T80" fmla="*/ 97 w 171"/>
                <a:gd name="T81" fmla="*/ 71 h 101"/>
                <a:gd name="T82" fmla="*/ 107 w 171"/>
                <a:gd name="T83" fmla="*/ 74 h 101"/>
                <a:gd name="T84" fmla="*/ 118 w 171"/>
                <a:gd name="T85" fmla="*/ 76 h 101"/>
                <a:gd name="T86" fmla="*/ 127 w 171"/>
                <a:gd name="T87" fmla="*/ 80 h 101"/>
                <a:gd name="T88" fmla="*/ 133 w 171"/>
                <a:gd name="T89" fmla="*/ 87 h 101"/>
                <a:gd name="T90" fmla="*/ 146 w 171"/>
                <a:gd name="T91" fmla="*/ 86 h 101"/>
                <a:gd name="T92" fmla="*/ 153 w 171"/>
                <a:gd name="T93" fmla="*/ 78 h 101"/>
                <a:gd name="T94" fmla="*/ 158 w 171"/>
                <a:gd name="T95" fmla="*/ 78 h 101"/>
                <a:gd name="T96" fmla="*/ 162 w 171"/>
                <a:gd name="T97" fmla="*/ 74 h 101"/>
                <a:gd name="T98" fmla="*/ 171 w 171"/>
                <a:gd name="T99" fmla="*/ 61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71" h="101">
                  <a:moveTo>
                    <a:pt x="171" y="58"/>
                  </a:moveTo>
                  <a:cubicBezTo>
                    <a:pt x="171" y="55"/>
                    <a:pt x="171" y="55"/>
                    <a:pt x="171" y="55"/>
                  </a:cubicBezTo>
                  <a:cubicBezTo>
                    <a:pt x="170" y="54"/>
                    <a:pt x="168" y="52"/>
                    <a:pt x="168" y="52"/>
                  </a:cubicBezTo>
                  <a:cubicBezTo>
                    <a:pt x="168" y="51"/>
                    <a:pt x="168" y="50"/>
                    <a:pt x="167" y="48"/>
                  </a:cubicBezTo>
                  <a:cubicBezTo>
                    <a:pt x="167" y="48"/>
                    <a:pt x="167" y="48"/>
                    <a:pt x="167" y="48"/>
                  </a:cubicBezTo>
                  <a:cubicBezTo>
                    <a:pt x="167" y="48"/>
                    <a:pt x="166" y="48"/>
                    <a:pt x="166" y="48"/>
                  </a:cubicBezTo>
                  <a:cubicBezTo>
                    <a:pt x="165" y="47"/>
                    <a:pt x="164" y="46"/>
                    <a:pt x="164" y="46"/>
                  </a:cubicBezTo>
                  <a:cubicBezTo>
                    <a:pt x="163" y="45"/>
                    <a:pt x="163" y="45"/>
                    <a:pt x="163" y="45"/>
                  </a:cubicBezTo>
                  <a:cubicBezTo>
                    <a:pt x="163" y="43"/>
                    <a:pt x="163" y="43"/>
                    <a:pt x="163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156" y="38"/>
                    <a:pt x="156" y="38"/>
                    <a:pt x="156" y="38"/>
                  </a:cubicBezTo>
                  <a:cubicBezTo>
                    <a:pt x="157" y="35"/>
                    <a:pt x="157" y="35"/>
                    <a:pt x="157" y="35"/>
                  </a:cubicBezTo>
                  <a:cubicBezTo>
                    <a:pt x="157" y="35"/>
                    <a:pt x="157" y="35"/>
                    <a:pt x="157" y="35"/>
                  </a:cubicBezTo>
                  <a:cubicBezTo>
                    <a:pt x="152" y="38"/>
                    <a:pt x="152" y="38"/>
                    <a:pt x="152" y="38"/>
                  </a:cubicBezTo>
                  <a:cubicBezTo>
                    <a:pt x="152" y="31"/>
                    <a:pt x="152" y="31"/>
                    <a:pt x="152" y="31"/>
                  </a:cubicBezTo>
                  <a:cubicBezTo>
                    <a:pt x="150" y="25"/>
                    <a:pt x="150" y="25"/>
                    <a:pt x="150" y="25"/>
                  </a:cubicBezTo>
                  <a:cubicBezTo>
                    <a:pt x="152" y="22"/>
                    <a:pt x="152" y="22"/>
                    <a:pt x="152" y="22"/>
                  </a:cubicBezTo>
                  <a:cubicBezTo>
                    <a:pt x="151" y="16"/>
                    <a:pt x="151" y="16"/>
                    <a:pt x="151" y="16"/>
                  </a:cubicBezTo>
                  <a:cubicBezTo>
                    <a:pt x="151" y="16"/>
                    <a:pt x="150" y="16"/>
                    <a:pt x="150" y="16"/>
                  </a:cubicBezTo>
                  <a:cubicBezTo>
                    <a:pt x="149" y="16"/>
                    <a:pt x="148" y="16"/>
                    <a:pt x="146" y="14"/>
                  </a:cubicBezTo>
                  <a:cubicBezTo>
                    <a:pt x="143" y="13"/>
                    <a:pt x="143" y="13"/>
                    <a:pt x="143" y="13"/>
                  </a:cubicBezTo>
                  <a:cubicBezTo>
                    <a:pt x="142" y="10"/>
                    <a:pt x="142" y="10"/>
                    <a:pt x="142" y="10"/>
                  </a:cubicBezTo>
                  <a:cubicBezTo>
                    <a:pt x="141" y="9"/>
                    <a:pt x="141" y="9"/>
                    <a:pt x="141" y="9"/>
                  </a:cubicBezTo>
                  <a:cubicBezTo>
                    <a:pt x="140" y="10"/>
                    <a:pt x="140" y="10"/>
                    <a:pt x="140" y="10"/>
                  </a:cubicBezTo>
                  <a:cubicBezTo>
                    <a:pt x="139" y="10"/>
                    <a:pt x="139" y="10"/>
                    <a:pt x="139" y="10"/>
                  </a:cubicBezTo>
                  <a:cubicBezTo>
                    <a:pt x="139" y="10"/>
                    <a:pt x="139" y="10"/>
                    <a:pt x="139" y="10"/>
                  </a:cubicBezTo>
                  <a:cubicBezTo>
                    <a:pt x="137" y="10"/>
                    <a:pt x="137" y="10"/>
                    <a:pt x="137" y="10"/>
                  </a:cubicBezTo>
                  <a:cubicBezTo>
                    <a:pt x="137" y="10"/>
                    <a:pt x="137" y="10"/>
                    <a:pt x="137" y="10"/>
                  </a:cubicBezTo>
                  <a:cubicBezTo>
                    <a:pt x="133" y="10"/>
                    <a:pt x="133" y="10"/>
                    <a:pt x="133" y="10"/>
                  </a:cubicBezTo>
                  <a:cubicBezTo>
                    <a:pt x="128" y="9"/>
                    <a:pt x="128" y="9"/>
                    <a:pt x="128" y="9"/>
                  </a:cubicBezTo>
                  <a:cubicBezTo>
                    <a:pt x="126" y="11"/>
                    <a:pt x="126" y="11"/>
                    <a:pt x="126" y="11"/>
                  </a:cubicBezTo>
                  <a:cubicBezTo>
                    <a:pt x="125" y="11"/>
                    <a:pt x="125" y="11"/>
                    <a:pt x="125" y="11"/>
                  </a:cubicBezTo>
                  <a:cubicBezTo>
                    <a:pt x="124" y="12"/>
                    <a:pt x="124" y="12"/>
                    <a:pt x="123" y="13"/>
                  </a:cubicBezTo>
                  <a:cubicBezTo>
                    <a:pt x="123" y="14"/>
                    <a:pt x="121" y="14"/>
                    <a:pt x="121" y="15"/>
                  </a:cubicBezTo>
                  <a:cubicBezTo>
                    <a:pt x="120" y="15"/>
                    <a:pt x="119" y="15"/>
                    <a:pt x="118" y="15"/>
                  </a:cubicBezTo>
                  <a:cubicBezTo>
                    <a:pt x="117" y="15"/>
                    <a:pt x="116" y="15"/>
                    <a:pt x="115" y="14"/>
                  </a:cubicBezTo>
                  <a:cubicBezTo>
                    <a:pt x="112" y="13"/>
                    <a:pt x="112" y="13"/>
                    <a:pt x="112" y="13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96" y="3"/>
                    <a:pt x="96" y="3"/>
                    <a:pt x="96" y="3"/>
                  </a:cubicBezTo>
                  <a:cubicBezTo>
                    <a:pt x="92" y="3"/>
                    <a:pt x="92" y="3"/>
                    <a:pt x="92" y="3"/>
                  </a:cubicBezTo>
                  <a:cubicBezTo>
                    <a:pt x="89" y="1"/>
                    <a:pt x="89" y="1"/>
                    <a:pt x="89" y="1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0" y="2"/>
                    <a:pt x="80" y="2"/>
                    <a:pt x="80" y="2"/>
                  </a:cubicBezTo>
                  <a:cubicBezTo>
                    <a:pt x="77" y="5"/>
                    <a:pt x="77" y="5"/>
                    <a:pt x="77" y="5"/>
                  </a:cubicBezTo>
                  <a:cubicBezTo>
                    <a:pt x="72" y="8"/>
                    <a:pt x="72" y="8"/>
                    <a:pt x="72" y="8"/>
                  </a:cubicBezTo>
                  <a:cubicBezTo>
                    <a:pt x="72" y="9"/>
                    <a:pt x="70" y="11"/>
                    <a:pt x="68" y="12"/>
                  </a:cubicBezTo>
                  <a:cubicBezTo>
                    <a:pt x="66" y="13"/>
                    <a:pt x="66" y="13"/>
                    <a:pt x="66" y="13"/>
                  </a:cubicBezTo>
                  <a:cubicBezTo>
                    <a:pt x="66" y="12"/>
                    <a:pt x="66" y="12"/>
                    <a:pt x="66" y="12"/>
                  </a:cubicBezTo>
                  <a:cubicBezTo>
                    <a:pt x="66" y="13"/>
                    <a:pt x="66" y="14"/>
                    <a:pt x="66" y="15"/>
                  </a:cubicBezTo>
                  <a:cubicBezTo>
                    <a:pt x="69" y="21"/>
                    <a:pt x="69" y="21"/>
                    <a:pt x="69" y="21"/>
                  </a:cubicBezTo>
                  <a:cubicBezTo>
                    <a:pt x="69" y="21"/>
                    <a:pt x="70" y="26"/>
                    <a:pt x="70" y="28"/>
                  </a:cubicBezTo>
                  <a:cubicBezTo>
                    <a:pt x="70" y="29"/>
                    <a:pt x="71" y="30"/>
                    <a:pt x="72" y="32"/>
                  </a:cubicBezTo>
                  <a:cubicBezTo>
                    <a:pt x="73" y="35"/>
                    <a:pt x="74" y="36"/>
                    <a:pt x="74" y="37"/>
                  </a:cubicBezTo>
                  <a:cubicBezTo>
                    <a:pt x="74" y="38"/>
                    <a:pt x="71" y="44"/>
                    <a:pt x="70" y="45"/>
                  </a:cubicBezTo>
                  <a:cubicBezTo>
                    <a:pt x="70" y="45"/>
                    <a:pt x="69" y="46"/>
                    <a:pt x="68" y="48"/>
                  </a:cubicBezTo>
                  <a:cubicBezTo>
                    <a:pt x="67" y="49"/>
                    <a:pt x="67" y="49"/>
                    <a:pt x="67" y="49"/>
                  </a:cubicBezTo>
                  <a:cubicBezTo>
                    <a:pt x="67" y="50"/>
                    <a:pt x="66" y="50"/>
                    <a:pt x="65" y="51"/>
                  </a:cubicBezTo>
                  <a:cubicBezTo>
                    <a:pt x="64" y="52"/>
                    <a:pt x="62" y="54"/>
                    <a:pt x="62" y="54"/>
                  </a:cubicBezTo>
                  <a:cubicBezTo>
                    <a:pt x="61" y="55"/>
                    <a:pt x="57" y="54"/>
                    <a:pt x="56" y="54"/>
                  </a:cubicBezTo>
                  <a:cubicBezTo>
                    <a:pt x="53" y="53"/>
                    <a:pt x="53" y="53"/>
                    <a:pt x="53" y="53"/>
                  </a:cubicBezTo>
                  <a:cubicBezTo>
                    <a:pt x="53" y="53"/>
                    <a:pt x="49" y="51"/>
                    <a:pt x="48" y="49"/>
                  </a:cubicBezTo>
                  <a:cubicBezTo>
                    <a:pt x="48" y="48"/>
                    <a:pt x="47" y="47"/>
                    <a:pt x="46" y="47"/>
                  </a:cubicBezTo>
                  <a:cubicBezTo>
                    <a:pt x="46" y="46"/>
                    <a:pt x="45" y="45"/>
                    <a:pt x="45" y="45"/>
                  </a:cubicBezTo>
                  <a:cubicBezTo>
                    <a:pt x="43" y="42"/>
                    <a:pt x="44" y="41"/>
                    <a:pt x="44" y="41"/>
                  </a:cubicBezTo>
                  <a:cubicBezTo>
                    <a:pt x="42" y="38"/>
                    <a:pt x="42" y="38"/>
                    <a:pt x="42" y="38"/>
                  </a:cubicBezTo>
                  <a:cubicBezTo>
                    <a:pt x="36" y="35"/>
                    <a:pt x="36" y="35"/>
                    <a:pt x="36" y="35"/>
                  </a:cubicBezTo>
                  <a:cubicBezTo>
                    <a:pt x="33" y="33"/>
                    <a:pt x="33" y="33"/>
                    <a:pt x="33" y="33"/>
                  </a:cubicBezTo>
                  <a:cubicBezTo>
                    <a:pt x="29" y="31"/>
                    <a:pt x="29" y="31"/>
                    <a:pt x="29" y="31"/>
                  </a:cubicBezTo>
                  <a:cubicBezTo>
                    <a:pt x="29" y="29"/>
                    <a:pt x="28" y="25"/>
                    <a:pt x="28" y="24"/>
                  </a:cubicBezTo>
                  <a:cubicBezTo>
                    <a:pt x="28" y="24"/>
                    <a:pt x="27" y="25"/>
                    <a:pt x="27" y="25"/>
                  </a:cubicBezTo>
                  <a:cubicBezTo>
                    <a:pt x="26" y="26"/>
                    <a:pt x="25" y="26"/>
                    <a:pt x="25" y="26"/>
                  </a:cubicBezTo>
                  <a:cubicBezTo>
                    <a:pt x="24" y="26"/>
                    <a:pt x="21" y="29"/>
                    <a:pt x="19" y="31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5"/>
                    <a:pt x="10" y="35"/>
                    <a:pt x="9" y="36"/>
                  </a:cubicBezTo>
                  <a:cubicBezTo>
                    <a:pt x="9" y="36"/>
                    <a:pt x="8" y="37"/>
                    <a:pt x="8" y="39"/>
                  </a:cubicBezTo>
                  <a:cubicBezTo>
                    <a:pt x="5" y="53"/>
                    <a:pt x="5" y="53"/>
                    <a:pt x="5" y="53"/>
                  </a:cubicBezTo>
                  <a:cubicBezTo>
                    <a:pt x="6" y="58"/>
                    <a:pt x="6" y="58"/>
                    <a:pt x="6" y="58"/>
                  </a:cubicBezTo>
                  <a:cubicBezTo>
                    <a:pt x="6" y="58"/>
                    <a:pt x="5" y="64"/>
                    <a:pt x="5" y="64"/>
                  </a:cubicBezTo>
                  <a:cubicBezTo>
                    <a:pt x="5" y="65"/>
                    <a:pt x="5" y="65"/>
                    <a:pt x="3" y="67"/>
                  </a:cubicBezTo>
                  <a:cubicBezTo>
                    <a:pt x="2" y="69"/>
                    <a:pt x="0" y="71"/>
                    <a:pt x="0" y="71"/>
                  </a:cubicBezTo>
                  <a:cubicBezTo>
                    <a:pt x="0" y="72"/>
                    <a:pt x="0" y="75"/>
                    <a:pt x="0" y="75"/>
                  </a:cubicBezTo>
                  <a:cubicBezTo>
                    <a:pt x="0" y="75"/>
                    <a:pt x="1" y="83"/>
                    <a:pt x="2" y="84"/>
                  </a:cubicBezTo>
                  <a:cubicBezTo>
                    <a:pt x="3" y="86"/>
                    <a:pt x="3" y="89"/>
                    <a:pt x="3" y="89"/>
                  </a:cubicBezTo>
                  <a:cubicBezTo>
                    <a:pt x="1" y="92"/>
                    <a:pt x="1" y="92"/>
                    <a:pt x="1" y="92"/>
                  </a:cubicBezTo>
                  <a:cubicBezTo>
                    <a:pt x="1" y="95"/>
                    <a:pt x="3" y="100"/>
                    <a:pt x="3" y="101"/>
                  </a:cubicBezTo>
                  <a:cubicBezTo>
                    <a:pt x="4" y="101"/>
                    <a:pt x="4" y="101"/>
                    <a:pt x="4" y="101"/>
                  </a:cubicBezTo>
                  <a:cubicBezTo>
                    <a:pt x="4" y="100"/>
                    <a:pt x="6" y="100"/>
                    <a:pt x="6" y="99"/>
                  </a:cubicBezTo>
                  <a:cubicBezTo>
                    <a:pt x="6" y="99"/>
                    <a:pt x="7" y="99"/>
                    <a:pt x="8" y="99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10" y="92"/>
                    <a:pt x="10" y="92"/>
                    <a:pt x="10" y="92"/>
                  </a:cubicBezTo>
                  <a:cubicBezTo>
                    <a:pt x="13" y="91"/>
                    <a:pt x="13" y="91"/>
                    <a:pt x="13" y="91"/>
                  </a:cubicBezTo>
                  <a:cubicBezTo>
                    <a:pt x="15" y="87"/>
                    <a:pt x="15" y="87"/>
                    <a:pt x="15" y="87"/>
                  </a:cubicBezTo>
                  <a:cubicBezTo>
                    <a:pt x="19" y="87"/>
                    <a:pt x="19" y="87"/>
                    <a:pt x="19" y="87"/>
                  </a:cubicBezTo>
                  <a:cubicBezTo>
                    <a:pt x="23" y="84"/>
                    <a:pt x="23" y="84"/>
                    <a:pt x="23" y="84"/>
                  </a:cubicBezTo>
                  <a:cubicBezTo>
                    <a:pt x="26" y="81"/>
                    <a:pt x="26" y="81"/>
                    <a:pt x="26" y="81"/>
                  </a:cubicBezTo>
                  <a:cubicBezTo>
                    <a:pt x="32" y="81"/>
                    <a:pt x="32" y="81"/>
                    <a:pt x="32" y="81"/>
                  </a:cubicBezTo>
                  <a:cubicBezTo>
                    <a:pt x="33" y="81"/>
                    <a:pt x="34" y="81"/>
                    <a:pt x="37" y="80"/>
                  </a:cubicBezTo>
                  <a:cubicBezTo>
                    <a:pt x="37" y="80"/>
                    <a:pt x="41" y="79"/>
                    <a:pt x="43" y="79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7"/>
                    <a:pt x="51" y="78"/>
                    <a:pt x="51" y="79"/>
                  </a:cubicBezTo>
                  <a:cubicBezTo>
                    <a:pt x="52" y="80"/>
                    <a:pt x="52" y="80"/>
                    <a:pt x="52" y="80"/>
                  </a:cubicBezTo>
                  <a:cubicBezTo>
                    <a:pt x="52" y="80"/>
                    <a:pt x="53" y="79"/>
                    <a:pt x="53" y="79"/>
                  </a:cubicBezTo>
                  <a:cubicBezTo>
                    <a:pt x="53" y="78"/>
                    <a:pt x="53" y="78"/>
                    <a:pt x="53" y="78"/>
                  </a:cubicBezTo>
                  <a:cubicBezTo>
                    <a:pt x="62" y="76"/>
                    <a:pt x="62" y="76"/>
                    <a:pt x="62" y="76"/>
                  </a:cubicBezTo>
                  <a:cubicBezTo>
                    <a:pt x="63" y="76"/>
                    <a:pt x="64" y="75"/>
                    <a:pt x="65" y="75"/>
                  </a:cubicBezTo>
                  <a:cubicBezTo>
                    <a:pt x="65" y="75"/>
                    <a:pt x="65" y="75"/>
                    <a:pt x="65" y="75"/>
                  </a:cubicBezTo>
                  <a:cubicBezTo>
                    <a:pt x="65" y="75"/>
                    <a:pt x="65" y="75"/>
                    <a:pt x="65" y="75"/>
                  </a:cubicBezTo>
                  <a:cubicBezTo>
                    <a:pt x="66" y="75"/>
                    <a:pt x="68" y="76"/>
                    <a:pt x="71" y="76"/>
                  </a:cubicBezTo>
                  <a:cubicBezTo>
                    <a:pt x="75" y="76"/>
                    <a:pt x="75" y="76"/>
                    <a:pt x="75" y="76"/>
                  </a:cubicBezTo>
                  <a:cubicBezTo>
                    <a:pt x="75" y="76"/>
                    <a:pt x="75" y="76"/>
                    <a:pt x="75" y="76"/>
                  </a:cubicBezTo>
                  <a:cubicBezTo>
                    <a:pt x="77" y="77"/>
                    <a:pt x="77" y="77"/>
                    <a:pt x="78" y="77"/>
                  </a:cubicBezTo>
                  <a:cubicBezTo>
                    <a:pt x="78" y="76"/>
                    <a:pt x="79" y="75"/>
                    <a:pt x="80" y="74"/>
                  </a:cubicBezTo>
                  <a:cubicBezTo>
                    <a:pt x="80" y="73"/>
                    <a:pt x="80" y="73"/>
                    <a:pt x="80" y="73"/>
                  </a:cubicBezTo>
                  <a:cubicBezTo>
                    <a:pt x="85" y="74"/>
                    <a:pt x="85" y="74"/>
                    <a:pt x="85" y="74"/>
                  </a:cubicBezTo>
                  <a:cubicBezTo>
                    <a:pt x="85" y="74"/>
                    <a:pt x="85" y="74"/>
                    <a:pt x="85" y="74"/>
                  </a:cubicBezTo>
                  <a:cubicBezTo>
                    <a:pt x="88" y="69"/>
                    <a:pt x="88" y="68"/>
                    <a:pt x="89" y="68"/>
                  </a:cubicBezTo>
                  <a:cubicBezTo>
                    <a:pt x="89" y="68"/>
                    <a:pt x="92" y="66"/>
                    <a:pt x="92" y="66"/>
                  </a:cubicBezTo>
                  <a:cubicBezTo>
                    <a:pt x="94" y="65"/>
                    <a:pt x="94" y="65"/>
                    <a:pt x="94" y="65"/>
                  </a:cubicBezTo>
                  <a:cubicBezTo>
                    <a:pt x="97" y="71"/>
                    <a:pt x="97" y="71"/>
                    <a:pt x="97" y="71"/>
                  </a:cubicBezTo>
                  <a:cubicBezTo>
                    <a:pt x="101" y="74"/>
                    <a:pt x="101" y="74"/>
                    <a:pt x="101" y="74"/>
                  </a:cubicBezTo>
                  <a:cubicBezTo>
                    <a:pt x="103" y="76"/>
                    <a:pt x="103" y="76"/>
                    <a:pt x="103" y="76"/>
                  </a:cubicBezTo>
                  <a:cubicBezTo>
                    <a:pt x="107" y="74"/>
                    <a:pt x="107" y="74"/>
                    <a:pt x="107" y="74"/>
                  </a:cubicBezTo>
                  <a:cubicBezTo>
                    <a:pt x="114" y="74"/>
                    <a:pt x="114" y="74"/>
                    <a:pt x="114" y="74"/>
                  </a:cubicBezTo>
                  <a:cubicBezTo>
                    <a:pt x="116" y="76"/>
                    <a:pt x="116" y="76"/>
                    <a:pt x="116" y="76"/>
                  </a:cubicBezTo>
                  <a:cubicBezTo>
                    <a:pt x="118" y="76"/>
                    <a:pt x="118" y="76"/>
                    <a:pt x="118" y="76"/>
                  </a:cubicBezTo>
                  <a:cubicBezTo>
                    <a:pt x="122" y="77"/>
                    <a:pt x="122" y="77"/>
                    <a:pt x="122" y="77"/>
                  </a:cubicBezTo>
                  <a:cubicBezTo>
                    <a:pt x="124" y="80"/>
                    <a:pt x="124" y="80"/>
                    <a:pt x="124" y="80"/>
                  </a:cubicBezTo>
                  <a:cubicBezTo>
                    <a:pt x="127" y="80"/>
                    <a:pt x="127" y="80"/>
                    <a:pt x="127" y="80"/>
                  </a:cubicBezTo>
                  <a:cubicBezTo>
                    <a:pt x="130" y="84"/>
                    <a:pt x="130" y="84"/>
                    <a:pt x="130" y="84"/>
                  </a:cubicBezTo>
                  <a:cubicBezTo>
                    <a:pt x="132" y="84"/>
                    <a:pt x="132" y="84"/>
                    <a:pt x="132" y="84"/>
                  </a:cubicBezTo>
                  <a:cubicBezTo>
                    <a:pt x="133" y="87"/>
                    <a:pt x="133" y="87"/>
                    <a:pt x="133" y="87"/>
                  </a:cubicBezTo>
                  <a:cubicBezTo>
                    <a:pt x="141" y="88"/>
                    <a:pt x="141" y="88"/>
                    <a:pt x="141" y="88"/>
                  </a:cubicBezTo>
                  <a:cubicBezTo>
                    <a:pt x="141" y="88"/>
                    <a:pt x="142" y="87"/>
                    <a:pt x="143" y="87"/>
                  </a:cubicBezTo>
                  <a:cubicBezTo>
                    <a:pt x="144" y="86"/>
                    <a:pt x="145" y="86"/>
                    <a:pt x="146" y="86"/>
                  </a:cubicBezTo>
                  <a:cubicBezTo>
                    <a:pt x="147" y="82"/>
                    <a:pt x="147" y="82"/>
                    <a:pt x="147" y="82"/>
                  </a:cubicBezTo>
                  <a:cubicBezTo>
                    <a:pt x="149" y="80"/>
                    <a:pt x="149" y="80"/>
                    <a:pt x="149" y="80"/>
                  </a:cubicBezTo>
                  <a:cubicBezTo>
                    <a:pt x="149" y="79"/>
                    <a:pt x="151" y="78"/>
                    <a:pt x="153" y="78"/>
                  </a:cubicBezTo>
                  <a:cubicBezTo>
                    <a:pt x="155" y="78"/>
                    <a:pt x="155" y="78"/>
                    <a:pt x="155" y="78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63" y="78"/>
                    <a:pt x="163" y="78"/>
                    <a:pt x="163" y="78"/>
                  </a:cubicBezTo>
                  <a:cubicBezTo>
                    <a:pt x="163" y="78"/>
                    <a:pt x="163" y="78"/>
                    <a:pt x="163" y="78"/>
                  </a:cubicBezTo>
                  <a:cubicBezTo>
                    <a:pt x="162" y="74"/>
                    <a:pt x="162" y="74"/>
                    <a:pt x="162" y="74"/>
                  </a:cubicBezTo>
                  <a:cubicBezTo>
                    <a:pt x="166" y="69"/>
                    <a:pt x="166" y="69"/>
                    <a:pt x="166" y="69"/>
                  </a:cubicBezTo>
                  <a:cubicBezTo>
                    <a:pt x="167" y="63"/>
                    <a:pt x="167" y="63"/>
                    <a:pt x="167" y="63"/>
                  </a:cubicBezTo>
                  <a:cubicBezTo>
                    <a:pt x="171" y="61"/>
                    <a:pt x="171" y="61"/>
                    <a:pt x="171" y="61"/>
                  </a:cubicBezTo>
                  <a:cubicBezTo>
                    <a:pt x="171" y="60"/>
                    <a:pt x="171" y="59"/>
                    <a:pt x="171" y="58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1" name="Freeform 233"/>
            <p:cNvSpPr>
              <a:spLocks/>
            </p:cNvSpPr>
            <p:nvPr/>
          </p:nvSpPr>
          <p:spPr bwMode="auto">
            <a:xfrm>
              <a:off x="7339827" y="3856717"/>
              <a:ext cx="214314" cy="122238"/>
            </a:xfrm>
            <a:custGeom>
              <a:avLst/>
              <a:gdLst>
                <a:gd name="T0" fmla="*/ 64 w 67"/>
                <a:gd name="T1" fmla="*/ 30 h 38"/>
                <a:gd name="T2" fmla="*/ 66 w 67"/>
                <a:gd name="T3" fmla="*/ 27 h 38"/>
                <a:gd name="T4" fmla="*/ 67 w 67"/>
                <a:gd name="T5" fmla="*/ 24 h 38"/>
                <a:gd name="T6" fmla="*/ 65 w 67"/>
                <a:gd name="T7" fmla="*/ 22 h 38"/>
                <a:gd name="T8" fmla="*/ 65 w 67"/>
                <a:gd name="T9" fmla="*/ 20 h 38"/>
                <a:gd name="T10" fmla="*/ 64 w 67"/>
                <a:gd name="T11" fmla="*/ 16 h 38"/>
                <a:gd name="T12" fmla="*/ 62 w 67"/>
                <a:gd name="T13" fmla="*/ 12 h 38"/>
                <a:gd name="T14" fmla="*/ 61 w 67"/>
                <a:gd name="T15" fmla="*/ 12 h 38"/>
                <a:gd name="T16" fmla="*/ 61 w 67"/>
                <a:gd name="T17" fmla="*/ 11 h 38"/>
                <a:gd name="T18" fmla="*/ 65 w 67"/>
                <a:gd name="T19" fmla="*/ 8 h 38"/>
                <a:gd name="T20" fmla="*/ 67 w 67"/>
                <a:gd name="T21" fmla="*/ 5 h 38"/>
                <a:gd name="T22" fmla="*/ 66 w 67"/>
                <a:gd name="T23" fmla="*/ 3 h 38"/>
                <a:gd name="T24" fmla="*/ 65 w 67"/>
                <a:gd name="T25" fmla="*/ 4 h 38"/>
                <a:gd name="T26" fmla="*/ 62 w 67"/>
                <a:gd name="T27" fmla="*/ 4 h 38"/>
                <a:gd name="T28" fmla="*/ 57 w 67"/>
                <a:gd name="T29" fmla="*/ 5 h 38"/>
                <a:gd name="T30" fmla="*/ 55 w 67"/>
                <a:gd name="T31" fmla="*/ 5 h 38"/>
                <a:gd name="T32" fmla="*/ 53 w 67"/>
                <a:gd name="T33" fmla="*/ 5 h 38"/>
                <a:gd name="T34" fmla="*/ 47 w 67"/>
                <a:gd name="T35" fmla="*/ 4 h 38"/>
                <a:gd name="T36" fmla="*/ 43 w 67"/>
                <a:gd name="T37" fmla="*/ 3 h 38"/>
                <a:gd name="T38" fmla="*/ 37 w 67"/>
                <a:gd name="T39" fmla="*/ 3 h 38"/>
                <a:gd name="T40" fmla="*/ 31 w 67"/>
                <a:gd name="T41" fmla="*/ 4 h 38"/>
                <a:gd name="T42" fmla="*/ 20 w 67"/>
                <a:gd name="T43" fmla="*/ 0 h 38"/>
                <a:gd name="T44" fmla="*/ 17 w 67"/>
                <a:gd name="T45" fmla="*/ 2 h 38"/>
                <a:gd name="T46" fmla="*/ 11 w 67"/>
                <a:gd name="T47" fmla="*/ 1 h 38"/>
                <a:gd name="T48" fmla="*/ 4 w 67"/>
                <a:gd name="T49" fmla="*/ 1 h 38"/>
                <a:gd name="T50" fmla="*/ 3 w 67"/>
                <a:gd name="T51" fmla="*/ 6 h 38"/>
                <a:gd name="T52" fmla="*/ 0 w 67"/>
                <a:gd name="T53" fmla="*/ 7 h 38"/>
                <a:gd name="T54" fmla="*/ 5 w 67"/>
                <a:gd name="T55" fmla="*/ 10 h 38"/>
                <a:gd name="T56" fmla="*/ 10 w 67"/>
                <a:gd name="T57" fmla="*/ 14 h 38"/>
                <a:gd name="T58" fmla="*/ 13 w 67"/>
                <a:gd name="T59" fmla="*/ 16 h 38"/>
                <a:gd name="T60" fmla="*/ 14 w 67"/>
                <a:gd name="T61" fmla="*/ 15 h 38"/>
                <a:gd name="T62" fmla="*/ 16 w 67"/>
                <a:gd name="T63" fmla="*/ 16 h 38"/>
                <a:gd name="T64" fmla="*/ 18 w 67"/>
                <a:gd name="T65" fmla="*/ 16 h 38"/>
                <a:gd name="T66" fmla="*/ 23 w 67"/>
                <a:gd name="T67" fmla="*/ 17 h 38"/>
                <a:gd name="T68" fmla="*/ 31 w 67"/>
                <a:gd name="T69" fmla="*/ 17 h 38"/>
                <a:gd name="T70" fmla="*/ 32 w 67"/>
                <a:gd name="T71" fmla="*/ 19 h 38"/>
                <a:gd name="T72" fmla="*/ 35 w 67"/>
                <a:gd name="T73" fmla="*/ 18 h 38"/>
                <a:gd name="T74" fmla="*/ 37 w 67"/>
                <a:gd name="T75" fmla="*/ 20 h 38"/>
                <a:gd name="T76" fmla="*/ 40 w 67"/>
                <a:gd name="T77" fmla="*/ 24 h 38"/>
                <a:gd name="T78" fmla="*/ 43 w 67"/>
                <a:gd name="T79" fmla="*/ 24 h 38"/>
                <a:gd name="T80" fmla="*/ 46 w 67"/>
                <a:gd name="T81" fmla="*/ 24 h 38"/>
                <a:gd name="T82" fmla="*/ 49 w 67"/>
                <a:gd name="T83" fmla="*/ 25 h 38"/>
                <a:gd name="T84" fmla="*/ 53 w 67"/>
                <a:gd name="T85" fmla="*/ 27 h 38"/>
                <a:gd name="T86" fmla="*/ 58 w 67"/>
                <a:gd name="T87" fmla="*/ 37 h 38"/>
                <a:gd name="T88" fmla="*/ 60 w 67"/>
                <a:gd name="T89" fmla="*/ 37 h 38"/>
                <a:gd name="T90" fmla="*/ 61 w 67"/>
                <a:gd name="T91" fmla="*/ 34 h 38"/>
                <a:gd name="T92" fmla="*/ 63 w 67"/>
                <a:gd name="T93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67" h="38">
                  <a:moveTo>
                    <a:pt x="63" y="32"/>
                  </a:moveTo>
                  <a:cubicBezTo>
                    <a:pt x="63" y="32"/>
                    <a:pt x="63" y="31"/>
                    <a:pt x="64" y="30"/>
                  </a:cubicBezTo>
                  <a:cubicBezTo>
                    <a:pt x="64" y="29"/>
                    <a:pt x="65" y="29"/>
                    <a:pt x="65" y="28"/>
                  </a:cubicBezTo>
                  <a:cubicBezTo>
                    <a:pt x="66" y="27"/>
                    <a:pt x="66" y="27"/>
                    <a:pt x="66" y="27"/>
                  </a:cubicBezTo>
                  <a:cubicBezTo>
                    <a:pt x="66" y="26"/>
                    <a:pt x="67" y="26"/>
                    <a:pt x="67" y="26"/>
                  </a:cubicBezTo>
                  <a:cubicBezTo>
                    <a:pt x="67" y="26"/>
                    <a:pt x="67" y="25"/>
                    <a:pt x="67" y="24"/>
                  </a:cubicBezTo>
                  <a:cubicBezTo>
                    <a:pt x="67" y="24"/>
                    <a:pt x="67" y="24"/>
                    <a:pt x="66" y="24"/>
                  </a:cubicBezTo>
                  <a:cubicBezTo>
                    <a:pt x="66" y="24"/>
                    <a:pt x="65" y="22"/>
                    <a:pt x="65" y="22"/>
                  </a:cubicBezTo>
                  <a:cubicBezTo>
                    <a:pt x="65" y="22"/>
                    <a:pt x="65" y="21"/>
                    <a:pt x="65" y="21"/>
                  </a:cubicBezTo>
                  <a:cubicBezTo>
                    <a:pt x="65" y="21"/>
                    <a:pt x="65" y="20"/>
                    <a:pt x="65" y="20"/>
                  </a:cubicBezTo>
                  <a:cubicBezTo>
                    <a:pt x="65" y="20"/>
                    <a:pt x="64" y="19"/>
                    <a:pt x="63" y="19"/>
                  </a:cubicBezTo>
                  <a:cubicBezTo>
                    <a:pt x="63" y="18"/>
                    <a:pt x="63" y="17"/>
                    <a:pt x="64" y="16"/>
                  </a:cubicBezTo>
                  <a:cubicBezTo>
                    <a:pt x="63" y="14"/>
                    <a:pt x="63" y="14"/>
                    <a:pt x="63" y="14"/>
                  </a:cubicBezTo>
                  <a:cubicBezTo>
                    <a:pt x="63" y="14"/>
                    <a:pt x="62" y="13"/>
                    <a:pt x="62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2"/>
                    <a:pt x="61" y="12"/>
                    <a:pt x="61" y="12"/>
                  </a:cubicBezTo>
                  <a:cubicBezTo>
                    <a:pt x="61" y="11"/>
                    <a:pt x="61" y="11"/>
                    <a:pt x="61" y="11"/>
                  </a:cubicBezTo>
                  <a:cubicBezTo>
                    <a:pt x="61" y="11"/>
                    <a:pt x="62" y="10"/>
                    <a:pt x="62" y="9"/>
                  </a:cubicBezTo>
                  <a:cubicBezTo>
                    <a:pt x="63" y="8"/>
                    <a:pt x="64" y="8"/>
                    <a:pt x="65" y="8"/>
                  </a:cubicBezTo>
                  <a:cubicBezTo>
                    <a:pt x="65" y="8"/>
                    <a:pt x="65" y="8"/>
                    <a:pt x="65" y="7"/>
                  </a:cubicBezTo>
                  <a:cubicBezTo>
                    <a:pt x="66" y="7"/>
                    <a:pt x="66" y="6"/>
                    <a:pt x="67" y="5"/>
                  </a:cubicBezTo>
                  <a:cubicBezTo>
                    <a:pt x="67" y="4"/>
                    <a:pt x="67" y="4"/>
                    <a:pt x="67" y="3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5" y="4"/>
                    <a:pt x="65" y="4"/>
                    <a:pt x="65" y="4"/>
                  </a:cubicBezTo>
                  <a:cubicBezTo>
                    <a:pt x="65" y="4"/>
                    <a:pt x="65" y="4"/>
                    <a:pt x="65" y="4"/>
                  </a:cubicBezTo>
                  <a:cubicBezTo>
                    <a:pt x="64" y="4"/>
                    <a:pt x="64" y="4"/>
                    <a:pt x="63" y="4"/>
                  </a:cubicBezTo>
                  <a:cubicBezTo>
                    <a:pt x="63" y="4"/>
                    <a:pt x="62" y="4"/>
                    <a:pt x="62" y="4"/>
                  </a:cubicBezTo>
                  <a:cubicBezTo>
                    <a:pt x="62" y="4"/>
                    <a:pt x="62" y="4"/>
                    <a:pt x="62" y="4"/>
                  </a:cubicBezTo>
                  <a:cubicBezTo>
                    <a:pt x="61" y="4"/>
                    <a:pt x="59" y="5"/>
                    <a:pt x="57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6" y="5"/>
                    <a:pt x="55" y="5"/>
                    <a:pt x="55" y="5"/>
                  </a:cubicBezTo>
                  <a:cubicBezTo>
                    <a:pt x="55" y="5"/>
                    <a:pt x="54" y="5"/>
                    <a:pt x="54" y="5"/>
                  </a:cubicBezTo>
                  <a:cubicBezTo>
                    <a:pt x="54" y="5"/>
                    <a:pt x="54" y="5"/>
                    <a:pt x="53" y="5"/>
                  </a:cubicBezTo>
                  <a:cubicBezTo>
                    <a:pt x="53" y="5"/>
                    <a:pt x="52" y="6"/>
                    <a:pt x="51" y="6"/>
                  </a:cubicBezTo>
                  <a:cubicBezTo>
                    <a:pt x="49" y="6"/>
                    <a:pt x="48" y="5"/>
                    <a:pt x="47" y="4"/>
                  </a:cubicBezTo>
                  <a:cubicBezTo>
                    <a:pt x="44" y="4"/>
                    <a:pt x="44" y="4"/>
                    <a:pt x="44" y="4"/>
                  </a:cubicBezTo>
                  <a:cubicBezTo>
                    <a:pt x="43" y="3"/>
                    <a:pt x="43" y="3"/>
                    <a:pt x="43" y="3"/>
                  </a:cubicBezTo>
                  <a:cubicBezTo>
                    <a:pt x="42" y="3"/>
                    <a:pt x="41" y="3"/>
                    <a:pt x="40" y="3"/>
                  </a:cubicBezTo>
                  <a:cubicBezTo>
                    <a:pt x="39" y="3"/>
                    <a:pt x="38" y="3"/>
                    <a:pt x="37" y="3"/>
                  </a:cubicBezTo>
                  <a:cubicBezTo>
                    <a:pt x="37" y="3"/>
                    <a:pt x="36" y="2"/>
                    <a:pt x="36" y="2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24" y="1"/>
                    <a:pt x="24" y="1"/>
                    <a:pt x="24" y="1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9" y="1"/>
                    <a:pt x="7" y="1"/>
                    <a:pt x="6" y="1"/>
                  </a:cubicBezTo>
                  <a:cubicBezTo>
                    <a:pt x="5" y="1"/>
                    <a:pt x="5" y="1"/>
                    <a:pt x="4" y="1"/>
                  </a:cubicBezTo>
                  <a:cubicBezTo>
                    <a:pt x="4" y="1"/>
                    <a:pt x="3" y="2"/>
                    <a:pt x="3" y="2"/>
                  </a:cubicBezTo>
                  <a:cubicBezTo>
                    <a:pt x="3" y="3"/>
                    <a:pt x="3" y="4"/>
                    <a:pt x="3" y="6"/>
                  </a:cubicBezTo>
                  <a:cubicBezTo>
                    <a:pt x="2" y="6"/>
                    <a:pt x="1" y="7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8"/>
                    <a:pt x="0" y="9"/>
                    <a:pt x="0" y="9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1" y="15"/>
                    <a:pt x="12" y="16"/>
                    <a:pt x="12" y="16"/>
                  </a:cubicBezTo>
                  <a:cubicBezTo>
                    <a:pt x="12" y="16"/>
                    <a:pt x="13" y="16"/>
                    <a:pt x="13" y="16"/>
                  </a:cubicBezTo>
                  <a:cubicBezTo>
                    <a:pt x="13" y="16"/>
                    <a:pt x="13" y="15"/>
                    <a:pt x="13" y="15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15" y="16"/>
                    <a:pt x="15" y="16"/>
                    <a:pt x="16" y="16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6" y="16"/>
                    <a:pt x="16" y="16"/>
                    <a:pt x="17" y="16"/>
                  </a:cubicBezTo>
                  <a:cubicBezTo>
                    <a:pt x="17" y="16"/>
                    <a:pt x="18" y="16"/>
                    <a:pt x="18" y="16"/>
                  </a:cubicBezTo>
                  <a:cubicBezTo>
                    <a:pt x="19" y="16"/>
                    <a:pt x="20" y="16"/>
                    <a:pt x="21" y="17"/>
                  </a:cubicBezTo>
                  <a:cubicBezTo>
                    <a:pt x="21" y="17"/>
                    <a:pt x="22" y="17"/>
                    <a:pt x="23" y="17"/>
                  </a:cubicBezTo>
                  <a:cubicBezTo>
                    <a:pt x="23" y="16"/>
                    <a:pt x="24" y="16"/>
                    <a:pt x="24" y="16"/>
                  </a:cubicBezTo>
                  <a:cubicBezTo>
                    <a:pt x="26" y="15"/>
                    <a:pt x="29" y="15"/>
                    <a:pt x="31" y="17"/>
                  </a:cubicBezTo>
                  <a:cubicBezTo>
                    <a:pt x="31" y="18"/>
                    <a:pt x="31" y="18"/>
                    <a:pt x="32" y="19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3" y="19"/>
                    <a:pt x="33" y="19"/>
                    <a:pt x="33" y="19"/>
                  </a:cubicBezTo>
                  <a:cubicBezTo>
                    <a:pt x="33" y="18"/>
                    <a:pt x="34" y="18"/>
                    <a:pt x="35" y="18"/>
                  </a:cubicBezTo>
                  <a:cubicBezTo>
                    <a:pt x="35" y="18"/>
                    <a:pt x="36" y="18"/>
                    <a:pt x="36" y="19"/>
                  </a:cubicBezTo>
                  <a:cubicBezTo>
                    <a:pt x="37" y="19"/>
                    <a:pt x="37" y="19"/>
                    <a:pt x="37" y="20"/>
                  </a:cubicBezTo>
                  <a:cubicBezTo>
                    <a:pt x="38" y="20"/>
                    <a:pt x="38" y="21"/>
                    <a:pt x="39" y="22"/>
                  </a:cubicBezTo>
                  <a:cubicBezTo>
                    <a:pt x="39" y="23"/>
                    <a:pt x="39" y="23"/>
                    <a:pt x="40" y="24"/>
                  </a:cubicBezTo>
                  <a:cubicBezTo>
                    <a:pt x="41" y="25"/>
                    <a:pt x="41" y="25"/>
                    <a:pt x="42" y="25"/>
                  </a:cubicBezTo>
                  <a:cubicBezTo>
                    <a:pt x="43" y="25"/>
                    <a:pt x="43" y="24"/>
                    <a:pt x="43" y="24"/>
                  </a:cubicBezTo>
                  <a:cubicBezTo>
                    <a:pt x="43" y="24"/>
                    <a:pt x="44" y="24"/>
                    <a:pt x="44" y="24"/>
                  </a:cubicBezTo>
                  <a:cubicBezTo>
                    <a:pt x="45" y="24"/>
                    <a:pt x="45" y="24"/>
                    <a:pt x="46" y="24"/>
                  </a:cubicBezTo>
                  <a:cubicBezTo>
                    <a:pt x="46" y="25"/>
                    <a:pt x="47" y="25"/>
                    <a:pt x="47" y="25"/>
                  </a:cubicBezTo>
                  <a:cubicBezTo>
                    <a:pt x="48" y="25"/>
                    <a:pt x="49" y="25"/>
                    <a:pt x="49" y="25"/>
                  </a:cubicBezTo>
                  <a:cubicBezTo>
                    <a:pt x="51" y="25"/>
                    <a:pt x="52" y="25"/>
                    <a:pt x="52" y="26"/>
                  </a:cubicBezTo>
                  <a:cubicBezTo>
                    <a:pt x="53" y="27"/>
                    <a:pt x="53" y="27"/>
                    <a:pt x="53" y="27"/>
                  </a:cubicBezTo>
                  <a:cubicBezTo>
                    <a:pt x="54" y="29"/>
                    <a:pt x="55" y="30"/>
                    <a:pt x="55" y="32"/>
                  </a:cubicBezTo>
                  <a:cubicBezTo>
                    <a:pt x="56" y="34"/>
                    <a:pt x="57" y="36"/>
                    <a:pt x="58" y="37"/>
                  </a:cubicBezTo>
                  <a:cubicBezTo>
                    <a:pt x="58" y="38"/>
                    <a:pt x="58" y="38"/>
                    <a:pt x="58" y="38"/>
                  </a:cubicBezTo>
                  <a:cubicBezTo>
                    <a:pt x="60" y="37"/>
                    <a:pt x="60" y="37"/>
                    <a:pt x="60" y="37"/>
                  </a:cubicBezTo>
                  <a:cubicBezTo>
                    <a:pt x="60" y="35"/>
                    <a:pt x="60" y="35"/>
                    <a:pt x="60" y="35"/>
                  </a:cubicBezTo>
                  <a:cubicBezTo>
                    <a:pt x="60" y="35"/>
                    <a:pt x="60" y="35"/>
                    <a:pt x="61" y="34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3" y="33"/>
                    <a:pt x="63" y="32"/>
                    <a:pt x="63" y="32"/>
                  </a:cubicBezTo>
                  <a:close/>
                </a:path>
              </a:pathLst>
            </a:custGeom>
            <a:grpFill/>
            <a:ln w="9525">
              <a:solidFill>
                <a:srgbClr val="222A35">
                  <a:alpha val="25000"/>
                </a:srgbClr>
              </a:solidFill>
              <a:round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2" name="Freeform 234"/>
            <p:cNvSpPr>
              <a:spLocks/>
            </p:cNvSpPr>
            <p:nvPr/>
          </p:nvSpPr>
          <p:spPr bwMode="auto">
            <a:xfrm>
              <a:off x="7719240" y="3882117"/>
              <a:ext cx="117475" cy="77787"/>
            </a:xfrm>
            <a:custGeom>
              <a:avLst/>
              <a:gdLst>
                <a:gd name="T0" fmla="*/ 13 w 37"/>
                <a:gd name="T1" fmla="*/ 24 h 24"/>
                <a:gd name="T2" fmla="*/ 14 w 37"/>
                <a:gd name="T3" fmla="*/ 21 h 24"/>
                <a:gd name="T4" fmla="*/ 15 w 37"/>
                <a:gd name="T5" fmla="*/ 19 h 24"/>
                <a:gd name="T6" fmla="*/ 18 w 37"/>
                <a:gd name="T7" fmla="*/ 18 h 24"/>
                <a:gd name="T8" fmla="*/ 22 w 37"/>
                <a:gd name="T9" fmla="*/ 18 h 24"/>
                <a:gd name="T10" fmla="*/ 23 w 37"/>
                <a:gd name="T11" fmla="*/ 20 h 24"/>
                <a:gd name="T12" fmla="*/ 24 w 37"/>
                <a:gd name="T13" fmla="*/ 21 h 24"/>
                <a:gd name="T14" fmla="*/ 25 w 37"/>
                <a:gd name="T15" fmla="*/ 20 h 24"/>
                <a:gd name="T16" fmla="*/ 27 w 37"/>
                <a:gd name="T17" fmla="*/ 22 h 24"/>
                <a:gd name="T18" fmla="*/ 30 w 37"/>
                <a:gd name="T19" fmla="*/ 23 h 24"/>
                <a:gd name="T20" fmla="*/ 32 w 37"/>
                <a:gd name="T21" fmla="*/ 22 h 24"/>
                <a:gd name="T22" fmla="*/ 36 w 37"/>
                <a:gd name="T23" fmla="*/ 21 h 24"/>
                <a:gd name="T24" fmla="*/ 37 w 37"/>
                <a:gd name="T25" fmla="*/ 17 h 24"/>
                <a:gd name="T26" fmla="*/ 37 w 37"/>
                <a:gd name="T27" fmla="*/ 13 h 24"/>
                <a:gd name="T28" fmla="*/ 35 w 37"/>
                <a:gd name="T29" fmla="*/ 10 h 24"/>
                <a:gd name="T30" fmla="*/ 34 w 37"/>
                <a:gd name="T31" fmla="*/ 7 h 24"/>
                <a:gd name="T32" fmla="*/ 33 w 37"/>
                <a:gd name="T33" fmla="*/ 7 h 24"/>
                <a:gd name="T34" fmla="*/ 31 w 37"/>
                <a:gd name="T35" fmla="*/ 5 h 24"/>
                <a:gd name="T36" fmla="*/ 30 w 37"/>
                <a:gd name="T37" fmla="*/ 5 h 24"/>
                <a:gd name="T38" fmla="*/ 29 w 37"/>
                <a:gd name="T39" fmla="*/ 5 h 24"/>
                <a:gd name="T40" fmla="*/ 26 w 37"/>
                <a:gd name="T41" fmla="*/ 4 h 24"/>
                <a:gd name="T42" fmla="*/ 25 w 37"/>
                <a:gd name="T43" fmla="*/ 2 h 24"/>
                <a:gd name="T44" fmla="*/ 24 w 37"/>
                <a:gd name="T45" fmla="*/ 1 h 24"/>
                <a:gd name="T46" fmla="*/ 21 w 37"/>
                <a:gd name="T47" fmla="*/ 0 h 24"/>
                <a:gd name="T48" fmla="*/ 20 w 37"/>
                <a:gd name="T49" fmla="*/ 1 h 24"/>
                <a:gd name="T50" fmla="*/ 17 w 37"/>
                <a:gd name="T51" fmla="*/ 2 h 24"/>
                <a:gd name="T52" fmla="*/ 12 w 37"/>
                <a:gd name="T53" fmla="*/ 6 h 24"/>
                <a:gd name="T54" fmla="*/ 5 w 37"/>
                <a:gd name="T55" fmla="*/ 6 h 24"/>
                <a:gd name="T56" fmla="*/ 2 w 37"/>
                <a:gd name="T57" fmla="*/ 4 h 24"/>
                <a:gd name="T58" fmla="*/ 0 w 37"/>
                <a:gd name="T59" fmla="*/ 7 h 24"/>
                <a:gd name="T60" fmla="*/ 2 w 37"/>
                <a:gd name="T61" fmla="*/ 12 h 24"/>
                <a:gd name="T62" fmla="*/ 4 w 37"/>
                <a:gd name="T63" fmla="*/ 16 h 24"/>
                <a:gd name="T64" fmla="*/ 5 w 37"/>
                <a:gd name="T65" fmla="*/ 19 h 24"/>
                <a:gd name="T66" fmla="*/ 5 w 37"/>
                <a:gd name="T67" fmla="*/ 21 h 24"/>
                <a:gd name="T68" fmla="*/ 7 w 37"/>
                <a:gd name="T69" fmla="*/ 23 h 24"/>
                <a:gd name="T70" fmla="*/ 9 w 37"/>
                <a:gd name="T71" fmla="*/ 24 h 24"/>
                <a:gd name="T72" fmla="*/ 11 w 37"/>
                <a:gd name="T73" fmla="*/ 23 h 24"/>
                <a:gd name="T74" fmla="*/ 13 w 37"/>
                <a:gd name="T75" fmla="*/ 24 h 24"/>
                <a:gd name="T76" fmla="*/ 13 w 37"/>
                <a:gd name="T7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7" h="24">
                  <a:moveTo>
                    <a:pt x="13" y="24"/>
                  </a:move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4" y="23"/>
                    <a:pt x="14" y="23"/>
                  </a:cubicBezTo>
                  <a:cubicBezTo>
                    <a:pt x="14" y="22"/>
                    <a:pt x="14" y="22"/>
                    <a:pt x="14" y="21"/>
                  </a:cubicBezTo>
                  <a:cubicBezTo>
                    <a:pt x="15" y="21"/>
                    <a:pt x="16" y="21"/>
                    <a:pt x="16" y="21"/>
                  </a:cubicBezTo>
                  <a:cubicBezTo>
                    <a:pt x="15" y="20"/>
                    <a:pt x="15" y="19"/>
                    <a:pt x="15" y="19"/>
                  </a:cubicBezTo>
                  <a:cubicBezTo>
                    <a:pt x="16" y="19"/>
                    <a:pt x="16" y="18"/>
                    <a:pt x="17" y="18"/>
                  </a:cubicBezTo>
                  <a:cubicBezTo>
                    <a:pt x="17" y="18"/>
                    <a:pt x="18" y="18"/>
                    <a:pt x="18" y="18"/>
                  </a:cubicBezTo>
                  <a:cubicBezTo>
                    <a:pt x="18" y="17"/>
                    <a:pt x="20" y="17"/>
                    <a:pt x="20" y="17"/>
                  </a:cubicBezTo>
                  <a:cubicBezTo>
                    <a:pt x="21" y="17"/>
                    <a:pt x="22" y="17"/>
                    <a:pt x="22" y="18"/>
                  </a:cubicBezTo>
                  <a:cubicBezTo>
                    <a:pt x="22" y="18"/>
                    <a:pt x="23" y="19"/>
                    <a:pt x="23" y="19"/>
                  </a:cubicBezTo>
                  <a:cubicBezTo>
                    <a:pt x="23" y="19"/>
                    <a:pt x="23" y="19"/>
                    <a:pt x="23" y="20"/>
                  </a:cubicBezTo>
                  <a:cubicBezTo>
                    <a:pt x="23" y="21"/>
                    <a:pt x="23" y="21"/>
                    <a:pt x="23" y="21"/>
                  </a:cubicBezTo>
                  <a:cubicBezTo>
                    <a:pt x="24" y="21"/>
                    <a:pt x="24" y="21"/>
                    <a:pt x="24" y="21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5" y="20"/>
                    <a:pt x="25" y="20"/>
                  </a:cubicBezTo>
                  <a:cubicBezTo>
                    <a:pt x="25" y="20"/>
                    <a:pt x="26" y="20"/>
                    <a:pt x="26" y="20"/>
                  </a:cubicBezTo>
                  <a:cubicBezTo>
                    <a:pt x="27" y="21"/>
                    <a:pt x="27" y="22"/>
                    <a:pt x="27" y="22"/>
                  </a:cubicBezTo>
                  <a:cubicBezTo>
                    <a:pt x="28" y="22"/>
                    <a:pt x="29" y="23"/>
                    <a:pt x="29" y="23"/>
                  </a:cubicBezTo>
                  <a:cubicBezTo>
                    <a:pt x="30" y="23"/>
                    <a:pt x="30" y="23"/>
                    <a:pt x="30" y="23"/>
                  </a:cubicBezTo>
                  <a:cubicBezTo>
                    <a:pt x="31" y="23"/>
                    <a:pt x="31" y="22"/>
                    <a:pt x="31" y="22"/>
                  </a:cubicBezTo>
                  <a:cubicBezTo>
                    <a:pt x="31" y="22"/>
                    <a:pt x="31" y="22"/>
                    <a:pt x="32" y="22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21"/>
                    <a:pt x="36" y="21"/>
                    <a:pt x="36" y="21"/>
                  </a:cubicBezTo>
                  <a:cubicBezTo>
                    <a:pt x="36" y="20"/>
                    <a:pt x="36" y="19"/>
                    <a:pt x="36" y="19"/>
                  </a:cubicBezTo>
                  <a:cubicBezTo>
                    <a:pt x="36" y="18"/>
                    <a:pt x="37" y="18"/>
                    <a:pt x="37" y="17"/>
                  </a:cubicBezTo>
                  <a:cubicBezTo>
                    <a:pt x="37" y="14"/>
                    <a:pt x="37" y="14"/>
                    <a:pt x="37" y="14"/>
                  </a:cubicBezTo>
                  <a:cubicBezTo>
                    <a:pt x="37" y="14"/>
                    <a:pt x="37" y="13"/>
                    <a:pt x="37" y="13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9"/>
                    <a:pt x="35" y="8"/>
                  </a:cubicBezTo>
                  <a:cubicBezTo>
                    <a:pt x="35" y="7"/>
                    <a:pt x="35" y="7"/>
                    <a:pt x="34" y="7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6"/>
                    <a:pt x="31" y="5"/>
                    <a:pt x="31" y="5"/>
                  </a:cubicBezTo>
                  <a:cubicBezTo>
                    <a:pt x="30" y="5"/>
                    <a:pt x="30" y="5"/>
                    <a:pt x="29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0" y="5"/>
                    <a:pt x="30" y="5"/>
                    <a:pt x="29" y="5"/>
                  </a:cubicBezTo>
                  <a:cubicBezTo>
                    <a:pt x="30" y="6"/>
                    <a:pt x="30" y="6"/>
                    <a:pt x="29" y="5"/>
                  </a:cubicBezTo>
                  <a:cubicBezTo>
                    <a:pt x="30" y="6"/>
                    <a:pt x="31" y="6"/>
                    <a:pt x="28" y="5"/>
                  </a:cubicBezTo>
                  <a:cubicBezTo>
                    <a:pt x="27" y="5"/>
                    <a:pt x="27" y="4"/>
                    <a:pt x="26" y="4"/>
                  </a:cubicBezTo>
                  <a:cubicBezTo>
                    <a:pt x="26" y="4"/>
                    <a:pt x="25" y="4"/>
                    <a:pt x="25" y="3"/>
                  </a:cubicBezTo>
                  <a:cubicBezTo>
                    <a:pt x="25" y="3"/>
                    <a:pt x="25" y="3"/>
                    <a:pt x="25" y="2"/>
                  </a:cubicBezTo>
                  <a:cubicBezTo>
                    <a:pt x="25" y="2"/>
                    <a:pt x="25" y="2"/>
                    <a:pt x="25" y="2"/>
                  </a:cubicBezTo>
                  <a:cubicBezTo>
                    <a:pt x="25" y="1"/>
                    <a:pt x="25" y="1"/>
                    <a:pt x="24" y="1"/>
                  </a:cubicBezTo>
                  <a:cubicBezTo>
                    <a:pt x="23" y="1"/>
                    <a:pt x="23" y="1"/>
                    <a:pt x="23" y="1"/>
                  </a:cubicBezTo>
                  <a:cubicBezTo>
                    <a:pt x="22" y="1"/>
                    <a:pt x="21" y="0"/>
                    <a:pt x="21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3"/>
                    <a:pt x="16" y="4"/>
                    <a:pt x="16" y="4"/>
                  </a:cubicBezTo>
                  <a:cubicBezTo>
                    <a:pt x="15" y="5"/>
                    <a:pt x="14" y="6"/>
                    <a:pt x="12" y="6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1" y="4"/>
                    <a:pt x="1" y="5"/>
                  </a:cubicBezTo>
                  <a:cubicBezTo>
                    <a:pt x="1" y="5"/>
                    <a:pt x="0" y="6"/>
                    <a:pt x="0" y="7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2" y="13"/>
                    <a:pt x="2" y="14"/>
                    <a:pt x="3" y="14"/>
                  </a:cubicBezTo>
                  <a:cubicBezTo>
                    <a:pt x="4" y="15"/>
                    <a:pt x="4" y="16"/>
                    <a:pt x="4" y="16"/>
                  </a:cubicBezTo>
                  <a:cubicBezTo>
                    <a:pt x="5" y="17"/>
                    <a:pt x="5" y="17"/>
                    <a:pt x="5" y="17"/>
                  </a:cubicBezTo>
                  <a:cubicBezTo>
                    <a:pt x="5" y="17"/>
                    <a:pt x="5" y="19"/>
                    <a:pt x="5" y="19"/>
                  </a:cubicBezTo>
                  <a:cubicBezTo>
                    <a:pt x="5" y="20"/>
                    <a:pt x="5" y="20"/>
                    <a:pt x="5" y="20"/>
                  </a:cubicBezTo>
                  <a:cubicBezTo>
                    <a:pt x="5" y="20"/>
                    <a:pt x="5" y="21"/>
                    <a:pt x="5" y="21"/>
                  </a:cubicBezTo>
                  <a:cubicBezTo>
                    <a:pt x="6" y="21"/>
                    <a:pt x="6" y="22"/>
                    <a:pt x="6" y="22"/>
                  </a:cubicBezTo>
                  <a:cubicBezTo>
                    <a:pt x="6" y="22"/>
                    <a:pt x="7" y="23"/>
                    <a:pt x="7" y="23"/>
                  </a:cubicBezTo>
                  <a:cubicBezTo>
                    <a:pt x="8" y="23"/>
                    <a:pt x="8" y="23"/>
                    <a:pt x="8" y="23"/>
                  </a:cubicBezTo>
                  <a:cubicBezTo>
                    <a:pt x="9" y="23"/>
                    <a:pt x="9" y="24"/>
                    <a:pt x="9" y="24"/>
                  </a:cubicBezTo>
                  <a:cubicBezTo>
                    <a:pt x="9" y="23"/>
                    <a:pt x="10" y="23"/>
                    <a:pt x="10" y="23"/>
                  </a:cubicBezTo>
                  <a:cubicBezTo>
                    <a:pt x="10" y="23"/>
                    <a:pt x="11" y="23"/>
                    <a:pt x="11" y="23"/>
                  </a:cubicBezTo>
                  <a:cubicBezTo>
                    <a:pt x="11" y="23"/>
                    <a:pt x="12" y="23"/>
                    <a:pt x="12" y="23"/>
                  </a:cubicBezTo>
                  <a:cubicBezTo>
                    <a:pt x="12" y="23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4"/>
                    <a:pt x="13" y="24"/>
                    <a:pt x="13" y="24"/>
                  </a:cubicBezTo>
                  <a:close/>
                </a:path>
              </a:pathLst>
            </a:custGeom>
            <a:grpFill/>
            <a:ln w="9525">
              <a:solidFill>
                <a:srgbClr val="222A35">
                  <a:alpha val="25000"/>
                </a:srgbClr>
              </a:solidFill>
              <a:round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3" name="Freeform 235"/>
            <p:cNvSpPr>
              <a:spLocks/>
            </p:cNvSpPr>
            <p:nvPr/>
          </p:nvSpPr>
          <p:spPr bwMode="auto">
            <a:xfrm>
              <a:off x="5439590" y="2508932"/>
              <a:ext cx="722313" cy="676274"/>
            </a:xfrm>
            <a:custGeom>
              <a:avLst/>
              <a:gdLst>
                <a:gd name="T0" fmla="*/ 21 w 227"/>
                <a:gd name="T1" fmla="*/ 158 h 212"/>
                <a:gd name="T2" fmla="*/ 20 w 227"/>
                <a:gd name="T3" fmla="*/ 168 h 212"/>
                <a:gd name="T4" fmla="*/ 10 w 227"/>
                <a:gd name="T5" fmla="*/ 180 h 212"/>
                <a:gd name="T6" fmla="*/ 14 w 227"/>
                <a:gd name="T7" fmla="*/ 190 h 212"/>
                <a:gd name="T8" fmla="*/ 21 w 227"/>
                <a:gd name="T9" fmla="*/ 199 h 212"/>
                <a:gd name="T10" fmla="*/ 21 w 227"/>
                <a:gd name="T11" fmla="*/ 212 h 212"/>
                <a:gd name="T12" fmla="*/ 32 w 227"/>
                <a:gd name="T13" fmla="*/ 209 h 212"/>
                <a:gd name="T14" fmla="*/ 37 w 227"/>
                <a:gd name="T15" fmla="*/ 201 h 212"/>
                <a:gd name="T16" fmla="*/ 60 w 227"/>
                <a:gd name="T17" fmla="*/ 190 h 212"/>
                <a:gd name="T18" fmla="*/ 95 w 227"/>
                <a:gd name="T19" fmla="*/ 188 h 212"/>
                <a:gd name="T20" fmla="*/ 112 w 227"/>
                <a:gd name="T21" fmla="*/ 188 h 212"/>
                <a:gd name="T22" fmla="*/ 121 w 227"/>
                <a:gd name="T23" fmla="*/ 190 h 212"/>
                <a:gd name="T24" fmla="*/ 130 w 227"/>
                <a:gd name="T25" fmla="*/ 189 h 212"/>
                <a:gd name="T26" fmla="*/ 145 w 227"/>
                <a:gd name="T27" fmla="*/ 187 h 212"/>
                <a:gd name="T28" fmla="*/ 164 w 227"/>
                <a:gd name="T29" fmla="*/ 180 h 212"/>
                <a:gd name="T30" fmla="*/ 175 w 227"/>
                <a:gd name="T31" fmla="*/ 184 h 212"/>
                <a:gd name="T32" fmla="*/ 191 w 227"/>
                <a:gd name="T33" fmla="*/ 177 h 212"/>
                <a:gd name="T34" fmla="*/ 203 w 227"/>
                <a:gd name="T35" fmla="*/ 182 h 212"/>
                <a:gd name="T36" fmla="*/ 202 w 227"/>
                <a:gd name="T37" fmla="*/ 143 h 212"/>
                <a:gd name="T38" fmla="*/ 218 w 227"/>
                <a:gd name="T39" fmla="*/ 137 h 212"/>
                <a:gd name="T40" fmla="*/ 213 w 227"/>
                <a:gd name="T41" fmla="*/ 130 h 212"/>
                <a:gd name="T42" fmla="*/ 206 w 227"/>
                <a:gd name="T43" fmla="*/ 118 h 212"/>
                <a:gd name="T44" fmla="*/ 201 w 227"/>
                <a:gd name="T45" fmla="*/ 111 h 212"/>
                <a:gd name="T46" fmla="*/ 203 w 227"/>
                <a:gd name="T47" fmla="*/ 94 h 212"/>
                <a:gd name="T48" fmla="*/ 217 w 227"/>
                <a:gd name="T49" fmla="*/ 93 h 212"/>
                <a:gd name="T50" fmla="*/ 227 w 227"/>
                <a:gd name="T51" fmla="*/ 82 h 212"/>
                <a:gd name="T52" fmla="*/ 216 w 227"/>
                <a:gd name="T53" fmla="*/ 73 h 212"/>
                <a:gd name="T54" fmla="*/ 208 w 227"/>
                <a:gd name="T55" fmla="*/ 70 h 212"/>
                <a:gd name="T56" fmla="*/ 196 w 227"/>
                <a:gd name="T57" fmla="*/ 61 h 212"/>
                <a:gd name="T58" fmla="*/ 179 w 227"/>
                <a:gd name="T59" fmla="*/ 50 h 212"/>
                <a:gd name="T60" fmla="*/ 174 w 227"/>
                <a:gd name="T61" fmla="*/ 43 h 212"/>
                <a:gd name="T62" fmla="*/ 164 w 227"/>
                <a:gd name="T63" fmla="*/ 29 h 212"/>
                <a:gd name="T64" fmla="*/ 158 w 227"/>
                <a:gd name="T65" fmla="*/ 15 h 212"/>
                <a:gd name="T66" fmla="*/ 154 w 227"/>
                <a:gd name="T67" fmla="*/ 6 h 212"/>
                <a:gd name="T68" fmla="*/ 136 w 227"/>
                <a:gd name="T69" fmla="*/ 2 h 212"/>
                <a:gd name="T70" fmla="*/ 124 w 227"/>
                <a:gd name="T71" fmla="*/ 11 h 212"/>
                <a:gd name="T72" fmla="*/ 119 w 227"/>
                <a:gd name="T73" fmla="*/ 7 h 212"/>
                <a:gd name="T74" fmla="*/ 108 w 227"/>
                <a:gd name="T75" fmla="*/ 5 h 212"/>
                <a:gd name="T76" fmla="*/ 97 w 227"/>
                <a:gd name="T77" fmla="*/ 2 h 212"/>
                <a:gd name="T78" fmla="*/ 92 w 227"/>
                <a:gd name="T79" fmla="*/ 4 h 212"/>
                <a:gd name="T80" fmla="*/ 86 w 227"/>
                <a:gd name="T81" fmla="*/ 1 h 212"/>
                <a:gd name="T82" fmla="*/ 79 w 227"/>
                <a:gd name="T83" fmla="*/ 11 h 212"/>
                <a:gd name="T84" fmla="*/ 69 w 227"/>
                <a:gd name="T85" fmla="*/ 18 h 212"/>
                <a:gd name="T86" fmla="*/ 59 w 227"/>
                <a:gd name="T87" fmla="*/ 26 h 212"/>
                <a:gd name="T88" fmla="*/ 57 w 227"/>
                <a:gd name="T89" fmla="*/ 42 h 212"/>
                <a:gd name="T90" fmla="*/ 63 w 227"/>
                <a:gd name="T91" fmla="*/ 47 h 212"/>
                <a:gd name="T92" fmla="*/ 54 w 227"/>
                <a:gd name="T93" fmla="*/ 59 h 212"/>
                <a:gd name="T94" fmla="*/ 45 w 227"/>
                <a:gd name="T95" fmla="*/ 70 h 212"/>
                <a:gd name="T96" fmla="*/ 47 w 227"/>
                <a:gd name="T97" fmla="*/ 89 h 212"/>
                <a:gd name="T98" fmla="*/ 46 w 227"/>
                <a:gd name="T99" fmla="*/ 96 h 212"/>
                <a:gd name="T100" fmla="*/ 37 w 227"/>
                <a:gd name="T101" fmla="*/ 96 h 212"/>
                <a:gd name="T102" fmla="*/ 29 w 227"/>
                <a:gd name="T103" fmla="*/ 102 h 212"/>
                <a:gd name="T104" fmla="*/ 18 w 227"/>
                <a:gd name="T105" fmla="*/ 113 h 212"/>
                <a:gd name="T106" fmla="*/ 1 w 227"/>
                <a:gd name="T107" fmla="*/ 118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27" h="212">
                  <a:moveTo>
                    <a:pt x="11" y="138"/>
                  </a:moveTo>
                  <a:cubicBezTo>
                    <a:pt x="17" y="147"/>
                    <a:pt x="17" y="147"/>
                    <a:pt x="17" y="147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9" y="155"/>
                    <a:pt x="20" y="157"/>
                    <a:pt x="21" y="158"/>
                  </a:cubicBezTo>
                  <a:cubicBezTo>
                    <a:pt x="21" y="158"/>
                    <a:pt x="21" y="159"/>
                    <a:pt x="21" y="160"/>
                  </a:cubicBezTo>
                  <a:cubicBezTo>
                    <a:pt x="21" y="161"/>
                    <a:pt x="21" y="161"/>
                    <a:pt x="21" y="162"/>
                  </a:cubicBezTo>
                  <a:cubicBezTo>
                    <a:pt x="21" y="162"/>
                    <a:pt x="21" y="162"/>
                    <a:pt x="21" y="162"/>
                  </a:cubicBezTo>
                  <a:cubicBezTo>
                    <a:pt x="22" y="165"/>
                    <a:pt x="22" y="167"/>
                    <a:pt x="20" y="168"/>
                  </a:cubicBezTo>
                  <a:cubicBezTo>
                    <a:pt x="20" y="169"/>
                    <a:pt x="19" y="171"/>
                    <a:pt x="17" y="173"/>
                  </a:cubicBezTo>
                  <a:cubicBezTo>
                    <a:pt x="17" y="173"/>
                    <a:pt x="17" y="173"/>
                    <a:pt x="17" y="17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10" y="180"/>
                    <a:pt x="10" y="180"/>
                    <a:pt x="10" y="180"/>
                  </a:cubicBezTo>
                  <a:cubicBezTo>
                    <a:pt x="7" y="187"/>
                    <a:pt x="7" y="187"/>
                    <a:pt x="7" y="187"/>
                  </a:cubicBezTo>
                  <a:cubicBezTo>
                    <a:pt x="7" y="189"/>
                    <a:pt x="7" y="189"/>
                    <a:pt x="7" y="189"/>
                  </a:cubicBezTo>
                  <a:cubicBezTo>
                    <a:pt x="7" y="189"/>
                    <a:pt x="7" y="189"/>
                    <a:pt x="7" y="189"/>
                  </a:cubicBezTo>
                  <a:cubicBezTo>
                    <a:pt x="8" y="189"/>
                    <a:pt x="14" y="190"/>
                    <a:pt x="14" y="190"/>
                  </a:cubicBezTo>
                  <a:cubicBezTo>
                    <a:pt x="14" y="190"/>
                    <a:pt x="14" y="190"/>
                    <a:pt x="14" y="190"/>
                  </a:cubicBezTo>
                  <a:cubicBezTo>
                    <a:pt x="20" y="193"/>
                    <a:pt x="20" y="193"/>
                    <a:pt x="20" y="193"/>
                  </a:cubicBezTo>
                  <a:cubicBezTo>
                    <a:pt x="21" y="198"/>
                    <a:pt x="21" y="198"/>
                    <a:pt x="21" y="198"/>
                  </a:cubicBezTo>
                  <a:cubicBezTo>
                    <a:pt x="21" y="199"/>
                    <a:pt x="21" y="199"/>
                    <a:pt x="21" y="199"/>
                  </a:cubicBezTo>
                  <a:cubicBezTo>
                    <a:pt x="21" y="205"/>
                    <a:pt x="21" y="205"/>
                    <a:pt x="21" y="206"/>
                  </a:cubicBezTo>
                  <a:cubicBezTo>
                    <a:pt x="21" y="206"/>
                    <a:pt x="21" y="210"/>
                    <a:pt x="21" y="211"/>
                  </a:cubicBezTo>
                  <a:cubicBezTo>
                    <a:pt x="21" y="211"/>
                    <a:pt x="21" y="211"/>
                    <a:pt x="21" y="211"/>
                  </a:cubicBezTo>
                  <a:cubicBezTo>
                    <a:pt x="21" y="211"/>
                    <a:pt x="21" y="212"/>
                    <a:pt x="21" y="212"/>
                  </a:cubicBezTo>
                  <a:cubicBezTo>
                    <a:pt x="24" y="210"/>
                    <a:pt x="24" y="210"/>
                    <a:pt x="24" y="210"/>
                  </a:cubicBezTo>
                  <a:cubicBezTo>
                    <a:pt x="25" y="211"/>
                    <a:pt x="25" y="211"/>
                    <a:pt x="25" y="211"/>
                  </a:cubicBezTo>
                  <a:cubicBezTo>
                    <a:pt x="25" y="211"/>
                    <a:pt x="27" y="211"/>
                    <a:pt x="29" y="212"/>
                  </a:cubicBezTo>
                  <a:cubicBezTo>
                    <a:pt x="30" y="210"/>
                    <a:pt x="31" y="209"/>
                    <a:pt x="32" y="209"/>
                  </a:cubicBezTo>
                  <a:cubicBezTo>
                    <a:pt x="32" y="209"/>
                    <a:pt x="32" y="209"/>
                    <a:pt x="32" y="210"/>
                  </a:cubicBezTo>
                  <a:cubicBezTo>
                    <a:pt x="33" y="209"/>
                    <a:pt x="34" y="206"/>
                    <a:pt x="34" y="206"/>
                  </a:cubicBezTo>
                  <a:cubicBezTo>
                    <a:pt x="35" y="203"/>
                    <a:pt x="35" y="203"/>
                    <a:pt x="35" y="203"/>
                  </a:cubicBezTo>
                  <a:cubicBezTo>
                    <a:pt x="37" y="201"/>
                    <a:pt x="37" y="201"/>
                    <a:pt x="37" y="201"/>
                  </a:cubicBezTo>
                  <a:cubicBezTo>
                    <a:pt x="37" y="199"/>
                    <a:pt x="37" y="199"/>
                    <a:pt x="37" y="199"/>
                  </a:cubicBezTo>
                  <a:cubicBezTo>
                    <a:pt x="42" y="196"/>
                    <a:pt x="42" y="196"/>
                    <a:pt x="42" y="196"/>
                  </a:cubicBezTo>
                  <a:cubicBezTo>
                    <a:pt x="54" y="194"/>
                    <a:pt x="54" y="194"/>
                    <a:pt x="54" y="194"/>
                  </a:cubicBezTo>
                  <a:cubicBezTo>
                    <a:pt x="60" y="190"/>
                    <a:pt x="60" y="190"/>
                    <a:pt x="60" y="190"/>
                  </a:cubicBezTo>
                  <a:cubicBezTo>
                    <a:pt x="68" y="191"/>
                    <a:pt x="68" y="191"/>
                    <a:pt x="68" y="191"/>
                  </a:cubicBezTo>
                  <a:cubicBezTo>
                    <a:pt x="88" y="190"/>
                    <a:pt x="88" y="190"/>
                    <a:pt x="88" y="190"/>
                  </a:cubicBezTo>
                  <a:cubicBezTo>
                    <a:pt x="95" y="188"/>
                    <a:pt x="95" y="188"/>
                    <a:pt x="95" y="188"/>
                  </a:cubicBezTo>
                  <a:cubicBezTo>
                    <a:pt x="95" y="188"/>
                    <a:pt x="95" y="188"/>
                    <a:pt x="95" y="188"/>
                  </a:cubicBezTo>
                  <a:cubicBezTo>
                    <a:pt x="95" y="188"/>
                    <a:pt x="96" y="188"/>
                    <a:pt x="96" y="188"/>
                  </a:cubicBezTo>
                  <a:cubicBezTo>
                    <a:pt x="97" y="189"/>
                    <a:pt x="100" y="189"/>
                    <a:pt x="101" y="189"/>
                  </a:cubicBezTo>
                  <a:cubicBezTo>
                    <a:pt x="103" y="189"/>
                    <a:pt x="111" y="188"/>
                    <a:pt x="112" y="188"/>
                  </a:cubicBezTo>
                  <a:cubicBezTo>
                    <a:pt x="112" y="188"/>
                    <a:pt x="112" y="188"/>
                    <a:pt x="112" y="188"/>
                  </a:cubicBezTo>
                  <a:cubicBezTo>
                    <a:pt x="116" y="191"/>
                    <a:pt x="116" y="191"/>
                    <a:pt x="116" y="191"/>
                  </a:cubicBezTo>
                  <a:cubicBezTo>
                    <a:pt x="118" y="193"/>
                    <a:pt x="118" y="193"/>
                    <a:pt x="118" y="193"/>
                  </a:cubicBezTo>
                  <a:cubicBezTo>
                    <a:pt x="119" y="192"/>
                    <a:pt x="120" y="191"/>
                    <a:pt x="121" y="190"/>
                  </a:cubicBezTo>
                  <a:cubicBezTo>
                    <a:pt x="121" y="190"/>
                    <a:pt x="121" y="190"/>
                    <a:pt x="121" y="190"/>
                  </a:cubicBezTo>
                  <a:cubicBezTo>
                    <a:pt x="122" y="190"/>
                    <a:pt x="122" y="190"/>
                    <a:pt x="122" y="190"/>
                  </a:cubicBezTo>
                  <a:cubicBezTo>
                    <a:pt x="124" y="190"/>
                    <a:pt x="127" y="192"/>
                    <a:pt x="127" y="192"/>
                  </a:cubicBezTo>
                  <a:cubicBezTo>
                    <a:pt x="129" y="193"/>
                    <a:pt x="129" y="193"/>
                    <a:pt x="129" y="193"/>
                  </a:cubicBezTo>
                  <a:cubicBezTo>
                    <a:pt x="130" y="189"/>
                    <a:pt x="130" y="189"/>
                    <a:pt x="130" y="189"/>
                  </a:cubicBezTo>
                  <a:cubicBezTo>
                    <a:pt x="135" y="190"/>
                    <a:pt x="135" y="190"/>
                    <a:pt x="135" y="190"/>
                  </a:cubicBezTo>
                  <a:cubicBezTo>
                    <a:pt x="140" y="185"/>
                    <a:pt x="140" y="185"/>
                    <a:pt x="140" y="185"/>
                  </a:cubicBezTo>
                  <a:cubicBezTo>
                    <a:pt x="143" y="186"/>
                    <a:pt x="143" y="186"/>
                    <a:pt x="143" y="186"/>
                  </a:cubicBezTo>
                  <a:cubicBezTo>
                    <a:pt x="145" y="187"/>
                    <a:pt x="145" y="187"/>
                    <a:pt x="145" y="187"/>
                  </a:cubicBezTo>
                  <a:cubicBezTo>
                    <a:pt x="149" y="184"/>
                    <a:pt x="149" y="184"/>
                    <a:pt x="149" y="184"/>
                  </a:cubicBezTo>
                  <a:cubicBezTo>
                    <a:pt x="153" y="187"/>
                    <a:pt x="153" y="187"/>
                    <a:pt x="153" y="187"/>
                  </a:cubicBezTo>
                  <a:cubicBezTo>
                    <a:pt x="153" y="185"/>
                    <a:pt x="155" y="184"/>
                    <a:pt x="158" y="183"/>
                  </a:cubicBezTo>
                  <a:cubicBezTo>
                    <a:pt x="159" y="182"/>
                    <a:pt x="162" y="180"/>
                    <a:pt x="164" y="180"/>
                  </a:cubicBezTo>
                  <a:cubicBezTo>
                    <a:pt x="166" y="180"/>
                    <a:pt x="168" y="181"/>
                    <a:pt x="168" y="182"/>
                  </a:cubicBezTo>
                  <a:cubicBezTo>
                    <a:pt x="169" y="183"/>
                    <a:pt x="170" y="183"/>
                    <a:pt x="171" y="185"/>
                  </a:cubicBezTo>
                  <a:cubicBezTo>
                    <a:pt x="172" y="186"/>
                    <a:pt x="172" y="186"/>
                    <a:pt x="172" y="186"/>
                  </a:cubicBezTo>
                  <a:cubicBezTo>
                    <a:pt x="175" y="184"/>
                    <a:pt x="175" y="184"/>
                    <a:pt x="175" y="184"/>
                  </a:cubicBezTo>
                  <a:cubicBezTo>
                    <a:pt x="177" y="181"/>
                    <a:pt x="177" y="181"/>
                    <a:pt x="177" y="181"/>
                  </a:cubicBezTo>
                  <a:cubicBezTo>
                    <a:pt x="180" y="181"/>
                    <a:pt x="180" y="181"/>
                    <a:pt x="180" y="181"/>
                  </a:cubicBezTo>
                  <a:cubicBezTo>
                    <a:pt x="184" y="179"/>
                    <a:pt x="184" y="179"/>
                    <a:pt x="184" y="179"/>
                  </a:cubicBezTo>
                  <a:cubicBezTo>
                    <a:pt x="191" y="177"/>
                    <a:pt x="191" y="177"/>
                    <a:pt x="191" y="177"/>
                  </a:cubicBezTo>
                  <a:cubicBezTo>
                    <a:pt x="197" y="179"/>
                    <a:pt x="197" y="179"/>
                    <a:pt x="197" y="179"/>
                  </a:cubicBezTo>
                  <a:cubicBezTo>
                    <a:pt x="200" y="183"/>
                    <a:pt x="200" y="183"/>
                    <a:pt x="200" y="183"/>
                  </a:cubicBezTo>
                  <a:cubicBezTo>
                    <a:pt x="202" y="183"/>
                    <a:pt x="202" y="183"/>
                    <a:pt x="202" y="183"/>
                  </a:cubicBezTo>
                  <a:cubicBezTo>
                    <a:pt x="203" y="182"/>
                    <a:pt x="203" y="182"/>
                    <a:pt x="203" y="182"/>
                  </a:cubicBezTo>
                  <a:cubicBezTo>
                    <a:pt x="201" y="179"/>
                    <a:pt x="201" y="179"/>
                    <a:pt x="201" y="179"/>
                  </a:cubicBezTo>
                  <a:cubicBezTo>
                    <a:pt x="196" y="168"/>
                    <a:pt x="196" y="168"/>
                    <a:pt x="196" y="168"/>
                  </a:cubicBezTo>
                  <a:cubicBezTo>
                    <a:pt x="201" y="153"/>
                    <a:pt x="201" y="153"/>
                    <a:pt x="201" y="153"/>
                  </a:cubicBezTo>
                  <a:cubicBezTo>
                    <a:pt x="202" y="143"/>
                    <a:pt x="202" y="143"/>
                    <a:pt x="202" y="143"/>
                  </a:cubicBezTo>
                  <a:cubicBezTo>
                    <a:pt x="213" y="142"/>
                    <a:pt x="213" y="142"/>
                    <a:pt x="213" y="142"/>
                  </a:cubicBezTo>
                  <a:cubicBezTo>
                    <a:pt x="216" y="138"/>
                    <a:pt x="216" y="138"/>
                    <a:pt x="216" y="138"/>
                  </a:cubicBezTo>
                  <a:cubicBezTo>
                    <a:pt x="219" y="137"/>
                    <a:pt x="219" y="137"/>
                    <a:pt x="219" y="137"/>
                  </a:cubicBezTo>
                  <a:cubicBezTo>
                    <a:pt x="218" y="137"/>
                    <a:pt x="218" y="137"/>
                    <a:pt x="218" y="137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6" y="135"/>
                    <a:pt x="216" y="135"/>
                    <a:pt x="216" y="135"/>
                  </a:cubicBezTo>
                  <a:cubicBezTo>
                    <a:pt x="212" y="133"/>
                    <a:pt x="212" y="133"/>
                    <a:pt x="212" y="133"/>
                  </a:cubicBezTo>
                  <a:cubicBezTo>
                    <a:pt x="213" y="130"/>
                    <a:pt x="213" y="130"/>
                    <a:pt x="213" y="130"/>
                  </a:cubicBezTo>
                  <a:cubicBezTo>
                    <a:pt x="210" y="123"/>
                    <a:pt x="210" y="123"/>
                    <a:pt x="210" y="123"/>
                  </a:cubicBezTo>
                  <a:cubicBezTo>
                    <a:pt x="210" y="122"/>
                    <a:pt x="210" y="122"/>
                    <a:pt x="210" y="122"/>
                  </a:cubicBezTo>
                  <a:cubicBezTo>
                    <a:pt x="209" y="122"/>
                    <a:pt x="209" y="122"/>
                    <a:pt x="209" y="122"/>
                  </a:cubicBezTo>
                  <a:cubicBezTo>
                    <a:pt x="206" y="118"/>
                    <a:pt x="206" y="118"/>
                    <a:pt x="206" y="118"/>
                  </a:cubicBezTo>
                  <a:cubicBezTo>
                    <a:pt x="208" y="115"/>
                    <a:pt x="208" y="115"/>
                    <a:pt x="208" y="115"/>
                  </a:cubicBezTo>
                  <a:cubicBezTo>
                    <a:pt x="207" y="114"/>
                    <a:pt x="207" y="114"/>
                    <a:pt x="207" y="114"/>
                  </a:cubicBezTo>
                  <a:cubicBezTo>
                    <a:pt x="205" y="112"/>
                    <a:pt x="205" y="112"/>
                    <a:pt x="205" y="112"/>
                  </a:cubicBezTo>
                  <a:cubicBezTo>
                    <a:pt x="201" y="111"/>
                    <a:pt x="201" y="111"/>
                    <a:pt x="201" y="111"/>
                  </a:cubicBezTo>
                  <a:cubicBezTo>
                    <a:pt x="197" y="107"/>
                    <a:pt x="197" y="107"/>
                    <a:pt x="197" y="107"/>
                  </a:cubicBezTo>
                  <a:cubicBezTo>
                    <a:pt x="196" y="104"/>
                    <a:pt x="196" y="104"/>
                    <a:pt x="196" y="104"/>
                  </a:cubicBezTo>
                  <a:cubicBezTo>
                    <a:pt x="198" y="97"/>
                    <a:pt x="198" y="97"/>
                    <a:pt x="198" y="97"/>
                  </a:cubicBezTo>
                  <a:cubicBezTo>
                    <a:pt x="199" y="96"/>
                    <a:pt x="200" y="95"/>
                    <a:pt x="203" y="94"/>
                  </a:cubicBezTo>
                  <a:cubicBezTo>
                    <a:pt x="204" y="93"/>
                    <a:pt x="205" y="93"/>
                    <a:pt x="206" y="93"/>
                  </a:cubicBezTo>
                  <a:cubicBezTo>
                    <a:pt x="207" y="93"/>
                    <a:pt x="208" y="93"/>
                    <a:pt x="209" y="94"/>
                  </a:cubicBezTo>
                  <a:cubicBezTo>
                    <a:pt x="213" y="95"/>
                    <a:pt x="213" y="95"/>
                    <a:pt x="213" y="95"/>
                  </a:cubicBezTo>
                  <a:cubicBezTo>
                    <a:pt x="217" y="93"/>
                    <a:pt x="217" y="93"/>
                    <a:pt x="217" y="93"/>
                  </a:cubicBezTo>
                  <a:cubicBezTo>
                    <a:pt x="219" y="92"/>
                    <a:pt x="222" y="90"/>
                    <a:pt x="223" y="89"/>
                  </a:cubicBezTo>
                  <a:cubicBezTo>
                    <a:pt x="223" y="88"/>
                    <a:pt x="223" y="87"/>
                    <a:pt x="222" y="86"/>
                  </a:cubicBezTo>
                  <a:cubicBezTo>
                    <a:pt x="221" y="84"/>
                    <a:pt x="221" y="84"/>
                    <a:pt x="221" y="84"/>
                  </a:cubicBezTo>
                  <a:cubicBezTo>
                    <a:pt x="227" y="82"/>
                    <a:pt x="227" y="82"/>
                    <a:pt x="227" y="82"/>
                  </a:cubicBezTo>
                  <a:cubicBezTo>
                    <a:pt x="227" y="81"/>
                    <a:pt x="227" y="81"/>
                    <a:pt x="227" y="81"/>
                  </a:cubicBezTo>
                  <a:cubicBezTo>
                    <a:pt x="227" y="79"/>
                    <a:pt x="227" y="79"/>
                    <a:pt x="227" y="79"/>
                  </a:cubicBezTo>
                  <a:cubicBezTo>
                    <a:pt x="222" y="77"/>
                    <a:pt x="222" y="77"/>
                    <a:pt x="222" y="77"/>
                  </a:cubicBezTo>
                  <a:cubicBezTo>
                    <a:pt x="216" y="73"/>
                    <a:pt x="216" y="73"/>
                    <a:pt x="216" y="73"/>
                  </a:cubicBezTo>
                  <a:cubicBezTo>
                    <a:pt x="217" y="71"/>
                    <a:pt x="217" y="71"/>
                    <a:pt x="217" y="71"/>
                  </a:cubicBezTo>
                  <a:cubicBezTo>
                    <a:pt x="217" y="71"/>
                    <a:pt x="217" y="71"/>
                    <a:pt x="217" y="71"/>
                  </a:cubicBezTo>
                  <a:cubicBezTo>
                    <a:pt x="209" y="69"/>
                    <a:pt x="209" y="69"/>
                    <a:pt x="209" y="69"/>
                  </a:cubicBezTo>
                  <a:cubicBezTo>
                    <a:pt x="208" y="70"/>
                    <a:pt x="208" y="70"/>
                    <a:pt x="208" y="70"/>
                  </a:cubicBezTo>
                  <a:cubicBezTo>
                    <a:pt x="206" y="72"/>
                    <a:pt x="206" y="72"/>
                    <a:pt x="206" y="72"/>
                  </a:cubicBezTo>
                  <a:cubicBezTo>
                    <a:pt x="199" y="72"/>
                    <a:pt x="199" y="72"/>
                    <a:pt x="199" y="72"/>
                  </a:cubicBezTo>
                  <a:cubicBezTo>
                    <a:pt x="198" y="64"/>
                    <a:pt x="198" y="64"/>
                    <a:pt x="198" y="64"/>
                  </a:cubicBezTo>
                  <a:cubicBezTo>
                    <a:pt x="196" y="61"/>
                    <a:pt x="196" y="61"/>
                    <a:pt x="196" y="61"/>
                  </a:cubicBezTo>
                  <a:cubicBezTo>
                    <a:pt x="193" y="60"/>
                    <a:pt x="193" y="60"/>
                    <a:pt x="193" y="60"/>
                  </a:cubicBezTo>
                  <a:cubicBezTo>
                    <a:pt x="184" y="58"/>
                    <a:pt x="184" y="58"/>
                    <a:pt x="184" y="58"/>
                  </a:cubicBezTo>
                  <a:cubicBezTo>
                    <a:pt x="179" y="52"/>
                    <a:pt x="179" y="52"/>
                    <a:pt x="179" y="52"/>
                  </a:cubicBezTo>
                  <a:cubicBezTo>
                    <a:pt x="179" y="50"/>
                    <a:pt x="179" y="50"/>
                    <a:pt x="179" y="50"/>
                  </a:cubicBezTo>
                  <a:cubicBezTo>
                    <a:pt x="179" y="50"/>
                    <a:pt x="177" y="50"/>
                    <a:pt x="177" y="50"/>
                  </a:cubicBezTo>
                  <a:cubicBezTo>
                    <a:pt x="175" y="49"/>
                    <a:pt x="174" y="48"/>
                    <a:pt x="174" y="48"/>
                  </a:cubicBezTo>
                  <a:cubicBezTo>
                    <a:pt x="173" y="46"/>
                    <a:pt x="174" y="45"/>
                    <a:pt x="174" y="44"/>
                  </a:cubicBezTo>
                  <a:cubicBezTo>
                    <a:pt x="174" y="43"/>
                    <a:pt x="174" y="43"/>
                    <a:pt x="174" y="43"/>
                  </a:cubicBezTo>
                  <a:cubicBezTo>
                    <a:pt x="173" y="43"/>
                    <a:pt x="173" y="43"/>
                    <a:pt x="173" y="43"/>
                  </a:cubicBezTo>
                  <a:cubicBezTo>
                    <a:pt x="168" y="40"/>
                    <a:pt x="168" y="40"/>
                    <a:pt x="168" y="40"/>
                  </a:cubicBezTo>
                  <a:cubicBezTo>
                    <a:pt x="162" y="38"/>
                    <a:pt x="162" y="38"/>
                    <a:pt x="162" y="38"/>
                  </a:cubicBezTo>
                  <a:cubicBezTo>
                    <a:pt x="164" y="29"/>
                    <a:pt x="164" y="29"/>
                    <a:pt x="164" y="29"/>
                  </a:cubicBezTo>
                  <a:cubicBezTo>
                    <a:pt x="165" y="24"/>
                    <a:pt x="165" y="24"/>
                    <a:pt x="165" y="24"/>
                  </a:cubicBezTo>
                  <a:cubicBezTo>
                    <a:pt x="163" y="22"/>
                    <a:pt x="163" y="22"/>
                    <a:pt x="163" y="22"/>
                  </a:cubicBezTo>
                  <a:cubicBezTo>
                    <a:pt x="159" y="19"/>
                    <a:pt x="159" y="19"/>
                    <a:pt x="159" y="19"/>
                  </a:cubicBezTo>
                  <a:cubicBezTo>
                    <a:pt x="158" y="15"/>
                    <a:pt x="158" y="15"/>
                    <a:pt x="158" y="15"/>
                  </a:cubicBezTo>
                  <a:cubicBezTo>
                    <a:pt x="158" y="6"/>
                    <a:pt x="158" y="6"/>
                    <a:pt x="158" y="6"/>
                  </a:cubicBezTo>
                  <a:cubicBezTo>
                    <a:pt x="158" y="6"/>
                    <a:pt x="158" y="6"/>
                    <a:pt x="158" y="6"/>
                  </a:cubicBezTo>
                  <a:cubicBezTo>
                    <a:pt x="155" y="8"/>
                    <a:pt x="155" y="8"/>
                    <a:pt x="155" y="8"/>
                  </a:cubicBezTo>
                  <a:cubicBezTo>
                    <a:pt x="154" y="6"/>
                    <a:pt x="154" y="6"/>
                    <a:pt x="154" y="6"/>
                  </a:cubicBezTo>
                  <a:cubicBezTo>
                    <a:pt x="152" y="6"/>
                    <a:pt x="152" y="6"/>
                    <a:pt x="152" y="6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1" y="0"/>
                    <a:pt x="141" y="0"/>
                    <a:pt x="141" y="0"/>
                  </a:cubicBezTo>
                  <a:cubicBezTo>
                    <a:pt x="140" y="1"/>
                    <a:pt x="138" y="2"/>
                    <a:pt x="136" y="2"/>
                  </a:cubicBezTo>
                  <a:cubicBezTo>
                    <a:pt x="135" y="2"/>
                    <a:pt x="135" y="3"/>
                    <a:pt x="135" y="3"/>
                  </a:cubicBezTo>
                  <a:cubicBezTo>
                    <a:pt x="134" y="3"/>
                    <a:pt x="133" y="4"/>
                    <a:pt x="132" y="4"/>
                  </a:cubicBezTo>
                  <a:cubicBezTo>
                    <a:pt x="132" y="4"/>
                    <a:pt x="131" y="5"/>
                    <a:pt x="131" y="6"/>
                  </a:cubicBezTo>
                  <a:cubicBezTo>
                    <a:pt x="130" y="9"/>
                    <a:pt x="126" y="11"/>
                    <a:pt x="124" y="11"/>
                  </a:cubicBezTo>
                  <a:cubicBezTo>
                    <a:pt x="124" y="11"/>
                    <a:pt x="124" y="11"/>
                    <a:pt x="124" y="11"/>
                  </a:cubicBezTo>
                  <a:cubicBezTo>
                    <a:pt x="122" y="11"/>
                    <a:pt x="120" y="9"/>
                    <a:pt x="119" y="7"/>
                  </a:cubicBezTo>
                  <a:cubicBezTo>
                    <a:pt x="119" y="7"/>
                    <a:pt x="119" y="7"/>
                    <a:pt x="119" y="7"/>
                  </a:cubicBezTo>
                  <a:cubicBezTo>
                    <a:pt x="119" y="7"/>
                    <a:pt x="119" y="7"/>
                    <a:pt x="119" y="7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2" y="4"/>
                    <a:pt x="102" y="4"/>
                    <a:pt x="102" y="4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6" y="3"/>
                    <a:pt x="95" y="4"/>
                    <a:pt x="94" y="4"/>
                  </a:cubicBezTo>
                  <a:cubicBezTo>
                    <a:pt x="94" y="4"/>
                    <a:pt x="94" y="4"/>
                    <a:pt x="94" y="4"/>
                  </a:cubicBezTo>
                  <a:cubicBezTo>
                    <a:pt x="93" y="4"/>
                    <a:pt x="93" y="4"/>
                    <a:pt x="93" y="4"/>
                  </a:cubicBezTo>
                  <a:cubicBezTo>
                    <a:pt x="93" y="4"/>
                    <a:pt x="92" y="4"/>
                    <a:pt x="92" y="4"/>
                  </a:cubicBezTo>
                  <a:cubicBezTo>
                    <a:pt x="92" y="4"/>
                    <a:pt x="91" y="4"/>
                    <a:pt x="91" y="4"/>
                  </a:cubicBezTo>
                  <a:cubicBezTo>
                    <a:pt x="91" y="4"/>
                    <a:pt x="91" y="4"/>
                    <a:pt x="91" y="4"/>
                  </a:cubicBezTo>
                  <a:cubicBezTo>
                    <a:pt x="90" y="4"/>
                    <a:pt x="89" y="3"/>
                    <a:pt x="87" y="1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84" y="2"/>
                    <a:pt x="84" y="2"/>
                    <a:pt x="84" y="2"/>
                  </a:cubicBezTo>
                  <a:cubicBezTo>
                    <a:pt x="83" y="7"/>
                    <a:pt x="83" y="7"/>
                    <a:pt x="83" y="7"/>
                  </a:cubicBezTo>
                  <a:cubicBezTo>
                    <a:pt x="79" y="11"/>
                    <a:pt x="79" y="11"/>
                    <a:pt x="79" y="11"/>
                  </a:cubicBezTo>
                  <a:cubicBezTo>
                    <a:pt x="80" y="15"/>
                    <a:pt x="80" y="15"/>
                    <a:pt x="80" y="15"/>
                  </a:cubicBezTo>
                  <a:cubicBezTo>
                    <a:pt x="79" y="17"/>
                    <a:pt x="79" y="17"/>
                    <a:pt x="79" y="17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3" y="17"/>
                    <a:pt x="72" y="18"/>
                    <a:pt x="69" y="18"/>
                  </a:cubicBezTo>
                  <a:cubicBezTo>
                    <a:pt x="65" y="17"/>
                    <a:pt x="66" y="18"/>
                    <a:pt x="66" y="18"/>
                  </a:cubicBezTo>
                  <a:cubicBezTo>
                    <a:pt x="64" y="20"/>
                    <a:pt x="64" y="20"/>
                    <a:pt x="64" y="20"/>
                  </a:cubicBezTo>
                  <a:cubicBezTo>
                    <a:pt x="63" y="25"/>
                    <a:pt x="63" y="25"/>
                    <a:pt x="63" y="25"/>
                  </a:cubicBezTo>
                  <a:cubicBezTo>
                    <a:pt x="63" y="25"/>
                    <a:pt x="61" y="25"/>
                    <a:pt x="59" y="26"/>
                  </a:cubicBezTo>
                  <a:cubicBezTo>
                    <a:pt x="56" y="27"/>
                    <a:pt x="57" y="28"/>
                    <a:pt x="57" y="28"/>
                  </a:cubicBezTo>
                  <a:cubicBezTo>
                    <a:pt x="58" y="35"/>
                    <a:pt x="58" y="35"/>
                    <a:pt x="58" y="35"/>
                  </a:cubicBezTo>
                  <a:cubicBezTo>
                    <a:pt x="57" y="39"/>
                    <a:pt x="57" y="39"/>
                    <a:pt x="57" y="39"/>
                  </a:cubicBezTo>
                  <a:cubicBezTo>
                    <a:pt x="57" y="42"/>
                    <a:pt x="57" y="42"/>
                    <a:pt x="57" y="42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64" y="42"/>
                    <a:pt x="64" y="42"/>
                    <a:pt x="64" y="42"/>
                  </a:cubicBezTo>
                  <a:cubicBezTo>
                    <a:pt x="65" y="46"/>
                    <a:pt x="65" y="46"/>
                    <a:pt x="65" y="46"/>
                  </a:cubicBezTo>
                  <a:cubicBezTo>
                    <a:pt x="63" y="47"/>
                    <a:pt x="63" y="47"/>
                    <a:pt x="63" y="47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4" y="59"/>
                    <a:pt x="54" y="59"/>
                    <a:pt x="54" y="59"/>
                  </a:cubicBezTo>
                  <a:cubicBezTo>
                    <a:pt x="48" y="61"/>
                    <a:pt x="48" y="61"/>
                    <a:pt x="48" y="61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6" y="67"/>
                    <a:pt x="46" y="67"/>
                    <a:pt x="46" y="67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81"/>
                    <a:pt x="47" y="81"/>
                    <a:pt x="47" y="81"/>
                  </a:cubicBezTo>
                  <a:cubicBezTo>
                    <a:pt x="47" y="81"/>
                    <a:pt x="46" y="85"/>
                    <a:pt x="45" y="87"/>
                  </a:cubicBezTo>
                  <a:cubicBezTo>
                    <a:pt x="44" y="89"/>
                    <a:pt x="47" y="89"/>
                    <a:pt x="47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2" y="91"/>
                    <a:pt x="52" y="91"/>
                    <a:pt x="52" y="91"/>
                  </a:cubicBezTo>
                  <a:cubicBezTo>
                    <a:pt x="51" y="96"/>
                    <a:pt x="51" y="96"/>
                    <a:pt x="51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5" y="91"/>
                    <a:pt x="45" y="91"/>
                    <a:pt x="45" y="91"/>
                  </a:cubicBezTo>
                  <a:cubicBezTo>
                    <a:pt x="43" y="94"/>
                    <a:pt x="43" y="94"/>
                    <a:pt x="43" y="94"/>
                  </a:cubicBezTo>
                  <a:cubicBezTo>
                    <a:pt x="37" y="96"/>
                    <a:pt x="37" y="96"/>
                    <a:pt x="37" y="96"/>
                  </a:cubicBezTo>
                  <a:cubicBezTo>
                    <a:pt x="37" y="97"/>
                    <a:pt x="37" y="97"/>
                    <a:pt x="37" y="97"/>
                  </a:cubicBezTo>
                  <a:cubicBezTo>
                    <a:pt x="36" y="100"/>
                    <a:pt x="36" y="100"/>
                    <a:pt x="36" y="100"/>
                  </a:cubicBezTo>
                  <a:cubicBezTo>
                    <a:pt x="36" y="100"/>
                    <a:pt x="32" y="100"/>
                    <a:pt x="31" y="100"/>
                  </a:cubicBezTo>
                  <a:cubicBezTo>
                    <a:pt x="30" y="100"/>
                    <a:pt x="29" y="102"/>
                    <a:pt x="29" y="102"/>
                  </a:cubicBezTo>
                  <a:cubicBezTo>
                    <a:pt x="31" y="108"/>
                    <a:pt x="31" y="108"/>
                    <a:pt x="31" y="108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24" y="111"/>
                    <a:pt x="24" y="111"/>
                    <a:pt x="24" y="111"/>
                  </a:cubicBezTo>
                  <a:cubicBezTo>
                    <a:pt x="18" y="113"/>
                    <a:pt x="18" y="113"/>
                    <a:pt x="18" y="113"/>
                  </a:cubicBezTo>
                  <a:cubicBezTo>
                    <a:pt x="13" y="112"/>
                    <a:pt x="13" y="112"/>
                    <a:pt x="13" y="112"/>
                  </a:cubicBezTo>
                  <a:cubicBezTo>
                    <a:pt x="5" y="115"/>
                    <a:pt x="5" y="115"/>
                    <a:pt x="5" y="115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1" y="118"/>
                    <a:pt x="1" y="118"/>
                    <a:pt x="1" y="118"/>
                  </a:cubicBezTo>
                  <a:cubicBezTo>
                    <a:pt x="1" y="119"/>
                    <a:pt x="3" y="124"/>
                    <a:pt x="6" y="129"/>
                  </a:cubicBezTo>
                  <a:lnTo>
                    <a:pt x="11" y="138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4" name="Freeform 236"/>
            <p:cNvSpPr>
              <a:spLocks/>
            </p:cNvSpPr>
            <p:nvPr/>
          </p:nvSpPr>
          <p:spPr bwMode="auto">
            <a:xfrm>
              <a:off x="4936352" y="610286"/>
              <a:ext cx="38099" cy="38099"/>
            </a:xfrm>
            <a:custGeom>
              <a:avLst/>
              <a:gdLst>
                <a:gd name="T0" fmla="*/ 9 w 12"/>
                <a:gd name="T1" fmla="*/ 0 h 12"/>
                <a:gd name="T2" fmla="*/ 5 w 12"/>
                <a:gd name="T3" fmla="*/ 2 h 12"/>
                <a:gd name="T4" fmla="*/ 5 w 12"/>
                <a:gd name="T5" fmla="*/ 4 h 12"/>
                <a:gd name="T6" fmla="*/ 2 w 12"/>
                <a:gd name="T7" fmla="*/ 7 h 12"/>
                <a:gd name="T8" fmla="*/ 1 w 12"/>
                <a:gd name="T9" fmla="*/ 10 h 12"/>
                <a:gd name="T10" fmla="*/ 4 w 12"/>
                <a:gd name="T11" fmla="*/ 12 h 12"/>
                <a:gd name="T12" fmla="*/ 7 w 12"/>
                <a:gd name="T13" fmla="*/ 12 h 12"/>
                <a:gd name="T14" fmla="*/ 8 w 12"/>
                <a:gd name="T15" fmla="*/ 8 h 12"/>
                <a:gd name="T16" fmla="*/ 11 w 12"/>
                <a:gd name="T17" fmla="*/ 4 h 12"/>
                <a:gd name="T18" fmla="*/ 11 w 12"/>
                <a:gd name="T19" fmla="*/ 2 h 12"/>
                <a:gd name="T20" fmla="*/ 9 w 12"/>
                <a:gd name="T2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" h="12">
                  <a:moveTo>
                    <a:pt x="9" y="0"/>
                  </a:moveTo>
                  <a:cubicBezTo>
                    <a:pt x="7" y="0"/>
                    <a:pt x="6" y="1"/>
                    <a:pt x="5" y="2"/>
                  </a:cubicBezTo>
                  <a:cubicBezTo>
                    <a:pt x="4" y="2"/>
                    <a:pt x="5" y="4"/>
                    <a:pt x="5" y="4"/>
                  </a:cubicBezTo>
                  <a:cubicBezTo>
                    <a:pt x="5" y="5"/>
                    <a:pt x="3" y="6"/>
                    <a:pt x="2" y="7"/>
                  </a:cubicBezTo>
                  <a:cubicBezTo>
                    <a:pt x="0" y="8"/>
                    <a:pt x="1" y="10"/>
                    <a:pt x="1" y="10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4" y="12"/>
                    <a:pt x="6" y="12"/>
                    <a:pt x="7" y="12"/>
                  </a:cubicBezTo>
                  <a:cubicBezTo>
                    <a:pt x="7" y="12"/>
                    <a:pt x="7" y="10"/>
                    <a:pt x="8" y="8"/>
                  </a:cubicBezTo>
                  <a:cubicBezTo>
                    <a:pt x="8" y="6"/>
                    <a:pt x="10" y="5"/>
                    <a:pt x="11" y="4"/>
                  </a:cubicBezTo>
                  <a:cubicBezTo>
                    <a:pt x="12" y="4"/>
                    <a:pt x="11" y="4"/>
                    <a:pt x="11" y="2"/>
                  </a:cubicBezTo>
                  <a:cubicBezTo>
                    <a:pt x="11" y="1"/>
                    <a:pt x="11" y="0"/>
                    <a:pt x="9" y="0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5" name="Freeform 237"/>
            <p:cNvSpPr>
              <a:spLocks/>
            </p:cNvSpPr>
            <p:nvPr/>
          </p:nvSpPr>
          <p:spPr bwMode="auto">
            <a:xfrm>
              <a:off x="4890314" y="584886"/>
              <a:ext cx="87314" cy="53974"/>
            </a:xfrm>
            <a:custGeom>
              <a:avLst/>
              <a:gdLst>
                <a:gd name="T0" fmla="*/ 4 w 27"/>
                <a:gd name="T1" fmla="*/ 16 h 17"/>
                <a:gd name="T2" fmla="*/ 7 w 27"/>
                <a:gd name="T3" fmla="*/ 16 h 17"/>
                <a:gd name="T4" fmla="*/ 15 w 27"/>
                <a:gd name="T5" fmla="*/ 13 h 17"/>
                <a:gd name="T6" fmla="*/ 16 w 27"/>
                <a:gd name="T7" fmla="*/ 10 h 17"/>
                <a:gd name="T8" fmla="*/ 21 w 27"/>
                <a:gd name="T9" fmla="*/ 5 h 17"/>
                <a:gd name="T10" fmla="*/ 24 w 27"/>
                <a:gd name="T11" fmla="*/ 2 h 17"/>
                <a:gd name="T12" fmla="*/ 21 w 27"/>
                <a:gd name="T13" fmla="*/ 2 h 17"/>
                <a:gd name="T14" fmla="*/ 19 w 27"/>
                <a:gd name="T15" fmla="*/ 0 h 17"/>
                <a:gd name="T16" fmla="*/ 13 w 27"/>
                <a:gd name="T17" fmla="*/ 1 h 17"/>
                <a:gd name="T18" fmla="*/ 10 w 27"/>
                <a:gd name="T19" fmla="*/ 5 h 17"/>
                <a:gd name="T20" fmla="*/ 2 w 27"/>
                <a:gd name="T21" fmla="*/ 9 h 17"/>
                <a:gd name="T22" fmla="*/ 2 w 27"/>
                <a:gd name="T23" fmla="*/ 12 h 17"/>
                <a:gd name="T24" fmla="*/ 4 w 27"/>
                <a:gd name="T25" fmla="*/ 1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" h="17">
                  <a:moveTo>
                    <a:pt x="4" y="16"/>
                  </a:moveTo>
                  <a:cubicBezTo>
                    <a:pt x="4" y="17"/>
                    <a:pt x="6" y="16"/>
                    <a:pt x="7" y="16"/>
                  </a:cubicBezTo>
                  <a:cubicBezTo>
                    <a:pt x="9" y="16"/>
                    <a:pt x="14" y="13"/>
                    <a:pt x="15" y="13"/>
                  </a:cubicBezTo>
                  <a:cubicBezTo>
                    <a:pt x="16" y="12"/>
                    <a:pt x="15" y="11"/>
                    <a:pt x="16" y="10"/>
                  </a:cubicBezTo>
                  <a:cubicBezTo>
                    <a:pt x="16" y="8"/>
                    <a:pt x="20" y="5"/>
                    <a:pt x="21" y="5"/>
                  </a:cubicBezTo>
                  <a:cubicBezTo>
                    <a:pt x="21" y="4"/>
                    <a:pt x="22" y="4"/>
                    <a:pt x="24" y="2"/>
                  </a:cubicBezTo>
                  <a:cubicBezTo>
                    <a:pt x="27" y="0"/>
                    <a:pt x="23" y="2"/>
                    <a:pt x="21" y="2"/>
                  </a:cubicBezTo>
                  <a:cubicBezTo>
                    <a:pt x="19" y="1"/>
                    <a:pt x="19" y="0"/>
                    <a:pt x="19" y="0"/>
                  </a:cubicBezTo>
                  <a:cubicBezTo>
                    <a:pt x="19" y="0"/>
                    <a:pt x="14" y="0"/>
                    <a:pt x="13" y="1"/>
                  </a:cubicBezTo>
                  <a:cubicBezTo>
                    <a:pt x="12" y="1"/>
                    <a:pt x="10" y="5"/>
                    <a:pt x="10" y="5"/>
                  </a:cubicBezTo>
                  <a:cubicBezTo>
                    <a:pt x="10" y="5"/>
                    <a:pt x="4" y="8"/>
                    <a:pt x="2" y="9"/>
                  </a:cubicBezTo>
                  <a:cubicBezTo>
                    <a:pt x="0" y="10"/>
                    <a:pt x="2" y="12"/>
                    <a:pt x="2" y="12"/>
                  </a:cubicBezTo>
                  <a:cubicBezTo>
                    <a:pt x="2" y="13"/>
                    <a:pt x="3" y="15"/>
                    <a:pt x="4" y="16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6" name="Freeform 238"/>
            <p:cNvSpPr>
              <a:spLocks/>
            </p:cNvSpPr>
            <p:nvPr/>
          </p:nvSpPr>
          <p:spPr bwMode="auto">
            <a:xfrm>
              <a:off x="3967977" y="489636"/>
              <a:ext cx="1365249" cy="1946271"/>
            </a:xfrm>
            <a:custGeom>
              <a:avLst/>
              <a:gdLst>
                <a:gd name="T0" fmla="*/ 413 w 429"/>
                <a:gd name="T1" fmla="*/ 45 h 611"/>
                <a:gd name="T2" fmla="*/ 410 w 429"/>
                <a:gd name="T3" fmla="*/ 10 h 611"/>
                <a:gd name="T4" fmla="*/ 367 w 429"/>
                <a:gd name="T5" fmla="*/ 4 h 611"/>
                <a:gd name="T6" fmla="*/ 357 w 429"/>
                <a:gd name="T7" fmla="*/ 18 h 611"/>
                <a:gd name="T8" fmla="*/ 336 w 429"/>
                <a:gd name="T9" fmla="*/ 41 h 611"/>
                <a:gd name="T10" fmla="*/ 333 w 429"/>
                <a:gd name="T11" fmla="*/ 15 h 611"/>
                <a:gd name="T12" fmla="*/ 326 w 429"/>
                <a:gd name="T13" fmla="*/ 32 h 611"/>
                <a:gd name="T14" fmla="*/ 303 w 429"/>
                <a:gd name="T15" fmla="*/ 51 h 611"/>
                <a:gd name="T16" fmla="*/ 291 w 429"/>
                <a:gd name="T17" fmla="*/ 61 h 611"/>
                <a:gd name="T18" fmla="*/ 282 w 429"/>
                <a:gd name="T19" fmla="*/ 71 h 611"/>
                <a:gd name="T20" fmla="*/ 264 w 429"/>
                <a:gd name="T21" fmla="*/ 78 h 611"/>
                <a:gd name="T22" fmla="*/ 250 w 429"/>
                <a:gd name="T23" fmla="*/ 83 h 611"/>
                <a:gd name="T24" fmla="*/ 223 w 429"/>
                <a:gd name="T25" fmla="*/ 115 h 611"/>
                <a:gd name="T26" fmla="*/ 221 w 429"/>
                <a:gd name="T27" fmla="*/ 133 h 611"/>
                <a:gd name="T28" fmla="*/ 189 w 429"/>
                <a:gd name="T29" fmla="*/ 146 h 611"/>
                <a:gd name="T30" fmla="*/ 161 w 429"/>
                <a:gd name="T31" fmla="*/ 179 h 611"/>
                <a:gd name="T32" fmla="*/ 206 w 429"/>
                <a:gd name="T33" fmla="*/ 171 h 611"/>
                <a:gd name="T34" fmla="*/ 194 w 429"/>
                <a:gd name="T35" fmla="*/ 180 h 611"/>
                <a:gd name="T36" fmla="*/ 192 w 429"/>
                <a:gd name="T37" fmla="*/ 196 h 611"/>
                <a:gd name="T38" fmla="*/ 177 w 429"/>
                <a:gd name="T39" fmla="*/ 221 h 611"/>
                <a:gd name="T40" fmla="*/ 179 w 429"/>
                <a:gd name="T41" fmla="*/ 253 h 611"/>
                <a:gd name="T42" fmla="*/ 159 w 429"/>
                <a:gd name="T43" fmla="*/ 284 h 611"/>
                <a:gd name="T44" fmla="*/ 138 w 429"/>
                <a:gd name="T45" fmla="*/ 306 h 611"/>
                <a:gd name="T46" fmla="*/ 143 w 429"/>
                <a:gd name="T47" fmla="*/ 322 h 611"/>
                <a:gd name="T48" fmla="*/ 117 w 429"/>
                <a:gd name="T49" fmla="*/ 351 h 611"/>
                <a:gd name="T50" fmla="*/ 126 w 429"/>
                <a:gd name="T51" fmla="*/ 368 h 611"/>
                <a:gd name="T52" fmla="*/ 91 w 429"/>
                <a:gd name="T53" fmla="*/ 365 h 611"/>
                <a:gd name="T54" fmla="*/ 77 w 429"/>
                <a:gd name="T55" fmla="*/ 388 h 611"/>
                <a:gd name="T56" fmla="*/ 59 w 429"/>
                <a:gd name="T57" fmla="*/ 404 h 611"/>
                <a:gd name="T58" fmla="*/ 29 w 429"/>
                <a:gd name="T59" fmla="*/ 419 h 611"/>
                <a:gd name="T60" fmla="*/ 16 w 429"/>
                <a:gd name="T61" fmla="*/ 428 h 611"/>
                <a:gd name="T62" fmla="*/ 12 w 429"/>
                <a:gd name="T63" fmla="*/ 443 h 611"/>
                <a:gd name="T64" fmla="*/ 13 w 429"/>
                <a:gd name="T65" fmla="*/ 469 h 611"/>
                <a:gd name="T66" fmla="*/ 2 w 429"/>
                <a:gd name="T67" fmla="*/ 507 h 611"/>
                <a:gd name="T68" fmla="*/ 6 w 429"/>
                <a:gd name="T69" fmla="*/ 528 h 611"/>
                <a:gd name="T70" fmla="*/ 11 w 429"/>
                <a:gd name="T71" fmla="*/ 555 h 611"/>
                <a:gd name="T72" fmla="*/ 11 w 429"/>
                <a:gd name="T73" fmla="*/ 574 h 611"/>
                <a:gd name="T74" fmla="*/ 32 w 429"/>
                <a:gd name="T75" fmla="*/ 606 h 611"/>
                <a:gd name="T76" fmla="*/ 77 w 429"/>
                <a:gd name="T77" fmla="*/ 601 h 611"/>
                <a:gd name="T78" fmla="*/ 128 w 429"/>
                <a:gd name="T79" fmla="*/ 557 h 611"/>
                <a:gd name="T80" fmla="*/ 148 w 429"/>
                <a:gd name="T81" fmla="*/ 570 h 611"/>
                <a:gd name="T82" fmla="*/ 151 w 429"/>
                <a:gd name="T83" fmla="*/ 532 h 611"/>
                <a:gd name="T84" fmla="*/ 165 w 429"/>
                <a:gd name="T85" fmla="*/ 515 h 611"/>
                <a:gd name="T86" fmla="*/ 167 w 429"/>
                <a:gd name="T87" fmla="*/ 473 h 611"/>
                <a:gd name="T88" fmla="*/ 151 w 429"/>
                <a:gd name="T89" fmla="*/ 405 h 611"/>
                <a:gd name="T90" fmla="*/ 154 w 429"/>
                <a:gd name="T91" fmla="*/ 359 h 611"/>
                <a:gd name="T92" fmla="*/ 191 w 429"/>
                <a:gd name="T93" fmla="*/ 291 h 611"/>
                <a:gd name="T94" fmla="*/ 205 w 429"/>
                <a:gd name="T95" fmla="*/ 235 h 611"/>
                <a:gd name="T96" fmla="*/ 220 w 429"/>
                <a:gd name="T97" fmla="*/ 183 h 611"/>
                <a:gd name="T98" fmla="*/ 243 w 429"/>
                <a:gd name="T99" fmla="*/ 138 h 611"/>
                <a:gd name="T100" fmla="*/ 271 w 429"/>
                <a:gd name="T101" fmla="*/ 136 h 611"/>
                <a:gd name="T102" fmla="*/ 283 w 429"/>
                <a:gd name="T103" fmla="*/ 109 h 611"/>
                <a:gd name="T104" fmla="*/ 325 w 429"/>
                <a:gd name="T105" fmla="*/ 122 h 611"/>
                <a:gd name="T106" fmla="*/ 349 w 429"/>
                <a:gd name="T107" fmla="*/ 112 h 611"/>
                <a:gd name="T108" fmla="*/ 357 w 429"/>
                <a:gd name="T109" fmla="*/ 64 h 611"/>
                <a:gd name="T110" fmla="*/ 386 w 429"/>
                <a:gd name="T111" fmla="*/ 49 h 611"/>
                <a:gd name="T112" fmla="*/ 408 w 429"/>
                <a:gd name="T113" fmla="*/ 69 h 611"/>
                <a:gd name="T114" fmla="*/ 420 w 429"/>
                <a:gd name="T115" fmla="*/ 63 h 6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29" h="611">
                  <a:moveTo>
                    <a:pt x="429" y="54"/>
                  </a:moveTo>
                  <a:cubicBezTo>
                    <a:pt x="429" y="53"/>
                    <a:pt x="428" y="52"/>
                    <a:pt x="428" y="51"/>
                  </a:cubicBezTo>
                  <a:cubicBezTo>
                    <a:pt x="428" y="50"/>
                    <a:pt x="427" y="49"/>
                    <a:pt x="427" y="48"/>
                  </a:cubicBezTo>
                  <a:cubicBezTo>
                    <a:pt x="426" y="47"/>
                    <a:pt x="426" y="47"/>
                    <a:pt x="426" y="47"/>
                  </a:cubicBezTo>
                  <a:cubicBezTo>
                    <a:pt x="427" y="46"/>
                    <a:pt x="427" y="46"/>
                    <a:pt x="427" y="46"/>
                  </a:cubicBezTo>
                  <a:cubicBezTo>
                    <a:pt x="427" y="46"/>
                    <a:pt x="427" y="45"/>
                    <a:pt x="428" y="45"/>
                  </a:cubicBezTo>
                  <a:cubicBezTo>
                    <a:pt x="427" y="44"/>
                    <a:pt x="427" y="44"/>
                    <a:pt x="426" y="44"/>
                  </a:cubicBezTo>
                  <a:cubicBezTo>
                    <a:pt x="424" y="45"/>
                    <a:pt x="420" y="50"/>
                    <a:pt x="420" y="50"/>
                  </a:cubicBezTo>
                  <a:cubicBezTo>
                    <a:pt x="419" y="42"/>
                    <a:pt x="419" y="42"/>
                    <a:pt x="419" y="42"/>
                  </a:cubicBezTo>
                  <a:cubicBezTo>
                    <a:pt x="413" y="45"/>
                    <a:pt x="413" y="45"/>
                    <a:pt x="413" y="45"/>
                  </a:cubicBezTo>
                  <a:cubicBezTo>
                    <a:pt x="406" y="43"/>
                    <a:pt x="406" y="43"/>
                    <a:pt x="406" y="43"/>
                  </a:cubicBezTo>
                  <a:cubicBezTo>
                    <a:pt x="406" y="43"/>
                    <a:pt x="404" y="40"/>
                    <a:pt x="402" y="41"/>
                  </a:cubicBezTo>
                  <a:cubicBezTo>
                    <a:pt x="399" y="41"/>
                    <a:pt x="395" y="41"/>
                    <a:pt x="395" y="41"/>
                  </a:cubicBezTo>
                  <a:cubicBezTo>
                    <a:pt x="395" y="41"/>
                    <a:pt x="391" y="38"/>
                    <a:pt x="394" y="38"/>
                  </a:cubicBezTo>
                  <a:cubicBezTo>
                    <a:pt x="396" y="38"/>
                    <a:pt x="401" y="38"/>
                    <a:pt x="403" y="38"/>
                  </a:cubicBezTo>
                  <a:cubicBezTo>
                    <a:pt x="405" y="38"/>
                    <a:pt x="417" y="34"/>
                    <a:pt x="417" y="34"/>
                  </a:cubicBezTo>
                  <a:cubicBezTo>
                    <a:pt x="418" y="29"/>
                    <a:pt x="418" y="29"/>
                    <a:pt x="418" y="29"/>
                  </a:cubicBezTo>
                  <a:cubicBezTo>
                    <a:pt x="424" y="24"/>
                    <a:pt x="424" y="24"/>
                    <a:pt x="424" y="24"/>
                  </a:cubicBezTo>
                  <a:cubicBezTo>
                    <a:pt x="414" y="17"/>
                    <a:pt x="414" y="17"/>
                    <a:pt x="414" y="17"/>
                  </a:cubicBezTo>
                  <a:cubicBezTo>
                    <a:pt x="410" y="10"/>
                    <a:pt x="410" y="10"/>
                    <a:pt x="410" y="10"/>
                  </a:cubicBezTo>
                  <a:cubicBezTo>
                    <a:pt x="410" y="10"/>
                    <a:pt x="410" y="8"/>
                    <a:pt x="407" y="8"/>
                  </a:cubicBezTo>
                  <a:cubicBezTo>
                    <a:pt x="405" y="8"/>
                    <a:pt x="399" y="11"/>
                    <a:pt x="399" y="11"/>
                  </a:cubicBezTo>
                  <a:cubicBezTo>
                    <a:pt x="394" y="8"/>
                    <a:pt x="394" y="8"/>
                    <a:pt x="394" y="8"/>
                  </a:cubicBezTo>
                  <a:cubicBezTo>
                    <a:pt x="387" y="9"/>
                    <a:pt x="387" y="9"/>
                    <a:pt x="387" y="9"/>
                  </a:cubicBezTo>
                  <a:cubicBezTo>
                    <a:pt x="377" y="6"/>
                    <a:pt x="377" y="6"/>
                    <a:pt x="377" y="6"/>
                  </a:cubicBezTo>
                  <a:cubicBezTo>
                    <a:pt x="376" y="8"/>
                    <a:pt x="376" y="8"/>
                    <a:pt x="376" y="8"/>
                  </a:cubicBezTo>
                  <a:cubicBezTo>
                    <a:pt x="376" y="8"/>
                    <a:pt x="373" y="7"/>
                    <a:pt x="373" y="5"/>
                  </a:cubicBezTo>
                  <a:cubicBezTo>
                    <a:pt x="373" y="4"/>
                    <a:pt x="373" y="2"/>
                    <a:pt x="373" y="2"/>
                  </a:cubicBezTo>
                  <a:cubicBezTo>
                    <a:pt x="369" y="3"/>
                    <a:pt x="369" y="3"/>
                    <a:pt x="369" y="3"/>
                  </a:cubicBezTo>
                  <a:cubicBezTo>
                    <a:pt x="367" y="4"/>
                    <a:pt x="367" y="4"/>
                    <a:pt x="367" y="4"/>
                  </a:cubicBezTo>
                  <a:cubicBezTo>
                    <a:pt x="362" y="0"/>
                    <a:pt x="362" y="0"/>
                    <a:pt x="362" y="0"/>
                  </a:cubicBezTo>
                  <a:cubicBezTo>
                    <a:pt x="360" y="6"/>
                    <a:pt x="360" y="6"/>
                    <a:pt x="360" y="6"/>
                  </a:cubicBezTo>
                  <a:cubicBezTo>
                    <a:pt x="363" y="11"/>
                    <a:pt x="363" y="11"/>
                    <a:pt x="363" y="11"/>
                  </a:cubicBezTo>
                  <a:cubicBezTo>
                    <a:pt x="360" y="17"/>
                    <a:pt x="360" y="17"/>
                    <a:pt x="360" y="17"/>
                  </a:cubicBezTo>
                  <a:cubicBezTo>
                    <a:pt x="362" y="22"/>
                    <a:pt x="362" y="22"/>
                    <a:pt x="362" y="22"/>
                  </a:cubicBezTo>
                  <a:cubicBezTo>
                    <a:pt x="362" y="28"/>
                    <a:pt x="362" y="28"/>
                    <a:pt x="362" y="28"/>
                  </a:cubicBezTo>
                  <a:cubicBezTo>
                    <a:pt x="359" y="34"/>
                    <a:pt x="359" y="34"/>
                    <a:pt x="359" y="34"/>
                  </a:cubicBezTo>
                  <a:cubicBezTo>
                    <a:pt x="354" y="30"/>
                    <a:pt x="354" y="30"/>
                    <a:pt x="354" y="30"/>
                  </a:cubicBezTo>
                  <a:cubicBezTo>
                    <a:pt x="355" y="24"/>
                    <a:pt x="355" y="24"/>
                    <a:pt x="355" y="24"/>
                  </a:cubicBezTo>
                  <a:cubicBezTo>
                    <a:pt x="357" y="18"/>
                    <a:pt x="357" y="18"/>
                    <a:pt x="357" y="18"/>
                  </a:cubicBezTo>
                  <a:cubicBezTo>
                    <a:pt x="354" y="11"/>
                    <a:pt x="354" y="11"/>
                    <a:pt x="354" y="11"/>
                  </a:cubicBezTo>
                  <a:cubicBezTo>
                    <a:pt x="347" y="17"/>
                    <a:pt x="347" y="17"/>
                    <a:pt x="347" y="17"/>
                  </a:cubicBezTo>
                  <a:cubicBezTo>
                    <a:pt x="348" y="25"/>
                    <a:pt x="348" y="25"/>
                    <a:pt x="348" y="25"/>
                  </a:cubicBezTo>
                  <a:cubicBezTo>
                    <a:pt x="345" y="30"/>
                    <a:pt x="345" y="30"/>
                    <a:pt x="345" y="30"/>
                  </a:cubicBezTo>
                  <a:cubicBezTo>
                    <a:pt x="345" y="37"/>
                    <a:pt x="345" y="37"/>
                    <a:pt x="345" y="37"/>
                  </a:cubicBezTo>
                  <a:cubicBezTo>
                    <a:pt x="343" y="43"/>
                    <a:pt x="343" y="43"/>
                    <a:pt x="343" y="43"/>
                  </a:cubicBezTo>
                  <a:cubicBezTo>
                    <a:pt x="342" y="51"/>
                    <a:pt x="342" y="51"/>
                    <a:pt x="342" y="51"/>
                  </a:cubicBezTo>
                  <a:cubicBezTo>
                    <a:pt x="342" y="51"/>
                    <a:pt x="342" y="52"/>
                    <a:pt x="340" y="52"/>
                  </a:cubicBezTo>
                  <a:cubicBezTo>
                    <a:pt x="339" y="53"/>
                    <a:pt x="336" y="52"/>
                    <a:pt x="336" y="52"/>
                  </a:cubicBezTo>
                  <a:cubicBezTo>
                    <a:pt x="336" y="41"/>
                    <a:pt x="336" y="41"/>
                    <a:pt x="336" y="41"/>
                  </a:cubicBezTo>
                  <a:cubicBezTo>
                    <a:pt x="337" y="35"/>
                    <a:pt x="337" y="35"/>
                    <a:pt x="337" y="35"/>
                  </a:cubicBezTo>
                  <a:cubicBezTo>
                    <a:pt x="339" y="30"/>
                    <a:pt x="339" y="30"/>
                    <a:pt x="339" y="30"/>
                  </a:cubicBezTo>
                  <a:cubicBezTo>
                    <a:pt x="343" y="24"/>
                    <a:pt x="343" y="24"/>
                    <a:pt x="343" y="24"/>
                  </a:cubicBezTo>
                  <a:cubicBezTo>
                    <a:pt x="343" y="24"/>
                    <a:pt x="343" y="20"/>
                    <a:pt x="342" y="20"/>
                  </a:cubicBezTo>
                  <a:cubicBezTo>
                    <a:pt x="342" y="19"/>
                    <a:pt x="341" y="18"/>
                    <a:pt x="341" y="18"/>
                  </a:cubicBezTo>
                  <a:cubicBezTo>
                    <a:pt x="341" y="18"/>
                    <a:pt x="345" y="15"/>
                    <a:pt x="345" y="15"/>
                  </a:cubicBezTo>
                  <a:cubicBezTo>
                    <a:pt x="345" y="15"/>
                    <a:pt x="344" y="12"/>
                    <a:pt x="342" y="11"/>
                  </a:cubicBezTo>
                  <a:cubicBezTo>
                    <a:pt x="340" y="9"/>
                    <a:pt x="339" y="8"/>
                    <a:pt x="338" y="9"/>
                  </a:cubicBezTo>
                  <a:cubicBezTo>
                    <a:pt x="336" y="10"/>
                    <a:pt x="332" y="11"/>
                    <a:pt x="332" y="12"/>
                  </a:cubicBezTo>
                  <a:cubicBezTo>
                    <a:pt x="332" y="12"/>
                    <a:pt x="332" y="14"/>
                    <a:pt x="333" y="15"/>
                  </a:cubicBezTo>
                  <a:cubicBezTo>
                    <a:pt x="334" y="16"/>
                    <a:pt x="335" y="16"/>
                    <a:pt x="335" y="16"/>
                  </a:cubicBezTo>
                  <a:cubicBezTo>
                    <a:pt x="335" y="17"/>
                    <a:pt x="336" y="19"/>
                    <a:pt x="335" y="20"/>
                  </a:cubicBezTo>
                  <a:cubicBezTo>
                    <a:pt x="335" y="21"/>
                    <a:pt x="335" y="23"/>
                    <a:pt x="333" y="22"/>
                  </a:cubicBezTo>
                  <a:cubicBezTo>
                    <a:pt x="331" y="21"/>
                    <a:pt x="327" y="19"/>
                    <a:pt x="326" y="19"/>
                  </a:cubicBezTo>
                  <a:cubicBezTo>
                    <a:pt x="326" y="18"/>
                    <a:pt x="326" y="15"/>
                    <a:pt x="325" y="18"/>
                  </a:cubicBezTo>
                  <a:cubicBezTo>
                    <a:pt x="323" y="21"/>
                    <a:pt x="323" y="22"/>
                    <a:pt x="323" y="23"/>
                  </a:cubicBezTo>
                  <a:cubicBezTo>
                    <a:pt x="324" y="25"/>
                    <a:pt x="325" y="25"/>
                    <a:pt x="325" y="25"/>
                  </a:cubicBezTo>
                  <a:cubicBezTo>
                    <a:pt x="325" y="26"/>
                    <a:pt x="322" y="27"/>
                    <a:pt x="322" y="27"/>
                  </a:cubicBezTo>
                  <a:cubicBezTo>
                    <a:pt x="322" y="28"/>
                    <a:pt x="321" y="29"/>
                    <a:pt x="323" y="30"/>
                  </a:cubicBezTo>
                  <a:cubicBezTo>
                    <a:pt x="324" y="31"/>
                    <a:pt x="326" y="32"/>
                    <a:pt x="326" y="32"/>
                  </a:cubicBezTo>
                  <a:cubicBezTo>
                    <a:pt x="326" y="32"/>
                    <a:pt x="327" y="35"/>
                    <a:pt x="327" y="35"/>
                  </a:cubicBezTo>
                  <a:cubicBezTo>
                    <a:pt x="327" y="35"/>
                    <a:pt x="322" y="34"/>
                    <a:pt x="322" y="35"/>
                  </a:cubicBezTo>
                  <a:cubicBezTo>
                    <a:pt x="322" y="36"/>
                    <a:pt x="322" y="38"/>
                    <a:pt x="322" y="39"/>
                  </a:cubicBezTo>
                  <a:cubicBezTo>
                    <a:pt x="322" y="39"/>
                    <a:pt x="322" y="41"/>
                    <a:pt x="322" y="41"/>
                  </a:cubicBezTo>
                  <a:cubicBezTo>
                    <a:pt x="322" y="42"/>
                    <a:pt x="318" y="42"/>
                    <a:pt x="317" y="43"/>
                  </a:cubicBezTo>
                  <a:cubicBezTo>
                    <a:pt x="316" y="43"/>
                    <a:pt x="316" y="46"/>
                    <a:pt x="315" y="48"/>
                  </a:cubicBezTo>
                  <a:cubicBezTo>
                    <a:pt x="315" y="49"/>
                    <a:pt x="315" y="50"/>
                    <a:pt x="314" y="51"/>
                  </a:cubicBezTo>
                  <a:cubicBezTo>
                    <a:pt x="314" y="52"/>
                    <a:pt x="313" y="54"/>
                    <a:pt x="313" y="54"/>
                  </a:cubicBezTo>
                  <a:cubicBezTo>
                    <a:pt x="313" y="54"/>
                    <a:pt x="313" y="54"/>
                    <a:pt x="311" y="54"/>
                  </a:cubicBezTo>
                  <a:cubicBezTo>
                    <a:pt x="310" y="54"/>
                    <a:pt x="305" y="50"/>
                    <a:pt x="303" y="51"/>
                  </a:cubicBezTo>
                  <a:cubicBezTo>
                    <a:pt x="302" y="51"/>
                    <a:pt x="300" y="52"/>
                    <a:pt x="300" y="53"/>
                  </a:cubicBezTo>
                  <a:cubicBezTo>
                    <a:pt x="300" y="54"/>
                    <a:pt x="303" y="56"/>
                    <a:pt x="303" y="56"/>
                  </a:cubicBezTo>
                  <a:cubicBezTo>
                    <a:pt x="304" y="56"/>
                    <a:pt x="308" y="57"/>
                    <a:pt x="308" y="58"/>
                  </a:cubicBezTo>
                  <a:cubicBezTo>
                    <a:pt x="308" y="59"/>
                    <a:pt x="308" y="64"/>
                    <a:pt x="308" y="64"/>
                  </a:cubicBezTo>
                  <a:cubicBezTo>
                    <a:pt x="308" y="64"/>
                    <a:pt x="312" y="71"/>
                    <a:pt x="306" y="65"/>
                  </a:cubicBezTo>
                  <a:cubicBezTo>
                    <a:pt x="300" y="59"/>
                    <a:pt x="300" y="58"/>
                    <a:pt x="299" y="58"/>
                  </a:cubicBezTo>
                  <a:cubicBezTo>
                    <a:pt x="298" y="58"/>
                    <a:pt x="292" y="56"/>
                    <a:pt x="292" y="56"/>
                  </a:cubicBezTo>
                  <a:cubicBezTo>
                    <a:pt x="292" y="56"/>
                    <a:pt x="291" y="54"/>
                    <a:pt x="291" y="56"/>
                  </a:cubicBezTo>
                  <a:cubicBezTo>
                    <a:pt x="290" y="58"/>
                    <a:pt x="292" y="61"/>
                    <a:pt x="292" y="61"/>
                  </a:cubicBezTo>
                  <a:cubicBezTo>
                    <a:pt x="291" y="61"/>
                    <a:pt x="291" y="61"/>
                    <a:pt x="291" y="61"/>
                  </a:cubicBezTo>
                  <a:cubicBezTo>
                    <a:pt x="291" y="61"/>
                    <a:pt x="289" y="59"/>
                    <a:pt x="288" y="58"/>
                  </a:cubicBezTo>
                  <a:cubicBezTo>
                    <a:pt x="287" y="57"/>
                    <a:pt x="284" y="58"/>
                    <a:pt x="284" y="58"/>
                  </a:cubicBezTo>
                  <a:cubicBezTo>
                    <a:pt x="284" y="58"/>
                    <a:pt x="283" y="60"/>
                    <a:pt x="282" y="61"/>
                  </a:cubicBezTo>
                  <a:cubicBezTo>
                    <a:pt x="281" y="62"/>
                    <a:pt x="278" y="59"/>
                    <a:pt x="281" y="62"/>
                  </a:cubicBezTo>
                  <a:cubicBezTo>
                    <a:pt x="283" y="66"/>
                    <a:pt x="285" y="66"/>
                    <a:pt x="286" y="67"/>
                  </a:cubicBezTo>
                  <a:cubicBezTo>
                    <a:pt x="287" y="68"/>
                    <a:pt x="290" y="68"/>
                    <a:pt x="291" y="69"/>
                  </a:cubicBezTo>
                  <a:cubicBezTo>
                    <a:pt x="291" y="70"/>
                    <a:pt x="292" y="73"/>
                    <a:pt x="292" y="73"/>
                  </a:cubicBezTo>
                  <a:cubicBezTo>
                    <a:pt x="292" y="73"/>
                    <a:pt x="294" y="76"/>
                    <a:pt x="290" y="73"/>
                  </a:cubicBezTo>
                  <a:cubicBezTo>
                    <a:pt x="286" y="71"/>
                    <a:pt x="285" y="70"/>
                    <a:pt x="284" y="70"/>
                  </a:cubicBezTo>
                  <a:cubicBezTo>
                    <a:pt x="283" y="70"/>
                    <a:pt x="282" y="71"/>
                    <a:pt x="282" y="71"/>
                  </a:cubicBezTo>
                  <a:cubicBezTo>
                    <a:pt x="282" y="71"/>
                    <a:pt x="277" y="70"/>
                    <a:pt x="277" y="68"/>
                  </a:cubicBezTo>
                  <a:cubicBezTo>
                    <a:pt x="276" y="66"/>
                    <a:pt x="278" y="62"/>
                    <a:pt x="274" y="62"/>
                  </a:cubicBezTo>
                  <a:cubicBezTo>
                    <a:pt x="271" y="63"/>
                    <a:pt x="269" y="64"/>
                    <a:pt x="269" y="65"/>
                  </a:cubicBezTo>
                  <a:cubicBezTo>
                    <a:pt x="269" y="66"/>
                    <a:pt x="267" y="66"/>
                    <a:pt x="270" y="69"/>
                  </a:cubicBezTo>
                  <a:cubicBezTo>
                    <a:pt x="272" y="72"/>
                    <a:pt x="274" y="73"/>
                    <a:pt x="274" y="73"/>
                  </a:cubicBezTo>
                  <a:cubicBezTo>
                    <a:pt x="275" y="73"/>
                    <a:pt x="279" y="73"/>
                    <a:pt x="277" y="74"/>
                  </a:cubicBezTo>
                  <a:cubicBezTo>
                    <a:pt x="275" y="76"/>
                    <a:pt x="272" y="76"/>
                    <a:pt x="271" y="76"/>
                  </a:cubicBezTo>
                  <a:cubicBezTo>
                    <a:pt x="271" y="76"/>
                    <a:pt x="272" y="75"/>
                    <a:pt x="270" y="75"/>
                  </a:cubicBezTo>
                  <a:cubicBezTo>
                    <a:pt x="269" y="76"/>
                    <a:pt x="265" y="80"/>
                    <a:pt x="265" y="80"/>
                  </a:cubicBezTo>
                  <a:cubicBezTo>
                    <a:pt x="265" y="80"/>
                    <a:pt x="264" y="79"/>
                    <a:pt x="264" y="78"/>
                  </a:cubicBezTo>
                  <a:cubicBezTo>
                    <a:pt x="264" y="77"/>
                    <a:pt x="267" y="76"/>
                    <a:pt x="267" y="74"/>
                  </a:cubicBezTo>
                  <a:cubicBezTo>
                    <a:pt x="268" y="72"/>
                    <a:pt x="265" y="67"/>
                    <a:pt x="265" y="67"/>
                  </a:cubicBezTo>
                  <a:cubicBezTo>
                    <a:pt x="265" y="67"/>
                    <a:pt x="263" y="65"/>
                    <a:pt x="262" y="65"/>
                  </a:cubicBezTo>
                  <a:cubicBezTo>
                    <a:pt x="261" y="64"/>
                    <a:pt x="259" y="63"/>
                    <a:pt x="258" y="63"/>
                  </a:cubicBezTo>
                  <a:cubicBezTo>
                    <a:pt x="257" y="64"/>
                    <a:pt x="256" y="67"/>
                    <a:pt x="258" y="68"/>
                  </a:cubicBezTo>
                  <a:cubicBezTo>
                    <a:pt x="259" y="70"/>
                    <a:pt x="261" y="72"/>
                    <a:pt x="260" y="73"/>
                  </a:cubicBezTo>
                  <a:cubicBezTo>
                    <a:pt x="259" y="73"/>
                    <a:pt x="258" y="74"/>
                    <a:pt x="257" y="73"/>
                  </a:cubicBezTo>
                  <a:cubicBezTo>
                    <a:pt x="256" y="73"/>
                    <a:pt x="254" y="71"/>
                    <a:pt x="252" y="72"/>
                  </a:cubicBezTo>
                  <a:cubicBezTo>
                    <a:pt x="250" y="73"/>
                    <a:pt x="247" y="78"/>
                    <a:pt x="247" y="78"/>
                  </a:cubicBezTo>
                  <a:cubicBezTo>
                    <a:pt x="247" y="78"/>
                    <a:pt x="250" y="83"/>
                    <a:pt x="250" y="83"/>
                  </a:cubicBezTo>
                  <a:cubicBezTo>
                    <a:pt x="251" y="84"/>
                    <a:pt x="252" y="85"/>
                    <a:pt x="252" y="87"/>
                  </a:cubicBezTo>
                  <a:cubicBezTo>
                    <a:pt x="251" y="88"/>
                    <a:pt x="252" y="86"/>
                    <a:pt x="250" y="87"/>
                  </a:cubicBezTo>
                  <a:cubicBezTo>
                    <a:pt x="248" y="88"/>
                    <a:pt x="247" y="88"/>
                    <a:pt x="246" y="89"/>
                  </a:cubicBezTo>
                  <a:cubicBezTo>
                    <a:pt x="244" y="89"/>
                    <a:pt x="240" y="93"/>
                    <a:pt x="240" y="93"/>
                  </a:cubicBezTo>
                  <a:cubicBezTo>
                    <a:pt x="242" y="96"/>
                    <a:pt x="242" y="96"/>
                    <a:pt x="242" y="96"/>
                  </a:cubicBezTo>
                  <a:cubicBezTo>
                    <a:pt x="242" y="96"/>
                    <a:pt x="236" y="99"/>
                    <a:pt x="235" y="99"/>
                  </a:cubicBezTo>
                  <a:cubicBezTo>
                    <a:pt x="233" y="100"/>
                    <a:pt x="237" y="99"/>
                    <a:pt x="233" y="100"/>
                  </a:cubicBezTo>
                  <a:cubicBezTo>
                    <a:pt x="229" y="101"/>
                    <a:pt x="227" y="105"/>
                    <a:pt x="227" y="106"/>
                  </a:cubicBezTo>
                  <a:cubicBezTo>
                    <a:pt x="226" y="107"/>
                    <a:pt x="223" y="107"/>
                    <a:pt x="223" y="109"/>
                  </a:cubicBezTo>
                  <a:cubicBezTo>
                    <a:pt x="223" y="111"/>
                    <a:pt x="224" y="114"/>
                    <a:pt x="223" y="115"/>
                  </a:cubicBezTo>
                  <a:cubicBezTo>
                    <a:pt x="223" y="116"/>
                    <a:pt x="223" y="116"/>
                    <a:pt x="223" y="117"/>
                  </a:cubicBezTo>
                  <a:cubicBezTo>
                    <a:pt x="223" y="119"/>
                    <a:pt x="222" y="120"/>
                    <a:pt x="225" y="120"/>
                  </a:cubicBezTo>
                  <a:cubicBezTo>
                    <a:pt x="227" y="120"/>
                    <a:pt x="230" y="119"/>
                    <a:pt x="231" y="118"/>
                  </a:cubicBezTo>
                  <a:cubicBezTo>
                    <a:pt x="231" y="117"/>
                    <a:pt x="232" y="114"/>
                    <a:pt x="233" y="115"/>
                  </a:cubicBezTo>
                  <a:cubicBezTo>
                    <a:pt x="234" y="117"/>
                    <a:pt x="234" y="120"/>
                    <a:pt x="234" y="120"/>
                  </a:cubicBezTo>
                  <a:cubicBezTo>
                    <a:pt x="234" y="120"/>
                    <a:pt x="234" y="123"/>
                    <a:pt x="234" y="124"/>
                  </a:cubicBezTo>
                  <a:cubicBezTo>
                    <a:pt x="234" y="125"/>
                    <a:pt x="239" y="123"/>
                    <a:pt x="233" y="126"/>
                  </a:cubicBezTo>
                  <a:cubicBezTo>
                    <a:pt x="228" y="129"/>
                    <a:pt x="226" y="129"/>
                    <a:pt x="226" y="130"/>
                  </a:cubicBezTo>
                  <a:cubicBezTo>
                    <a:pt x="226" y="131"/>
                    <a:pt x="229" y="136"/>
                    <a:pt x="225" y="134"/>
                  </a:cubicBezTo>
                  <a:cubicBezTo>
                    <a:pt x="221" y="133"/>
                    <a:pt x="222" y="134"/>
                    <a:pt x="221" y="133"/>
                  </a:cubicBezTo>
                  <a:cubicBezTo>
                    <a:pt x="220" y="132"/>
                    <a:pt x="222" y="138"/>
                    <a:pt x="217" y="130"/>
                  </a:cubicBezTo>
                  <a:cubicBezTo>
                    <a:pt x="213" y="123"/>
                    <a:pt x="213" y="124"/>
                    <a:pt x="212" y="122"/>
                  </a:cubicBezTo>
                  <a:cubicBezTo>
                    <a:pt x="212" y="121"/>
                    <a:pt x="212" y="115"/>
                    <a:pt x="212" y="115"/>
                  </a:cubicBezTo>
                  <a:cubicBezTo>
                    <a:pt x="212" y="115"/>
                    <a:pt x="211" y="109"/>
                    <a:pt x="208" y="112"/>
                  </a:cubicBezTo>
                  <a:cubicBezTo>
                    <a:pt x="206" y="114"/>
                    <a:pt x="205" y="118"/>
                    <a:pt x="205" y="118"/>
                  </a:cubicBezTo>
                  <a:cubicBezTo>
                    <a:pt x="205" y="118"/>
                    <a:pt x="201" y="122"/>
                    <a:pt x="201" y="123"/>
                  </a:cubicBezTo>
                  <a:cubicBezTo>
                    <a:pt x="200" y="123"/>
                    <a:pt x="198" y="123"/>
                    <a:pt x="196" y="125"/>
                  </a:cubicBezTo>
                  <a:cubicBezTo>
                    <a:pt x="194" y="127"/>
                    <a:pt x="189" y="135"/>
                    <a:pt x="189" y="135"/>
                  </a:cubicBezTo>
                  <a:cubicBezTo>
                    <a:pt x="189" y="135"/>
                    <a:pt x="185" y="141"/>
                    <a:pt x="186" y="142"/>
                  </a:cubicBezTo>
                  <a:cubicBezTo>
                    <a:pt x="187" y="144"/>
                    <a:pt x="189" y="146"/>
                    <a:pt x="189" y="146"/>
                  </a:cubicBezTo>
                  <a:cubicBezTo>
                    <a:pt x="189" y="146"/>
                    <a:pt x="190" y="145"/>
                    <a:pt x="190" y="148"/>
                  </a:cubicBezTo>
                  <a:cubicBezTo>
                    <a:pt x="190" y="150"/>
                    <a:pt x="194" y="151"/>
                    <a:pt x="194" y="151"/>
                  </a:cubicBezTo>
                  <a:cubicBezTo>
                    <a:pt x="194" y="151"/>
                    <a:pt x="196" y="152"/>
                    <a:pt x="194" y="153"/>
                  </a:cubicBezTo>
                  <a:cubicBezTo>
                    <a:pt x="192" y="155"/>
                    <a:pt x="185" y="156"/>
                    <a:pt x="185" y="156"/>
                  </a:cubicBezTo>
                  <a:cubicBezTo>
                    <a:pt x="179" y="156"/>
                    <a:pt x="179" y="156"/>
                    <a:pt x="179" y="156"/>
                  </a:cubicBezTo>
                  <a:cubicBezTo>
                    <a:pt x="179" y="156"/>
                    <a:pt x="176" y="160"/>
                    <a:pt x="175" y="160"/>
                  </a:cubicBezTo>
                  <a:cubicBezTo>
                    <a:pt x="173" y="161"/>
                    <a:pt x="171" y="163"/>
                    <a:pt x="170" y="164"/>
                  </a:cubicBezTo>
                  <a:cubicBezTo>
                    <a:pt x="170" y="166"/>
                    <a:pt x="162" y="172"/>
                    <a:pt x="162" y="172"/>
                  </a:cubicBezTo>
                  <a:cubicBezTo>
                    <a:pt x="162" y="172"/>
                    <a:pt x="163" y="175"/>
                    <a:pt x="163" y="176"/>
                  </a:cubicBezTo>
                  <a:cubicBezTo>
                    <a:pt x="163" y="177"/>
                    <a:pt x="159" y="179"/>
                    <a:pt x="161" y="179"/>
                  </a:cubicBezTo>
                  <a:cubicBezTo>
                    <a:pt x="163" y="180"/>
                    <a:pt x="165" y="181"/>
                    <a:pt x="167" y="178"/>
                  </a:cubicBezTo>
                  <a:cubicBezTo>
                    <a:pt x="168" y="175"/>
                    <a:pt x="169" y="171"/>
                    <a:pt x="169" y="171"/>
                  </a:cubicBezTo>
                  <a:cubicBezTo>
                    <a:pt x="169" y="171"/>
                    <a:pt x="170" y="169"/>
                    <a:pt x="172" y="169"/>
                  </a:cubicBezTo>
                  <a:cubicBezTo>
                    <a:pt x="174" y="169"/>
                    <a:pt x="177" y="167"/>
                    <a:pt x="179" y="167"/>
                  </a:cubicBezTo>
                  <a:cubicBezTo>
                    <a:pt x="181" y="166"/>
                    <a:pt x="184" y="162"/>
                    <a:pt x="185" y="162"/>
                  </a:cubicBezTo>
                  <a:cubicBezTo>
                    <a:pt x="186" y="162"/>
                    <a:pt x="186" y="163"/>
                    <a:pt x="189" y="163"/>
                  </a:cubicBezTo>
                  <a:cubicBezTo>
                    <a:pt x="193" y="162"/>
                    <a:pt x="196" y="162"/>
                    <a:pt x="197" y="161"/>
                  </a:cubicBezTo>
                  <a:cubicBezTo>
                    <a:pt x="198" y="160"/>
                    <a:pt x="205" y="164"/>
                    <a:pt x="205" y="165"/>
                  </a:cubicBezTo>
                  <a:cubicBezTo>
                    <a:pt x="206" y="166"/>
                    <a:pt x="199" y="167"/>
                    <a:pt x="202" y="169"/>
                  </a:cubicBezTo>
                  <a:cubicBezTo>
                    <a:pt x="205" y="170"/>
                    <a:pt x="205" y="171"/>
                    <a:pt x="206" y="171"/>
                  </a:cubicBezTo>
                  <a:cubicBezTo>
                    <a:pt x="207" y="171"/>
                    <a:pt x="208" y="171"/>
                    <a:pt x="211" y="169"/>
                  </a:cubicBezTo>
                  <a:cubicBezTo>
                    <a:pt x="213" y="168"/>
                    <a:pt x="209" y="165"/>
                    <a:pt x="214" y="167"/>
                  </a:cubicBezTo>
                  <a:cubicBezTo>
                    <a:pt x="219" y="169"/>
                    <a:pt x="218" y="170"/>
                    <a:pt x="218" y="170"/>
                  </a:cubicBezTo>
                  <a:cubicBezTo>
                    <a:pt x="218" y="172"/>
                    <a:pt x="218" y="172"/>
                    <a:pt x="218" y="172"/>
                  </a:cubicBezTo>
                  <a:cubicBezTo>
                    <a:pt x="214" y="173"/>
                    <a:pt x="214" y="173"/>
                    <a:pt x="214" y="173"/>
                  </a:cubicBezTo>
                  <a:cubicBezTo>
                    <a:pt x="209" y="172"/>
                    <a:pt x="209" y="172"/>
                    <a:pt x="209" y="172"/>
                  </a:cubicBezTo>
                  <a:cubicBezTo>
                    <a:pt x="206" y="173"/>
                    <a:pt x="206" y="173"/>
                    <a:pt x="206" y="173"/>
                  </a:cubicBezTo>
                  <a:cubicBezTo>
                    <a:pt x="206" y="173"/>
                    <a:pt x="205" y="174"/>
                    <a:pt x="205" y="174"/>
                  </a:cubicBezTo>
                  <a:cubicBezTo>
                    <a:pt x="204" y="174"/>
                    <a:pt x="197" y="175"/>
                    <a:pt x="197" y="175"/>
                  </a:cubicBezTo>
                  <a:cubicBezTo>
                    <a:pt x="194" y="180"/>
                    <a:pt x="194" y="180"/>
                    <a:pt x="194" y="180"/>
                  </a:cubicBezTo>
                  <a:cubicBezTo>
                    <a:pt x="194" y="180"/>
                    <a:pt x="196" y="184"/>
                    <a:pt x="197" y="183"/>
                  </a:cubicBezTo>
                  <a:cubicBezTo>
                    <a:pt x="198" y="183"/>
                    <a:pt x="202" y="182"/>
                    <a:pt x="202" y="182"/>
                  </a:cubicBezTo>
                  <a:cubicBezTo>
                    <a:pt x="203" y="182"/>
                    <a:pt x="204" y="184"/>
                    <a:pt x="203" y="185"/>
                  </a:cubicBezTo>
                  <a:cubicBezTo>
                    <a:pt x="203" y="186"/>
                    <a:pt x="200" y="188"/>
                    <a:pt x="200" y="188"/>
                  </a:cubicBezTo>
                  <a:cubicBezTo>
                    <a:pt x="198" y="191"/>
                    <a:pt x="198" y="191"/>
                    <a:pt x="198" y="191"/>
                  </a:cubicBezTo>
                  <a:cubicBezTo>
                    <a:pt x="198" y="191"/>
                    <a:pt x="201" y="192"/>
                    <a:pt x="202" y="192"/>
                  </a:cubicBezTo>
                  <a:cubicBezTo>
                    <a:pt x="202" y="192"/>
                    <a:pt x="207" y="192"/>
                    <a:pt x="206" y="193"/>
                  </a:cubicBezTo>
                  <a:cubicBezTo>
                    <a:pt x="206" y="193"/>
                    <a:pt x="199" y="194"/>
                    <a:pt x="199" y="194"/>
                  </a:cubicBezTo>
                  <a:cubicBezTo>
                    <a:pt x="199" y="194"/>
                    <a:pt x="193" y="193"/>
                    <a:pt x="193" y="193"/>
                  </a:cubicBezTo>
                  <a:cubicBezTo>
                    <a:pt x="193" y="194"/>
                    <a:pt x="192" y="195"/>
                    <a:pt x="192" y="196"/>
                  </a:cubicBezTo>
                  <a:cubicBezTo>
                    <a:pt x="192" y="196"/>
                    <a:pt x="191" y="198"/>
                    <a:pt x="191" y="198"/>
                  </a:cubicBezTo>
                  <a:cubicBezTo>
                    <a:pt x="190" y="198"/>
                    <a:pt x="188" y="199"/>
                    <a:pt x="188" y="199"/>
                  </a:cubicBezTo>
                  <a:cubicBezTo>
                    <a:pt x="188" y="200"/>
                    <a:pt x="187" y="202"/>
                    <a:pt x="187" y="203"/>
                  </a:cubicBezTo>
                  <a:cubicBezTo>
                    <a:pt x="187" y="204"/>
                    <a:pt x="190" y="206"/>
                    <a:pt x="190" y="206"/>
                  </a:cubicBezTo>
                  <a:cubicBezTo>
                    <a:pt x="189" y="208"/>
                    <a:pt x="189" y="208"/>
                    <a:pt x="189" y="208"/>
                  </a:cubicBezTo>
                  <a:cubicBezTo>
                    <a:pt x="186" y="211"/>
                    <a:pt x="186" y="211"/>
                    <a:pt x="186" y="211"/>
                  </a:cubicBezTo>
                  <a:cubicBezTo>
                    <a:pt x="186" y="211"/>
                    <a:pt x="184" y="212"/>
                    <a:pt x="184" y="213"/>
                  </a:cubicBezTo>
                  <a:cubicBezTo>
                    <a:pt x="184" y="213"/>
                    <a:pt x="181" y="215"/>
                    <a:pt x="181" y="215"/>
                  </a:cubicBezTo>
                  <a:cubicBezTo>
                    <a:pt x="175" y="218"/>
                    <a:pt x="175" y="218"/>
                    <a:pt x="175" y="218"/>
                  </a:cubicBezTo>
                  <a:cubicBezTo>
                    <a:pt x="175" y="218"/>
                    <a:pt x="176" y="220"/>
                    <a:pt x="177" y="221"/>
                  </a:cubicBezTo>
                  <a:cubicBezTo>
                    <a:pt x="177" y="221"/>
                    <a:pt x="179" y="223"/>
                    <a:pt x="177" y="224"/>
                  </a:cubicBezTo>
                  <a:cubicBezTo>
                    <a:pt x="176" y="225"/>
                    <a:pt x="174" y="226"/>
                    <a:pt x="173" y="226"/>
                  </a:cubicBezTo>
                  <a:cubicBezTo>
                    <a:pt x="173" y="227"/>
                    <a:pt x="171" y="228"/>
                    <a:pt x="172" y="229"/>
                  </a:cubicBezTo>
                  <a:cubicBezTo>
                    <a:pt x="172" y="231"/>
                    <a:pt x="170" y="233"/>
                    <a:pt x="170" y="234"/>
                  </a:cubicBezTo>
                  <a:cubicBezTo>
                    <a:pt x="170" y="234"/>
                    <a:pt x="168" y="235"/>
                    <a:pt x="169" y="237"/>
                  </a:cubicBezTo>
                  <a:cubicBezTo>
                    <a:pt x="169" y="239"/>
                    <a:pt x="168" y="244"/>
                    <a:pt x="168" y="244"/>
                  </a:cubicBezTo>
                  <a:cubicBezTo>
                    <a:pt x="168" y="244"/>
                    <a:pt x="171" y="248"/>
                    <a:pt x="171" y="248"/>
                  </a:cubicBezTo>
                  <a:cubicBezTo>
                    <a:pt x="172" y="248"/>
                    <a:pt x="175" y="246"/>
                    <a:pt x="177" y="246"/>
                  </a:cubicBezTo>
                  <a:cubicBezTo>
                    <a:pt x="178" y="247"/>
                    <a:pt x="180" y="248"/>
                    <a:pt x="180" y="248"/>
                  </a:cubicBezTo>
                  <a:cubicBezTo>
                    <a:pt x="180" y="248"/>
                    <a:pt x="180" y="252"/>
                    <a:pt x="179" y="253"/>
                  </a:cubicBezTo>
                  <a:cubicBezTo>
                    <a:pt x="178" y="253"/>
                    <a:pt x="173" y="254"/>
                    <a:pt x="173" y="254"/>
                  </a:cubicBezTo>
                  <a:cubicBezTo>
                    <a:pt x="173" y="254"/>
                    <a:pt x="171" y="252"/>
                    <a:pt x="170" y="253"/>
                  </a:cubicBezTo>
                  <a:cubicBezTo>
                    <a:pt x="169" y="253"/>
                    <a:pt x="165" y="257"/>
                    <a:pt x="165" y="257"/>
                  </a:cubicBezTo>
                  <a:cubicBezTo>
                    <a:pt x="165" y="257"/>
                    <a:pt x="165" y="259"/>
                    <a:pt x="164" y="260"/>
                  </a:cubicBezTo>
                  <a:cubicBezTo>
                    <a:pt x="163" y="260"/>
                    <a:pt x="162" y="259"/>
                    <a:pt x="162" y="260"/>
                  </a:cubicBezTo>
                  <a:cubicBezTo>
                    <a:pt x="162" y="261"/>
                    <a:pt x="162" y="264"/>
                    <a:pt x="162" y="265"/>
                  </a:cubicBezTo>
                  <a:cubicBezTo>
                    <a:pt x="162" y="266"/>
                    <a:pt x="162" y="268"/>
                    <a:pt x="162" y="268"/>
                  </a:cubicBezTo>
                  <a:cubicBezTo>
                    <a:pt x="162" y="268"/>
                    <a:pt x="160" y="271"/>
                    <a:pt x="159" y="273"/>
                  </a:cubicBezTo>
                  <a:cubicBezTo>
                    <a:pt x="159" y="275"/>
                    <a:pt x="157" y="279"/>
                    <a:pt x="157" y="279"/>
                  </a:cubicBezTo>
                  <a:cubicBezTo>
                    <a:pt x="158" y="280"/>
                    <a:pt x="159" y="284"/>
                    <a:pt x="159" y="284"/>
                  </a:cubicBezTo>
                  <a:cubicBezTo>
                    <a:pt x="154" y="287"/>
                    <a:pt x="154" y="287"/>
                    <a:pt x="154" y="287"/>
                  </a:cubicBezTo>
                  <a:cubicBezTo>
                    <a:pt x="155" y="291"/>
                    <a:pt x="155" y="291"/>
                    <a:pt x="155" y="291"/>
                  </a:cubicBezTo>
                  <a:cubicBezTo>
                    <a:pt x="155" y="291"/>
                    <a:pt x="156" y="292"/>
                    <a:pt x="156" y="293"/>
                  </a:cubicBezTo>
                  <a:cubicBezTo>
                    <a:pt x="156" y="294"/>
                    <a:pt x="153" y="296"/>
                    <a:pt x="153" y="296"/>
                  </a:cubicBezTo>
                  <a:cubicBezTo>
                    <a:pt x="153" y="296"/>
                    <a:pt x="153" y="300"/>
                    <a:pt x="152" y="301"/>
                  </a:cubicBezTo>
                  <a:cubicBezTo>
                    <a:pt x="152" y="302"/>
                    <a:pt x="148" y="299"/>
                    <a:pt x="148" y="299"/>
                  </a:cubicBezTo>
                  <a:cubicBezTo>
                    <a:pt x="145" y="300"/>
                    <a:pt x="145" y="300"/>
                    <a:pt x="145" y="300"/>
                  </a:cubicBezTo>
                  <a:cubicBezTo>
                    <a:pt x="145" y="303"/>
                    <a:pt x="145" y="303"/>
                    <a:pt x="145" y="303"/>
                  </a:cubicBezTo>
                  <a:cubicBezTo>
                    <a:pt x="143" y="306"/>
                    <a:pt x="143" y="306"/>
                    <a:pt x="143" y="306"/>
                  </a:cubicBezTo>
                  <a:cubicBezTo>
                    <a:pt x="138" y="306"/>
                    <a:pt x="138" y="306"/>
                    <a:pt x="138" y="306"/>
                  </a:cubicBezTo>
                  <a:cubicBezTo>
                    <a:pt x="138" y="306"/>
                    <a:pt x="133" y="309"/>
                    <a:pt x="133" y="310"/>
                  </a:cubicBezTo>
                  <a:cubicBezTo>
                    <a:pt x="133" y="310"/>
                    <a:pt x="132" y="312"/>
                    <a:pt x="133" y="312"/>
                  </a:cubicBezTo>
                  <a:cubicBezTo>
                    <a:pt x="135" y="313"/>
                    <a:pt x="136" y="313"/>
                    <a:pt x="137" y="312"/>
                  </a:cubicBezTo>
                  <a:cubicBezTo>
                    <a:pt x="138" y="312"/>
                    <a:pt x="142" y="310"/>
                    <a:pt x="142" y="310"/>
                  </a:cubicBezTo>
                  <a:cubicBezTo>
                    <a:pt x="143" y="310"/>
                    <a:pt x="146" y="310"/>
                    <a:pt x="144" y="312"/>
                  </a:cubicBezTo>
                  <a:cubicBezTo>
                    <a:pt x="143" y="313"/>
                    <a:pt x="141" y="314"/>
                    <a:pt x="140" y="314"/>
                  </a:cubicBezTo>
                  <a:cubicBezTo>
                    <a:pt x="139" y="315"/>
                    <a:pt x="137" y="315"/>
                    <a:pt x="136" y="317"/>
                  </a:cubicBezTo>
                  <a:cubicBezTo>
                    <a:pt x="136" y="320"/>
                    <a:pt x="136" y="322"/>
                    <a:pt x="136" y="322"/>
                  </a:cubicBezTo>
                  <a:cubicBezTo>
                    <a:pt x="141" y="320"/>
                    <a:pt x="141" y="320"/>
                    <a:pt x="141" y="320"/>
                  </a:cubicBezTo>
                  <a:cubicBezTo>
                    <a:pt x="141" y="320"/>
                    <a:pt x="142" y="320"/>
                    <a:pt x="143" y="322"/>
                  </a:cubicBezTo>
                  <a:cubicBezTo>
                    <a:pt x="144" y="325"/>
                    <a:pt x="141" y="326"/>
                    <a:pt x="140" y="326"/>
                  </a:cubicBezTo>
                  <a:cubicBezTo>
                    <a:pt x="139" y="326"/>
                    <a:pt x="135" y="323"/>
                    <a:pt x="135" y="323"/>
                  </a:cubicBezTo>
                  <a:cubicBezTo>
                    <a:pt x="131" y="325"/>
                    <a:pt x="131" y="325"/>
                    <a:pt x="131" y="325"/>
                  </a:cubicBezTo>
                  <a:cubicBezTo>
                    <a:pt x="131" y="325"/>
                    <a:pt x="131" y="324"/>
                    <a:pt x="128" y="327"/>
                  </a:cubicBezTo>
                  <a:cubicBezTo>
                    <a:pt x="124" y="330"/>
                    <a:pt x="123" y="334"/>
                    <a:pt x="123" y="335"/>
                  </a:cubicBezTo>
                  <a:cubicBezTo>
                    <a:pt x="123" y="336"/>
                    <a:pt x="122" y="338"/>
                    <a:pt x="121" y="339"/>
                  </a:cubicBezTo>
                  <a:cubicBezTo>
                    <a:pt x="119" y="340"/>
                    <a:pt x="116" y="343"/>
                    <a:pt x="116" y="343"/>
                  </a:cubicBezTo>
                  <a:cubicBezTo>
                    <a:pt x="116" y="343"/>
                    <a:pt x="115" y="344"/>
                    <a:pt x="115" y="346"/>
                  </a:cubicBezTo>
                  <a:cubicBezTo>
                    <a:pt x="114" y="348"/>
                    <a:pt x="114" y="348"/>
                    <a:pt x="114" y="348"/>
                  </a:cubicBezTo>
                  <a:cubicBezTo>
                    <a:pt x="117" y="351"/>
                    <a:pt x="117" y="351"/>
                    <a:pt x="117" y="351"/>
                  </a:cubicBezTo>
                  <a:cubicBezTo>
                    <a:pt x="111" y="354"/>
                    <a:pt x="111" y="354"/>
                    <a:pt x="111" y="354"/>
                  </a:cubicBezTo>
                  <a:cubicBezTo>
                    <a:pt x="109" y="356"/>
                    <a:pt x="109" y="356"/>
                    <a:pt x="109" y="356"/>
                  </a:cubicBezTo>
                  <a:cubicBezTo>
                    <a:pt x="109" y="356"/>
                    <a:pt x="104" y="361"/>
                    <a:pt x="108" y="362"/>
                  </a:cubicBezTo>
                  <a:cubicBezTo>
                    <a:pt x="111" y="362"/>
                    <a:pt x="113" y="362"/>
                    <a:pt x="113" y="362"/>
                  </a:cubicBezTo>
                  <a:cubicBezTo>
                    <a:pt x="113" y="362"/>
                    <a:pt x="113" y="367"/>
                    <a:pt x="114" y="367"/>
                  </a:cubicBezTo>
                  <a:cubicBezTo>
                    <a:pt x="115" y="367"/>
                    <a:pt x="122" y="368"/>
                    <a:pt x="122" y="368"/>
                  </a:cubicBezTo>
                  <a:cubicBezTo>
                    <a:pt x="126" y="364"/>
                    <a:pt x="126" y="364"/>
                    <a:pt x="126" y="364"/>
                  </a:cubicBezTo>
                  <a:cubicBezTo>
                    <a:pt x="128" y="363"/>
                    <a:pt x="128" y="363"/>
                    <a:pt x="128" y="363"/>
                  </a:cubicBezTo>
                  <a:cubicBezTo>
                    <a:pt x="130" y="366"/>
                    <a:pt x="130" y="366"/>
                    <a:pt x="130" y="366"/>
                  </a:cubicBezTo>
                  <a:cubicBezTo>
                    <a:pt x="130" y="366"/>
                    <a:pt x="129" y="368"/>
                    <a:pt x="126" y="368"/>
                  </a:cubicBezTo>
                  <a:cubicBezTo>
                    <a:pt x="124" y="368"/>
                    <a:pt x="125" y="368"/>
                    <a:pt x="123" y="370"/>
                  </a:cubicBezTo>
                  <a:cubicBezTo>
                    <a:pt x="121" y="372"/>
                    <a:pt x="120" y="373"/>
                    <a:pt x="119" y="373"/>
                  </a:cubicBezTo>
                  <a:cubicBezTo>
                    <a:pt x="118" y="373"/>
                    <a:pt x="116" y="375"/>
                    <a:pt x="115" y="372"/>
                  </a:cubicBezTo>
                  <a:cubicBezTo>
                    <a:pt x="114" y="370"/>
                    <a:pt x="112" y="367"/>
                    <a:pt x="112" y="367"/>
                  </a:cubicBezTo>
                  <a:cubicBezTo>
                    <a:pt x="105" y="364"/>
                    <a:pt x="105" y="364"/>
                    <a:pt x="105" y="364"/>
                  </a:cubicBezTo>
                  <a:cubicBezTo>
                    <a:pt x="103" y="365"/>
                    <a:pt x="103" y="365"/>
                    <a:pt x="103" y="365"/>
                  </a:cubicBezTo>
                  <a:cubicBezTo>
                    <a:pt x="103" y="365"/>
                    <a:pt x="103" y="368"/>
                    <a:pt x="102" y="368"/>
                  </a:cubicBezTo>
                  <a:cubicBezTo>
                    <a:pt x="101" y="368"/>
                    <a:pt x="96" y="368"/>
                    <a:pt x="95" y="368"/>
                  </a:cubicBezTo>
                  <a:cubicBezTo>
                    <a:pt x="93" y="368"/>
                    <a:pt x="92" y="368"/>
                    <a:pt x="92" y="367"/>
                  </a:cubicBezTo>
                  <a:cubicBezTo>
                    <a:pt x="92" y="366"/>
                    <a:pt x="92" y="365"/>
                    <a:pt x="91" y="365"/>
                  </a:cubicBezTo>
                  <a:cubicBezTo>
                    <a:pt x="91" y="364"/>
                    <a:pt x="89" y="361"/>
                    <a:pt x="88" y="361"/>
                  </a:cubicBezTo>
                  <a:cubicBezTo>
                    <a:pt x="86" y="361"/>
                    <a:pt x="83" y="363"/>
                    <a:pt x="83" y="363"/>
                  </a:cubicBezTo>
                  <a:cubicBezTo>
                    <a:pt x="82" y="370"/>
                    <a:pt x="82" y="370"/>
                    <a:pt x="82" y="370"/>
                  </a:cubicBezTo>
                  <a:cubicBezTo>
                    <a:pt x="82" y="370"/>
                    <a:pt x="80" y="369"/>
                    <a:pt x="80" y="371"/>
                  </a:cubicBezTo>
                  <a:cubicBezTo>
                    <a:pt x="80" y="372"/>
                    <a:pt x="83" y="375"/>
                    <a:pt x="83" y="375"/>
                  </a:cubicBezTo>
                  <a:cubicBezTo>
                    <a:pt x="83" y="375"/>
                    <a:pt x="85" y="376"/>
                    <a:pt x="85" y="377"/>
                  </a:cubicBezTo>
                  <a:cubicBezTo>
                    <a:pt x="85" y="378"/>
                    <a:pt x="83" y="380"/>
                    <a:pt x="83" y="380"/>
                  </a:cubicBezTo>
                  <a:cubicBezTo>
                    <a:pt x="83" y="380"/>
                    <a:pt x="79" y="380"/>
                    <a:pt x="79" y="381"/>
                  </a:cubicBezTo>
                  <a:cubicBezTo>
                    <a:pt x="78" y="382"/>
                    <a:pt x="79" y="385"/>
                    <a:pt x="79" y="385"/>
                  </a:cubicBezTo>
                  <a:cubicBezTo>
                    <a:pt x="78" y="385"/>
                    <a:pt x="76" y="387"/>
                    <a:pt x="77" y="388"/>
                  </a:cubicBezTo>
                  <a:cubicBezTo>
                    <a:pt x="77" y="388"/>
                    <a:pt x="78" y="392"/>
                    <a:pt x="78" y="392"/>
                  </a:cubicBezTo>
                  <a:cubicBezTo>
                    <a:pt x="78" y="392"/>
                    <a:pt x="78" y="396"/>
                    <a:pt x="77" y="394"/>
                  </a:cubicBezTo>
                  <a:cubicBezTo>
                    <a:pt x="75" y="392"/>
                    <a:pt x="70" y="390"/>
                    <a:pt x="70" y="390"/>
                  </a:cubicBezTo>
                  <a:cubicBezTo>
                    <a:pt x="67" y="388"/>
                    <a:pt x="67" y="388"/>
                    <a:pt x="67" y="388"/>
                  </a:cubicBezTo>
                  <a:cubicBezTo>
                    <a:pt x="67" y="388"/>
                    <a:pt x="64" y="390"/>
                    <a:pt x="63" y="390"/>
                  </a:cubicBezTo>
                  <a:cubicBezTo>
                    <a:pt x="63" y="390"/>
                    <a:pt x="57" y="389"/>
                    <a:pt x="56" y="390"/>
                  </a:cubicBezTo>
                  <a:cubicBezTo>
                    <a:pt x="55" y="391"/>
                    <a:pt x="55" y="392"/>
                    <a:pt x="54" y="394"/>
                  </a:cubicBezTo>
                  <a:cubicBezTo>
                    <a:pt x="53" y="395"/>
                    <a:pt x="50" y="395"/>
                    <a:pt x="52" y="398"/>
                  </a:cubicBezTo>
                  <a:cubicBezTo>
                    <a:pt x="55" y="400"/>
                    <a:pt x="58" y="401"/>
                    <a:pt x="58" y="401"/>
                  </a:cubicBezTo>
                  <a:cubicBezTo>
                    <a:pt x="58" y="401"/>
                    <a:pt x="60" y="401"/>
                    <a:pt x="59" y="404"/>
                  </a:cubicBezTo>
                  <a:cubicBezTo>
                    <a:pt x="57" y="407"/>
                    <a:pt x="53" y="405"/>
                    <a:pt x="53" y="405"/>
                  </a:cubicBezTo>
                  <a:cubicBezTo>
                    <a:pt x="52" y="404"/>
                    <a:pt x="48" y="402"/>
                    <a:pt x="48" y="402"/>
                  </a:cubicBezTo>
                  <a:cubicBezTo>
                    <a:pt x="47" y="403"/>
                    <a:pt x="44" y="407"/>
                    <a:pt x="44" y="407"/>
                  </a:cubicBezTo>
                  <a:cubicBezTo>
                    <a:pt x="44" y="407"/>
                    <a:pt x="43" y="408"/>
                    <a:pt x="42" y="408"/>
                  </a:cubicBezTo>
                  <a:cubicBezTo>
                    <a:pt x="41" y="407"/>
                    <a:pt x="39" y="404"/>
                    <a:pt x="38" y="404"/>
                  </a:cubicBezTo>
                  <a:cubicBezTo>
                    <a:pt x="37" y="405"/>
                    <a:pt x="36" y="407"/>
                    <a:pt x="36" y="407"/>
                  </a:cubicBezTo>
                  <a:cubicBezTo>
                    <a:pt x="36" y="408"/>
                    <a:pt x="37" y="410"/>
                    <a:pt x="37" y="411"/>
                  </a:cubicBezTo>
                  <a:cubicBezTo>
                    <a:pt x="36" y="411"/>
                    <a:pt x="32" y="412"/>
                    <a:pt x="32" y="413"/>
                  </a:cubicBezTo>
                  <a:cubicBezTo>
                    <a:pt x="32" y="414"/>
                    <a:pt x="31" y="412"/>
                    <a:pt x="30" y="416"/>
                  </a:cubicBezTo>
                  <a:cubicBezTo>
                    <a:pt x="29" y="419"/>
                    <a:pt x="31" y="419"/>
                    <a:pt x="29" y="419"/>
                  </a:cubicBezTo>
                  <a:cubicBezTo>
                    <a:pt x="28" y="419"/>
                    <a:pt x="25" y="417"/>
                    <a:pt x="25" y="417"/>
                  </a:cubicBezTo>
                  <a:cubicBezTo>
                    <a:pt x="25" y="417"/>
                    <a:pt x="22" y="414"/>
                    <a:pt x="22" y="417"/>
                  </a:cubicBezTo>
                  <a:cubicBezTo>
                    <a:pt x="22" y="420"/>
                    <a:pt x="22" y="424"/>
                    <a:pt x="22" y="424"/>
                  </a:cubicBezTo>
                  <a:cubicBezTo>
                    <a:pt x="23" y="425"/>
                    <a:pt x="23" y="425"/>
                    <a:pt x="23" y="425"/>
                  </a:cubicBezTo>
                  <a:cubicBezTo>
                    <a:pt x="23" y="425"/>
                    <a:pt x="23" y="426"/>
                    <a:pt x="22" y="427"/>
                  </a:cubicBezTo>
                  <a:cubicBezTo>
                    <a:pt x="22" y="427"/>
                    <a:pt x="20" y="426"/>
                    <a:pt x="20" y="425"/>
                  </a:cubicBezTo>
                  <a:cubicBezTo>
                    <a:pt x="19" y="424"/>
                    <a:pt x="20" y="423"/>
                    <a:pt x="18" y="422"/>
                  </a:cubicBezTo>
                  <a:cubicBezTo>
                    <a:pt x="15" y="421"/>
                    <a:pt x="13" y="420"/>
                    <a:pt x="13" y="421"/>
                  </a:cubicBezTo>
                  <a:cubicBezTo>
                    <a:pt x="13" y="423"/>
                    <a:pt x="13" y="424"/>
                    <a:pt x="13" y="425"/>
                  </a:cubicBezTo>
                  <a:cubicBezTo>
                    <a:pt x="14" y="427"/>
                    <a:pt x="16" y="428"/>
                    <a:pt x="16" y="428"/>
                  </a:cubicBezTo>
                  <a:cubicBezTo>
                    <a:pt x="17" y="428"/>
                    <a:pt x="17" y="428"/>
                    <a:pt x="17" y="428"/>
                  </a:cubicBezTo>
                  <a:cubicBezTo>
                    <a:pt x="17" y="428"/>
                    <a:pt x="16" y="431"/>
                    <a:pt x="15" y="431"/>
                  </a:cubicBezTo>
                  <a:cubicBezTo>
                    <a:pt x="14" y="431"/>
                    <a:pt x="13" y="429"/>
                    <a:pt x="13" y="430"/>
                  </a:cubicBezTo>
                  <a:cubicBezTo>
                    <a:pt x="12" y="430"/>
                    <a:pt x="10" y="432"/>
                    <a:pt x="10" y="432"/>
                  </a:cubicBezTo>
                  <a:cubicBezTo>
                    <a:pt x="10" y="432"/>
                    <a:pt x="11" y="433"/>
                    <a:pt x="11" y="434"/>
                  </a:cubicBezTo>
                  <a:cubicBezTo>
                    <a:pt x="11" y="434"/>
                    <a:pt x="9" y="436"/>
                    <a:pt x="8" y="436"/>
                  </a:cubicBezTo>
                  <a:cubicBezTo>
                    <a:pt x="8" y="437"/>
                    <a:pt x="7" y="437"/>
                    <a:pt x="7" y="438"/>
                  </a:cubicBezTo>
                  <a:cubicBezTo>
                    <a:pt x="7" y="439"/>
                    <a:pt x="8" y="441"/>
                    <a:pt x="8" y="441"/>
                  </a:cubicBezTo>
                  <a:cubicBezTo>
                    <a:pt x="9" y="441"/>
                    <a:pt x="13" y="441"/>
                    <a:pt x="13" y="441"/>
                  </a:cubicBezTo>
                  <a:cubicBezTo>
                    <a:pt x="13" y="441"/>
                    <a:pt x="13" y="443"/>
                    <a:pt x="12" y="443"/>
                  </a:cubicBezTo>
                  <a:cubicBezTo>
                    <a:pt x="11" y="444"/>
                    <a:pt x="10" y="445"/>
                    <a:pt x="9" y="446"/>
                  </a:cubicBezTo>
                  <a:cubicBezTo>
                    <a:pt x="9" y="448"/>
                    <a:pt x="10" y="451"/>
                    <a:pt x="12" y="452"/>
                  </a:cubicBezTo>
                  <a:cubicBezTo>
                    <a:pt x="14" y="452"/>
                    <a:pt x="17" y="453"/>
                    <a:pt x="16" y="454"/>
                  </a:cubicBezTo>
                  <a:cubicBezTo>
                    <a:pt x="16" y="455"/>
                    <a:pt x="12" y="458"/>
                    <a:pt x="11" y="458"/>
                  </a:cubicBezTo>
                  <a:cubicBezTo>
                    <a:pt x="10" y="459"/>
                    <a:pt x="9" y="459"/>
                    <a:pt x="9" y="461"/>
                  </a:cubicBezTo>
                  <a:cubicBezTo>
                    <a:pt x="8" y="462"/>
                    <a:pt x="9" y="463"/>
                    <a:pt x="7" y="464"/>
                  </a:cubicBezTo>
                  <a:cubicBezTo>
                    <a:pt x="6" y="465"/>
                    <a:pt x="4" y="464"/>
                    <a:pt x="5" y="466"/>
                  </a:cubicBezTo>
                  <a:cubicBezTo>
                    <a:pt x="5" y="469"/>
                    <a:pt x="5" y="470"/>
                    <a:pt x="6" y="469"/>
                  </a:cubicBezTo>
                  <a:cubicBezTo>
                    <a:pt x="6" y="469"/>
                    <a:pt x="7" y="469"/>
                    <a:pt x="7" y="469"/>
                  </a:cubicBezTo>
                  <a:cubicBezTo>
                    <a:pt x="13" y="469"/>
                    <a:pt x="13" y="469"/>
                    <a:pt x="13" y="469"/>
                  </a:cubicBezTo>
                  <a:cubicBezTo>
                    <a:pt x="13" y="469"/>
                    <a:pt x="13" y="470"/>
                    <a:pt x="13" y="471"/>
                  </a:cubicBezTo>
                  <a:cubicBezTo>
                    <a:pt x="12" y="472"/>
                    <a:pt x="8" y="477"/>
                    <a:pt x="8" y="477"/>
                  </a:cubicBezTo>
                  <a:cubicBezTo>
                    <a:pt x="8" y="477"/>
                    <a:pt x="8" y="479"/>
                    <a:pt x="7" y="480"/>
                  </a:cubicBezTo>
                  <a:cubicBezTo>
                    <a:pt x="6" y="481"/>
                    <a:pt x="4" y="481"/>
                    <a:pt x="4" y="482"/>
                  </a:cubicBezTo>
                  <a:cubicBezTo>
                    <a:pt x="4" y="483"/>
                    <a:pt x="4" y="484"/>
                    <a:pt x="4" y="486"/>
                  </a:cubicBezTo>
                  <a:cubicBezTo>
                    <a:pt x="4" y="487"/>
                    <a:pt x="6" y="489"/>
                    <a:pt x="6" y="490"/>
                  </a:cubicBezTo>
                  <a:cubicBezTo>
                    <a:pt x="7" y="491"/>
                    <a:pt x="6" y="492"/>
                    <a:pt x="6" y="492"/>
                  </a:cubicBezTo>
                  <a:cubicBezTo>
                    <a:pt x="4" y="499"/>
                    <a:pt x="4" y="499"/>
                    <a:pt x="4" y="499"/>
                  </a:cubicBezTo>
                  <a:cubicBezTo>
                    <a:pt x="4" y="499"/>
                    <a:pt x="4" y="502"/>
                    <a:pt x="4" y="503"/>
                  </a:cubicBezTo>
                  <a:cubicBezTo>
                    <a:pt x="4" y="503"/>
                    <a:pt x="0" y="505"/>
                    <a:pt x="2" y="507"/>
                  </a:cubicBezTo>
                  <a:cubicBezTo>
                    <a:pt x="4" y="509"/>
                    <a:pt x="5" y="510"/>
                    <a:pt x="6" y="510"/>
                  </a:cubicBezTo>
                  <a:cubicBezTo>
                    <a:pt x="7" y="511"/>
                    <a:pt x="11" y="510"/>
                    <a:pt x="11" y="511"/>
                  </a:cubicBezTo>
                  <a:cubicBezTo>
                    <a:pt x="11" y="511"/>
                    <a:pt x="11" y="512"/>
                    <a:pt x="9" y="512"/>
                  </a:cubicBezTo>
                  <a:cubicBezTo>
                    <a:pt x="7" y="513"/>
                    <a:pt x="5" y="512"/>
                    <a:pt x="5" y="513"/>
                  </a:cubicBezTo>
                  <a:cubicBezTo>
                    <a:pt x="5" y="514"/>
                    <a:pt x="1" y="519"/>
                    <a:pt x="1" y="519"/>
                  </a:cubicBezTo>
                  <a:cubicBezTo>
                    <a:pt x="5" y="524"/>
                    <a:pt x="5" y="524"/>
                    <a:pt x="5" y="524"/>
                  </a:cubicBezTo>
                  <a:cubicBezTo>
                    <a:pt x="5" y="524"/>
                    <a:pt x="7" y="522"/>
                    <a:pt x="8" y="522"/>
                  </a:cubicBezTo>
                  <a:cubicBezTo>
                    <a:pt x="8" y="522"/>
                    <a:pt x="11" y="522"/>
                    <a:pt x="11" y="523"/>
                  </a:cubicBezTo>
                  <a:cubicBezTo>
                    <a:pt x="11" y="523"/>
                    <a:pt x="9" y="525"/>
                    <a:pt x="9" y="526"/>
                  </a:cubicBezTo>
                  <a:cubicBezTo>
                    <a:pt x="8" y="526"/>
                    <a:pt x="6" y="527"/>
                    <a:pt x="6" y="528"/>
                  </a:cubicBezTo>
                  <a:cubicBezTo>
                    <a:pt x="6" y="528"/>
                    <a:pt x="8" y="531"/>
                    <a:pt x="8" y="531"/>
                  </a:cubicBezTo>
                  <a:cubicBezTo>
                    <a:pt x="8" y="531"/>
                    <a:pt x="10" y="531"/>
                    <a:pt x="10" y="532"/>
                  </a:cubicBezTo>
                  <a:cubicBezTo>
                    <a:pt x="10" y="533"/>
                    <a:pt x="7" y="535"/>
                    <a:pt x="7" y="535"/>
                  </a:cubicBezTo>
                  <a:cubicBezTo>
                    <a:pt x="7" y="537"/>
                    <a:pt x="7" y="537"/>
                    <a:pt x="7" y="537"/>
                  </a:cubicBezTo>
                  <a:cubicBezTo>
                    <a:pt x="6" y="542"/>
                    <a:pt x="6" y="542"/>
                    <a:pt x="6" y="542"/>
                  </a:cubicBezTo>
                  <a:cubicBezTo>
                    <a:pt x="9" y="545"/>
                    <a:pt x="9" y="545"/>
                    <a:pt x="9" y="545"/>
                  </a:cubicBezTo>
                  <a:cubicBezTo>
                    <a:pt x="9" y="545"/>
                    <a:pt x="13" y="545"/>
                    <a:pt x="11" y="547"/>
                  </a:cubicBezTo>
                  <a:cubicBezTo>
                    <a:pt x="10" y="549"/>
                    <a:pt x="8" y="550"/>
                    <a:pt x="8" y="551"/>
                  </a:cubicBezTo>
                  <a:cubicBezTo>
                    <a:pt x="8" y="553"/>
                    <a:pt x="7" y="555"/>
                    <a:pt x="9" y="555"/>
                  </a:cubicBezTo>
                  <a:cubicBezTo>
                    <a:pt x="10" y="555"/>
                    <a:pt x="10" y="556"/>
                    <a:pt x="11" y="555"/>
                  </a:cubicBezTo>
                  <a:cubicBezTo>
                    <a:pt x="12" y="555"/>
                    <a:pt x="14" y="554"/>
                    <a:pt x="14" y="554"/>
                  </a:cubicBezTo>
                  <a:cubicBezTo>
                    <a:pt x="14" y="554"/>
                    <a:pt x="17" y="552"/>
                    <a:pt x="18" y="552"/>
                  </a:cubicBezTo>
                  <a:cubicBezTo>
                    <a:pt x="19" y="552"/>
                    <a:pt x="21" y="553"/>
                    <a:pt x="21" y="554"/>
                  </a:cubicBezTo>
                  <a:cubicBezTo>
                    <a:pt x="21" y="555"/>
                    <a:pt x="22" y="555"/>
                    <a:pt x="22" y="556"/>
                  </a:cubicBezTo>
                  <a:cubicBezTo>
                    <a:pt x="23" y="556"/>
                    <a:pt x="21" y="560"/>
                    <a:pt x="21" y="560"/>
                  </a:cubicBezTo>
                  <a:cubicBezTo>
                    <a:pt x="19" y="564"/>
                    <a:pt x="19" y="564"/>
                    <a:pt x="19" y="564"/>
                  </a:cubicBezTo>
                  <a:cubicBezTo>
                    <a:pt x="19" y="564"/>
                    <a:pt x="21" y="566"/>
                    <a:pt x="21" y="566"/>
                  </a:cubicBezTo>
                  <a:cubicBezTo>
                    <a:pt x="20" y="566"/>
                    <a:pt x="17" y="567"/>
                    <a:pt x="16" y="567"/>
                  </a:cubicBezTo>
                  <a:cubicBezTo>
                    <a:pt x="15" y="567"/>
                    <a:pt x="14" y="567"/>
                    <a:pt x="14" y="568"/>
                  </a:cubicBezTo>
                  <a:cubicBezTo>
                    <a:pt x="13" y="570"/>
                    <a:pt x="11" y="574"/>
                    <a:pt x="11" y="574"/>
                  </a:cubicBezTo>
                  <a:cubicBezTo>
                    <a:pt x="11" y="574"/>
                    <a:pt x="10" y="575"/>
                    <a:pt x="11" y="577"/>
                  </a:cubicBezTo>
                  <a:cubicBezTo>
                    <a:pt x="12" y="579"/>
                    <a:pt x="15" y="584"/>
                    <a:pt x="15" y="584"/>
                  </a:cubicBezTo>
                  <a:cubicBezTo>
                    <a:pt x="15" y="585"/>
                    <a:pt x="17" y="587"/>
                    <a:pt x="19" y="589"/>
                  </a:cubicBezTo>
                  <a:cubicBezTo>
                    <a:pt x="21" y="590"/>
                    <a:pt x="23" y="591"/>
                    <a:pt x="23" y="592"/>
                  </a:cubicBezTo>
                  <a:cubicBezTo>
                    <a:pt x="23" y="594"/>
                    <a:pt x="23" y="594"/>
                    <a:pt x="23" y="594"/>
                  </a:cubicBezTo>
                  <a:cubicBezTo>
                    <a:pt x="27" y="597"/>
                    <a:pt x="27" y="597"/>
                    <a:pt x="27" y="597"/>
                  </a:cubicBezTo>
                  <a:cubicBezTo>
                    <a:pt x="27" y="597"/>
                    <a:pt x="28" y="597"/>
                    <a:pt x="31" y="598"/>
                  </a:cubicBezTo>
                  <a:cubicBezTo>
                    <a:pt x="34" y="598"/>
                    <a:pt x="36" y="599"/>
                    <a:pt x="37" y="599"/>
                  </a:cubicBezTo>
                  <a:cubicBezTo>
                    <a:pt x="37" y="600"/>
                    <a:pt x="34" y="602"/>
                    <a:pt x="34" y="602"/>
                  </a:cubicBezTo>
                  <a:cubicBezTo>
                    <a:pt x="34" y="602"/>
                    <a:pt x="30" y="605"/>
                    <a:pt x="32" y="606"/>
                  </a:cubicBezTo>
                  <a:cubicBezTo>
                    <a:pt x="34" y="607"/>
                    <a:pt x="44" y="609"/>
                    <a:pt x="44" y="609"/>
                  </a:cubicBezTo>
                  <a:cubicBezTo>
                    <a:pt x="44" y="609"/>
                    <a:pt x="46" y="610"/>
                    <a:pt x="46" y="611"/>
                  </a:cubicBezTo>
                  <a:cubicBezTo>
                    <a:pt x="47" y="611"/>
                    <a:pt x="49" y="610"/>
                    <a:pt x="49" y="610"/>
                  </a:cubicBezTo>
                  <a:cubicBezTo>
                    <a:pt x="49" y="609"/>
                    <a:pt x="53" y="611"/>
                    <a:pt x="53" y="611"/>
                  </a:cubicBezTo>
                  <a:cubicBezTo>
                    <a:pt x="54" y="610"/>
                    <a:pt x="58" y="610"/>
                    <a:pt x="58" y="610"/>
                  </a:cubicBezTo>
                  <a:cubicBezTo>
                    <a:pt x="62" y="608"/>
                    <a:pt x="62" y="608"/>
                    <a:pt x="62" y="608"/>
                  </a:cubicBezTo>
                  <a:cubicBezTo>
                    <a:pt x="62" y="608"/>
                    <a:pt x="65" y="604"/>
                    <a:pt x="67" y="605"/>
                  </a:cubicBezTo>
                  <a:cubicBezTo>
                    <a:pt x="69" y="606"/>
                    <a:pt x="68" y="607"/>
                    <a:pt x="69" y="607"/>
                  </a:cubicBezTo>
                  <a:cubicBezTo>
                    <a:pt x="71" y="607"/>
                    <a:pt x="72" y="607"/>
                    <a:pt x="74" y="605"/>
                  </a:cubicBezTo>
                  <a:cubicBezTo>
                    <a:pt x="75" y="603"/>
                    <a:pt x="77" y="602"/>
                    <a:pt x="77" y="601"/>
                  </a:cubicBezTo>
                  <a:cubicBezTo>
                    <a:pt x="78" y="601"/>
                    <a:pt x="88" y="595"/>
                    <a:pt x="88" y="595"/>
                  </a:cubicBezTo>
                  <a:cubicBezTo>
                    <a:pt x="95" y="584"/>
                    <a:pt x="95" y="584"/>
                    <a:pt x="95" y="584"/>
                  </a:cubicBezTo>
                  <a:cubicBezTo>
                    <a:pt x="97" y="576"/>
                    <a:pt x="97" y="576"/>
                    <a:pt x="97" y="576"/>
                  </a:cubicBezTo>
                  <a:cubicBezTo>
                    <a:pt x="97" y="576"/>
                    <a:pt x="100" y="572"/>
                    <a:pt x="102" y="572"/>
                  </a:cubicBezTo>
                  <a:cubicBezTo>
                    <a:pt x="104" y="572"/>
                    <a:pt x="110" y="569"/>
                    <a:pt x="109" y="568"/>
                  </a:cubicBezTo>
                  <a:cubicBezTo>
                    <a:pt x="109" y="566"/>
                    <a:pt x="111" y="565"/>
                    <a:pt x="112" y="568"/>
                  </a:cubicBezTo>
                  <a:cubicBezTo>
                    <a:pt x="112" y="571"/>
                    <a:pt x="111" y="574"/>
                    <a:pt x="113" y="573"/>
                  </a:cubicBezTo>
                  <a:cubicBezTo>
                    <a:pt x="115" y="572"/>
                    <a:pt x="119" y="566"/>
                    <a:pt x="119" y="566"/>
                  </a:cubicBezTo>
                  <a:cubicBezTo>
                    <a:pt x="119" y="566"/>
                    <a:pt x="122" y="564"/>
                    <a:pt x="123" y="563"/>
                  </a:cubicBezTo>
                  <a:cubicBezTo>
                    <a:pt x="125" y="563"/>
                    <a:pt x="128" y="557"/>
                    <a:pt x="128" y="557"/>
                  </a:cubicBezTo>
                  <a:cubicBezTo>
                    <a:pt x="128" y="557"/>
                    <a:pt x="131" y="555"/>
                    <a:pt x="132" y="558"/>
                  </a:cubicBezTo>
                  <a:cubicBezTo>
                    <a:pt x="133" y="560"/>
                    <a:pt x="136" y="565"/>
                    <a:pt x="136" y="566"/>
                  </a:cubicBezTo>
                  <a:cubicBezTo>
                    <a:pt x="136" y="566"/>
                    <a:pt x="137" y="567"/>
                    <a:pt x="137" y="567"/>
                  </a:cubicBezTo>
                  <a:cubicBezTo>
                    <a:pt x="137" y="566"/>
                    <a:pt x="137" y="566"/>
                    <a:pt x="137" y="566"/>
                  </a:cubicBezTo>
                  <a:cubicBezTo>
                    <a:pt x="138" y="558"/>
                    <a:pt x="138" y="558"/>
                    <a:pt x="138" y="558"/>
                  </a:cubicBezTo>
                  <a:cubicBezTo>
                    <a:pt x="141" y="560"/>
                    <a:pt x="141" y="560"/>
                    <a:pt x="141" y="560"/>
                  </a:cubicBezTo>
                  <a:cubicBezTo>
                    <a:pt x="147" y="565"/>
                    <a:pt x="147" y="565"/>
                    <a:pt x="147" y="566"/>
                  </a:cubicBezTo>
                  <a:cubicBezTo>
                    <a:pt x="147" y="566"/>
                    <a:pt x="147" y="566"/>
                    <a:pt x="148" y="570"/>
                  </a:cubicBezTo>
                  <a:cubicBezTo>
                    <a:pt x="148" y="570"/>
                    <a:pt x="148" y="570"/>
                    <a:pt x="148" y="570"/>
                  </a:cubicBezTo>
                  <a:cubicBezTo>
                    <a:pt x="148" y="570"/>
                    <a:pt x="148" y="570"/>
                    <a:pt x="148" y="570"/>
                  </a:cubicBezTo>
                  <a:cubicBezTo>
                    <a:pt x="149" y="566"/>
                    <a:pt x="149" y="566"/>
                    <a:pt x="149" y="566"/>
                  </a:cubicBezTo>
                  <a:cubicBezTo>
                    <a:pt x="149" y="561"/>
                    <a:pt x="149" y="561"/>
                    <a:pt x="149" y="561"/>
                  </a:cubicBezTo>
                  <a:cubicBezTo>
                    <a:pt x="152" y="556"/>
                    <a:pt x="152" y="556"/>
                    <a:pt x="152" y="556"/>
                  </a:cubicBezTo>
                  <a:cubicBezTo>
                    <a:pt x="152" y="551"/>
                    <a:pt x="152" y="551"/>
                    <a:pt x="152" y="551"/>
                  </a:cubicBezTo>
                  <a:cubicBezTo>
                    <a:pt x="149" y="546"/>
                    <a:pt x="149" y="546"/>
                    <a:pt x="149" y="546"/>
                  </a:cubicBezTo>
                  <a:cubicBezTo>
                    <a:pt x="147" y="540"/>
                    <a:pt x="147" y="540"/>
                    <a:pt x="147" y="540"/>
                  </a:cubicBezTo>
                  <a:cubicBezTo>
                    <a:pt x="151" y="538"/>
                    <a:pt x="151" y="538"/>
                    <a:pt x="151" y="538"/>
                  </a:cubicBezTo>
                  <a:cubicBezTo>
                    <a:pt x="152" y="537"/>
                    <a:pt x="152" y="537"/>
                    <a:pt x="152" y="537"/>
                  </a:cubicBezTo>
                  <a:cubicBezTo>
                    <a:pt x="152" y="534"/>
                    <a:pt x="152" y="534"/>
                    <a:pt x="152" y="534"/>
                  </a:cubicBezTo>
                  <a:cubicBezTo>
                    <a:pt x="151" y="532"/>
                    <a:pt x="151" y="532"/>
                    <a:pt x="151" y="532"/>
                  </a:cubicBezTo>
                  <a:cubicBezTo>
                    <a:pt x="152" y="529"/>
                    <a:pt x="152" y="529"/>
                    <a:pt x="152" y="529"/>
                  </a:cubicBezTo>
                  <a:cubicBezTo>
                    <a:pt x="152" y="528"/>
                    <a:pt x="152" y="528"/>
                    <a:pt x="152" y="528"/>
                  </a:cubicBezTo>
                  <a:cubicBezTo>
                    <a:pt x="152" y="527"/>
                    <a:pt x="153" y="526"/>
                    <a:pt x="154" y="526"/>
                  </a:cubicBezTo>
                  <a:cubicBezTo>
                    <a:pt x="154" y="526"/>
                    <a:pt x="155" y="525"/>
                    <a:pt x="156" y="525"/>
                  </a:cubicBezTo>
                  <a:cubicBezTo>
                    <a:pt x="156" y="525"/>
                    <a:pt x="157" y="526"/>
                    <a:pt x="157" y="526"/>
                  </a:cubicBezTo>
                  <a:cubicBezTo>
                    <a:pt x="159" y="525"/>
                    <a:pt x="159" y="525"/>
                    <a:pt x="159" y="525"/>
                  </a:cubicBezTo>
                  <a:cubicBezTo>
                    <a:pt x="161" y="523"/>
                    <a:pt x="161" y="523"/>
                    <a:pt x="161" y="523"/>
                  </a:cubicBezTo>
                  <a:cubicBezTo>
                    <a:pt x="162" y="522"/>
                    <a:pt x="163" y="521"/>
                    <a:pt x="163" y="520"/>
                  </a:cubicBezTo>
                  <a:cubicBezTo>
                    <a:pt x="163" y="520"/>
                    <a:pt x="164" y="519"/>
                    <a:pt x="165" y="518"/>
                  </a:cubicBezTo>
                  <a:cubicBezTo>
                    <a:pt x="165" y="515"/>
                    <a:pt x="165" y="515"/>
                    <a:pt x="165" y="515"/>
                  </a:cubicBezTo>
                  <a:cubicBezTo>
                    <a:pt x="163" y="510"/>
                    <a:pt x="163" y="510"/>
                    <a:pt x="163" y="510"/>
                  </a:cubicBezTo>
                  <a:cubicBezTo>
                    <a:pt x="165" y="507"/>
                    <a:pt x="165" y="507"/>
                    <a:pt x="165" y="507"/>
                  </a:cubicBezTo>
                  <a:cubicBezTo>
                    <a:pt x="167" y="503"/>
                    <a:pt x="167" y="503"/>
                    <a:pt x="167" y="503"/>
                  </a:cubicBezTo>
                  <a:cubicBezTo>
                    <a:pt x="166" y="499"/>
                    <a:pt x="166" y="499"/>
                    <a:pt x="166" y="499"/>
                  </a:cubicBezTo>
                  <a:cubicBezTo>
                    <a:pt x="161" y="493"/>
                    <a:pt x="161" y="493"/>
                    <a:pt x="161" y="493"/>
                  </a:cubicBezTo>
                  <a:cubicBezTo>
                    <a:pt x="158" y="486"/>
                    <a:pt x="158" y="486"/>
                    <a:pt x="158" y="486"/>
                  </a:cubicBezTo>
                  <a:cubicBezTo>
                    <a:pt x="157" y="480"/>
                    <a:pt x="157" y="480"/>
                    <a:pt x="157" y="480"/>
                  </a:cubicBezTo>
                  <a:cubicBezTo>
                    <a:pt x="162" y="474"/>
                    <a:pt x="162" y="474"/>
                    <a:pt x="162" y="474"/>
                  </a:cubicBezTo>
                  <a:cubicBezTo>
                    <a:pt x="167" y="473"/>
                    <a:pt x="167" y="473"/>
                    <a:pt x="167" y="473"/>
                  </a:cubicBezTo>
                  <a:cubicBezTo>
                    <a:pt x="167" y="473"/>
                    <a:pt x="167" y="473"/>
                    <a:pt x="167" y="473"/>
                  </a:cubicBezTo>
                  <a:cubicBezTo>
                    <a:pt x="167" y="473"/>
                    <a:pt x="167" y="473"/>
                    <a:pt x="168" y="473"/>
                  </a:cubicBezTo>
                  <a:cubicBezTo>
                    <a:pt x="168" y="473"/>
                    <a:pt x="169" y="473"/>
                    <a:pt x="169" y="473"/>
                  </a:cubicBezTo>
                  <a:cubicBezTo>
                    <a:pt x="169" y="472"/>
                    <a:pt x="170" y="470"/>
                    <a:pt x="170" y="468"/>
                  </a:cubicBezTo>
                  <a:cubicBezTo>
                    <a:pt x="170" y="462"/>
                    <a:pt x="170" y="462"/>
                    <a:pt x="170" y="462"/>
                  </a:cubicBezTo>
                  <a:cubicBezTo>
                    <a:pt x="165" y="458"/>
                    <a:pt x="165" y="458"/>
                    <a:pt x="165" y="458"/>
                  </a:cubicBezTo>
                  <a:cubicBezTo>
                    <a:pt x="159" y="454"/>
                    <a:pt x="159" y="454"/>
                    <a:pt x="159" y="454"/>
                  </a:cubicBezTo>
                  <a:cubicBezTo>
                    <a:pt x="157" y="447"/>
                    <a:pt x="157" y="447"/>
                    <a:pt x="157" y="447"/>
                  </a:cubicBezTo>
                  <a:cubicBezTo>
                    <a:pt x="156" y="422"/>
                    <a:pt x="156" y="422"/>
                    <a:pt x="156" y="422"/>
                  </a:cubicBezTo>
                  <a:cubicBezTo>
                    <a:pt x="150" y="412"/>
                    <a:pt x="150" y="411"/>
                    <a:pt x="150" y="410"/>
                  </a:cubicBezTo>
                  <a:cubicBezTo>
                    <a:pt x="150" y="410"/>
                    <a:pt x="150" y="407"/>
                    <a:pt x="151" y="405"/>
                  </a:cubicBezTo>
                  <a:cubicBezTo>
                    <a:pt x="151" y="405"/>
                    <a:pt x="151" y="404"/>
                    <a:pt x="151" y="404"/>
                  </a:cubicBezTo>
                  <a:cubicBezTo>
                    <a:pt x="150" y="398"/>
                    <a:pt x="150" y="398"/>
                    <a:pt x="150" y="398"/>
                  </a:cubicBezTo>
                  <a:cubicBezTo>
                    <a:pt x="152" y="395"/>
                    <a:pt x="152" y="395"/>
                    <a:pt x="152" y="395"/>
                  </a:cubicBezTo>
                  <a:cubicBezTo>
                    <a:pt x="152" y="391"/>
                    <a:pt x="152" y="391"/>
                    <a:pt x="152" y="391"/>
                  </a:cubicBezTo>
                  <a:cubicBezTo>
                    <a:pt x="148" y="384"/>
                    <a:pt x="148" y="384"/>
                    <a:pt x="148" y="384"/>
                  </a:cubicBezTo>
                  <a:cubicBezTo>
                    <a:pt x="148" y="384"/>
                    <a:pt x="148" y="384"/>
                    <a:pt x="148" y="384"/>
                  </a:cubicBezTo>
                  <a:cubicBezTo>
                    <a:pt x="148" y="384"/>
                    <a:pt x="148" y="379"/>
                    <a:pt x="148" y="378"/>
                  </a:cubicBezTo>
                  <a:cubicBezTo>
                    <a:pt x="149" y="377"/>
                    <a:pt x="149" y="376"/>
                    <a:pt x="152" y="373"/>
                  </a:cubicBezTo>
                  <a:cubicBezTo>
                    <a:pt x="152" y="368"/>
                    <a:pt x="152" y="368"/>
                    <a:pt x="152" y="368"/>
                  </a:cubicBezTo>
                  <a:cubicBezTo>
                    <a:pt x="154" y="359"/>
                    <a:pt x="154" y="359"/>
                    <a:pt x="154" y="359"/>
                  </a:cubicBezTo>
                  <a:cubicBezTo>
                    <a:pt x="165" y="345"/>
                    <a:pt x="165" y="345"/>
                    <a:pt x="165" y="345"/>
                  </a:cubicBezTo>
                  <a:cubicBezTo>
                    <a:pt x="184" y="343"/>
                    <a:pt x="184" y="343"/>
                    <a:pt x="184" y="343"/>
                  </a:cubicBezTo>
                  <a:cubicBezTo>
                    <a:pt x="185" y="343"/>
                    <a:pt x="185" y="343"/>
                    <a:pt x="185" y="343"/>
                  </a:cubicBezTo>
                  <a:cubicBezTo>
                    <a:pt x="187" y="338"/>
                    <a:pt x="187" y="338"/>
                    <a:pt x="187" y="338"/>
                  </a:cubicBezTo>
                  <a:cubicBezTo>
                    <a:pt x="186" y="327"/>
                    <a:pt x="186" y="327"/>
                    <a:pt x="186" y="327"/>
                  </a:cubicBezTo>
                  <a:cubicBezTo>
                    <a:pt x="179" y="326"/>
                    <a:pt x="179" y="326"/>
                    <a:pt x="179" y="326"/>
                  </a:cubicBezTo>
                  <a:cubicBezTo>
                    <a:pt x="176" y="319"/>
                    <a:pt x="176" y="319"/>
                    <a:pt x="176" y="319"/>
                  </a:cubicBezTo>
                  <a:cubicBezTo>
                    <a:pt x="189" y="299"/>
                    <a:pt x="189" y="299"/>
                    <a:pt x="189" y="299"/>
                  </a:cubicBezTo>
                  <a:cubicBezTo>
                    <a:pt x="188" y="293"/>
                    <a:pt x="188" y="293"/>
                    <a:pt x="188" y="293"/>
                  </a:cubicBezTo>
                  <a:cubicBezTo>
                    <a:pt x="191" y="291"/>
                    <a:pt x="191" y="291"/>
                    <a:pt x="191" y="291"/>
                  </a:cubicBezTo>
                  <a:cubicBezTo>
                    <a:pt x="191" y="290"/>
                    <a:pt x="190" y="289"/>
                    <a:pt x="190" y="288"/>
                  </a:cubicBezTo>
                  <a:cubicBezTo>
                    <a:pt x="190" y="288"/>
                    <a:pt x="189" y="287"/>
                    <a:pt x="190" y="281"/>
                  </a:cubicBezTo>
                  <a:cubicBezTo>
                    <a:pt x="191" y="275"/>
                    <a:pt x="191" y="275"/>
                    <a:pt x="191" y="275"/>
                  </a:cubicBezTo>
                  <a:cubicBezTo>
                    <a:pt x="193" y="269"/>
                    <a:pt x="193" y="269"/>
                    <a:pt x="193" y="269"/>
                  </a:cubicBezTo>
                  <a:cubicBezTo>
                    <a:pt x="189" y="255"/>
                    <a:pt x="189" y="255"/>
                    <a:pt x="189" y="255"/>
                  </a:cubicBezTo>
                  <a:cubicBezTo>
                    <a:pt x="193" y="251"/>
                    <a:pt x="193" y="251"/>
                    <a:pt x="193" y="251"/>
                  </a:cubicBezTo>
                  <a:cubicBezTo>
                    <a:pt x="200" y="250"/>
                    <a:pt x="200" y="250"/>
                    <a:pt x="200" y="250"/>
                  </a:cubicBezTo>
                  <a:cubicBezTo>
                    <a:pt x="204" y="246"/>
                    <a:pt x="204" y="246"/>
                    <a:pt x="204" y="246"/>
                  </a:cubicBezTo>
                  <a:cubicBezTo>
                    <a:pt x="205" y="243"/>
                    <a:pt x="205" y="243"/>
                    <a:pt x="205" y="243"/>
                  </a:cubicBezTo>
                  <a:cubicBezTo>
                    <a:pt x="205" y="235"/>
                    <a:pt x="205" y="235"/>
                    <a:pt x="205" y="235"/>
                  </a:cubicBezTo>
                  <a:cubicBezTo>
                    <a:pt x="209" y="224"/>
                    <a:pt x="209" y="224"/>
                    <a:pt x="209" y="224"/>
                  </a:cubicBezTo>
                  <a:cubicBezTo>
                    <a:pt x="209" y="223"/>
                    <a:pt x="209" y="223"/>
                    <a:pt x="209" y="223"/>
                  </a:cubicBezTo>
                  <a:cubicBezTo>
                    <a:pt x="212" y="220"/>
                    <a:pt x="216" y="215"/>
                    <a:pt x="216" y="214"/>
                  </a:cubicBezTo>
                  <a:cubicBezTo>
                    <a:pt x="217" y="213"/>
                    <a:pt x="218" y="209"/>
                    <a:pt x="219" y="208"/>
                  </a:cubicBezTo>
                  <a:cubicBezTo>
                    <a:pt x="218" y="205"/>
                    <a:pt x="218" y="202"/>
                    <a:pt x="217" y="202"/>
                  </a:cubicBezTo>
                  <a:cubicBezTo>
                    <a:pt x="216" y="201"/>
                    <a:pt x="214" y="197"/>
                    <a:pt x="213" y="195"/>
                  </a:cubicBezTo>
                  <a:cubicBezTo>
                    <a:pt x="213" y="195"/>
                    <a:pt x="213" y="195"/>
                    <a:pt x="213" y="195"/>
                  </a:cubicBezTo>
                  <a:cubicBezTo>
                    <a:pt x="213" y="189"/>
                    <a:pt x="213" y="189"/>
                    <a:pt x="213" y="189"/>
                  </a:cubicBezTo>
                  <a:cubicBezTo>
                    <a:pt x="218" y="186"/>
                    <a:pt x="218" y="186"/>
                    <a:pt x="218" y="186"/>
                  </a:cubicBezTo>
                  <a:cubicBezTo>
                    <a:pt x="220" y="183"/>
                    <a:pt x="220" y="183"/>
                    <a:pt x="220" y="183"/>
                  </a:cubicBezTo>
                  <a:cubicBezTo>
                    <a:pt x="220" y="182"/>
                    <a:pt x="219" y="179"/>
                    <a:pt x="219" y="178"/>
                  </a:cubicBezTo>
                  <a:cubicBezTo>
                    <a:pt x="219" y="177"/>
                    <a:pt x="219" y="177"/>
                    <a:pt x="220" y="174"/>
                  </a:cubicBezTo>
                  <a:cubicBezTo>
                    <a:pt x="221" y="173"/>
                    <a:pt x="221" y="173"/>
                    <a:pt x="221" y="173"/>
                  </a:cubicBezTo>
                  <a:cubicBezTo>
                    <a:pt x="221" y="172"/>
                    <a:pt x="221" y="171"/>
                    <a:pt x="225" y="167"/>
                  </a:cubicBezTo>
                  <a:cubicBezTo>
                    <a:pt x="229" y="159"/>
                    <a:pt x="229" y="159"/>
                    <a:pt x="229" y="159"/>
                  </a:cubicBezTo>
                  <a:cubicBezTo>
                    <a:pt x="238" y="164"/>
                    <a:pt x="238" y="164"/>
                    <a:pt x="238" y="164"/>
                  </a:cubicBezTo>
                  <a:cubicBezTo>
                    <a:pt x="240" y="164"/>
                    <a:pt x="240" y="164"/>
                    <a:pt x="240" y="164"/>
                  </a:cubicBezTo>
                  <a:cubicBezTo>
                    <a:pt x="241" y="163"/>
                    <a:pt x="241" y="163"/>
                    <a:pt x="241" y="163"/>
                  </a:cubicBezTo>
                  <a:cubicBezTo>
                    <a:pt x="240" y="159"/>
                    <a:pt x="239" y="144"/>
                    <a:pt x="242" y="139"/>
                  </a:cubicBezTo>
                  <a:cubicBezTo>
                    <a:pt x="243" y="138"/>
                    <a:pt x="243" y="138"/>
                    <a:pt x="243" y="138"/>
                  </a:cubicBezTo>
                  <a:cubicBezTo>
                    <a:pt x="244" y="139"/>
                    <a:pt x="244" y="139"/>
                    <a:pt x="244" y="139"/>
                  </a:cubicBezTo>
                  <a:cubicBezTo>
                    <a:pt x="244" y="139"/>
                    <a:pt x="250" y="139"/>
                    <a:pt x="254" y="139"/>
                  </a:cubicBezTo>
                  <a:cubicBezTo>
                    <a:pt x="255" y="139"/>
                    <a:pt x="256" y="139"/>
                    <a:pt x="256" y="139"/>
                  </a:cubicBezTo>
                  <a:cubicBezTo>
                    <a:pt x="256" y="139"/>
                    <a:pt x="256" y="139"/>
                    <a:pt x="257" y="139"/>
                  </a:cubicBezTo>
                  <a:cubicBezTo>
                    <a:pt x="259" y="139"/>
                    <a:pt x="263" y="141"/>
                    <a:pt x="264" y="141"/>
                  </a:cubicBezTo>
                  <a:cubicBezTo>
                    <a:pt x="264" y="142"/>
                    <a:pt x="266" y="142"/>
                    <a:pt x="268" y="143"/>
                  </a:cubicBezTo>
                  <a:cubicBezTo>
                    <a:pt x="272" y="142"/>
                    <a:pt x="272" y="142"/>
                    <a:pt x="272" y="142"/>
                  </a:cubicBezTo>
                  <a:cubicBezTo>
                    <a:pt x="273" y="140"/>
                    <a:pt x="273" y="140"/>
                    <a:pt x="273" y="140"/>
                  </a:cubicBezTo>
                  <a:cubicBezTo>
                    <a:pt x="270" y="137"/>
                    <a:pt x="270" y="137"/>
                    <a:pt x="270" y="137"/>
                  </a:cubicBezTo>
                  <a:cubicBezTo>
                    <a:pt x="271" y="136"/>
                    <a:pt x="271" y="136"/>
                    <a:pt x="271" y="136"/>
                  </a:cubicBezTo>
                  <a:cubicBezTo>
                    <a:pt x="274" y="132"/>
                    <a:pt x="274" y="127"/>
                    <a:pt x="273" y="127"/>
                  </a:cubicBezTo>
                  <a:cubicBezTo>
                    <a:pt x="273" y="126"/>
                    <a:pt x="272" y="124"/>
                    <a:pt x="272" y="121"/>
                  </a:cubicBezTo>
                  <a:cubicBezTo>
                    <a:pt x="271" y="119"/>
                    <a:pt x="271" y="118"/>
                    <a:pt x="270" y="117"/>
                  </a:cubicBezTo>
                  <a:cubicBezTo>
                    <a:pt x="270" y="117"/>
                    <a:pt x="270" y="115"/>
                    <a:pt x="272" y="113"/>
                  </a:cubicBezTo>
                  <a:cubicBezTo>
                    <a:pt x="273" y="113"/>
                    <a:pt x="273" y="113"/>
                    <a:pt x="273" y="113"/>
                  </a:cubicBezTo>
                  <a:cubicBezTo>
                    <a:pt x="276" y="113"/>
                    <a:pt x="276" y="113"/>
                    <a:pt x="276" y="113"/>
                  </a:cubicBezTo>
                  <a:cubicBezTo>
                    <a:pt x="279" y="110"/>
                    <a:pt x="279" y="110"/>
                    <a:pt x="279" y="110"/>
                  </a:cubicBezTo>
                  <a:cubicBezTo>
                    <a:pt x="279" y="110"/>
                    <a:pt x="279" y="110"/>
                    <a:pt x="279" y="110"/>
                  </a:cubicBezTo>
                  <a:cubicBezTo>
                    <a:pt x="279" y="110"/>
                    <a:pt x="279" y="110"/>
                    <a:pt x="280" y="110"/>
                  </a:cubicBezTo>
                  <a:cubicBezTo>
                    <a:pt x="280" y="110"/>
                    <a:pt x="281" y="109"/>
                    <a:pt x="283" y="109"/>
                  </a:cubicBezTo>
                  <a:cubicBezTo>
                    <a:pt x="283" y="109"/>
                    <a:pt x="283" y="109"/>
                    <a:pt x="284" y="109"/>
                  </a:cubicBezTo>
                  <a:cubicBezTo>
                    <a:pt x="283" y="109"/>
                    <a:pt x="283" y="108"/>
                    <a:pt x="283" y="108"/>
                  </a:cubicBezTo>
                  <a:cubicBezTo>
                    <a:pt x="282" y="105"/>
                    <a:pt x="283" y="103"/>
                    <a:pt x="284" y="101"/>
                  </a:cubicBezTo>
                  <a:cubicBezTo>
                    <a:pt x="285" y="99"/>
                    <a:pt x="287" y="98"/>
                    <a:pt x="289" y="98"/>
                  </a:cubicBezTo>
                  <a:cubicBezTo>
                    <a:pt x="291" y="98"/>
                    <a:pt x="292" y="99"/>
                    <a:pt x="293" y="100"/>
                  </a:cubicBezTo>
                  <a:cubicBezTo>
                    <a:pt x="297" y="100"/>
                    <a:pt x="297" y="100"/>
                    <a:pt x="297" y="100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8" y="113"/>
                    <a:pt x="308" y="113"/>
                    <a:pt x="308" y="113"/>
                  </a:cubicBezTo>
                  <a:cubicBezTo>
                    <a:pt x="311" y="116"/>
                    <a:pt x="315" y="119"/>
                    <a:pt x="316" y="119"/>
                  </a:cubicBezTo>
                  <a:cubicBezTo>
                    <a:pt x="317" y="119"/>
                    <a:pt x="323" y="121"/>
                    <a:pt x="325" y="122"/>
                  </a:cubicBezTo>
                  <a:cubicBezTo>
                    <a:pt x="327" y="120"/>
                    <a:pt x="327" y="120"/>
                    <a:pt x="327" y="120"/>
                  </a:cubicBezTo>
                  <a:cubicBezTo>
                    <a:pt x="329" y="118"/>
                    <a:pt x="329" y="118"/>
                    <a:pt x="329" y="118"/>
                  </a:cubicBezTo>
                  <a:cubicBezTo>
                    <a:pt x="328" y="116"/>
                    <a:pt x="328" y="116"/>
                    <a:pt x="328" y="116"/>
                  </a:cubicBezTo>
                  <a:cubicBezTo>
                    <a:pt x="335" y="112"/>
                    <a:pt x="335" y="112"/>
                    <a:pt x="335" y="112"/>
                  </a:cubicBezTo>
                  <a:cubicBezTo>
                    <a:pt x="339" y="115"/>
                    <a:pt x="339" y="115"/>
                    <a:pt x="339" y="115"/>
                  </a:cubicBezTo>
                  <a:cubicBezTo>
                    <a:pt x="347" y="117"/>
                    <a:pt x="347" y="117"/>
                    <a:pt x="347" y="117"/>
                  </a:cubicBezTo>
                  <a:cubicBezTo>
                    <a:pt x="350" y="119"/>
                    <a:pt x="350" y="119"/>
                    <a:pt x="350" y="119"/>
                  </a:cubicBezTo>
                  <a:cubicBezTo>
                    <a:pt x="350" y="119"/>
                    <a:pt x="350" y="119"/>
                    <a:pt x="350" y="119"/>
                  </a:cubicBezTo>
                  <a:cubicBezTo>
                    <a:pt x="350" y="118"/>
                    <a:pt x="350" y="116"/>
                    <a:pt x="350" y="114"/>
                  </a:cubicBezTo>
                  <a:cubicBezTo>
                    <a:pt x="349" y="114"/>
                    <a:pt x="349" y="113"/>
                    <a:pt x="349" y="112"/>
                  </a:cubicBezTo>
                  <a:cubicBezTo>
                    <a:pt x="349" y="111"/>
                    <a:pt x="349" y="110"/>
                    <a:pt x="351" y="108"/>
                  </a:cubicBezTo>
                  <a:cubicBezTo>
                    <a:pt x="356" y="104"/>
                    <a:pt x="356" y="104"/>
                    <a:pt x="356" y="104"/>
                  </a:cubicBezTo>
                  <a:cubicBezTo>
                    <a:pt x="357" y="103"/>
                    <a:pt x="357" y="103"/>
                    <a:pt x="357" y="103"/>
                  </a:cubicBezTo>
                  <a:cubicBezTo>
                    <a:pt x="357" y="103"/>
                    <a:pt x="358" y="103"/>
                    <a:pt x="358" y="102"/>
                  </a:cubicBezTo>
                  <a:cubicBezTo>
                    <a:pt x="358" y="100"/>
                    <a:pt x="356" y="96"/>
                    <a:pt x="356" y="94"/>
                  </a:cubicBezTo>
                  <a:cubicBezTo>
                    <a:pt x="355" y="93"/>
                    <a:pt x="354" y="89"/>
                    <a:pt x="354" y="87"/>
                  </a:cubicBezTo>
                  <a:cubicBezTo>
                    <a:pt x="355" y="83"/>
                    <a:pt x="354" y="79"/>
                    <a:pt x="354" y="76"/>
                  </a:cubicBezTo>
                  <a:cubicBezTo>
                    <a:pt x="353" y="72"/>
                    <a:pt x="352" y="69"/>
                    <a:pt x="356" y="68"/>
                  </a:cubicBezTo>
                  <a:cubicBezTo>
                    <a:pt x="358" y="66"/>
                    <a:pt x="358" y="66"/>
                    <a:pt x="358" y="66"/>
                  </a:cubicBezTo>
                  <a:cubicBezTo>
                    <a:pt x="358" y="66"/>
                    <a:pt x="358" y="65"/>
                    <a:pt x="357" y="64"/>
                  </a:cubicBezTo>
                  <a:cubicBezTo>
                    <a:pt x="356" y="62"/>
                    <a:pt x="355" y="60"/>
                    <a:pt x="356" y="58"/>
                  </a:cubicBezTo>
                  <a:cubicBezTo>
                    <a:pt x="357" y="57"/>
                    <a:pt x="358" y="56"/>
                    <a:pt x="361" y="56"/>
                  </a:cubicBezTo>
                  <a:cubicBezTo>
                    <a:pt x="363" y="54"/>
                    <a:pt x="363" y="54"/>
                    <a:pt x="363" y="54"/>
                  </a:cubicBezTo>
                  <a:cubicBezTo>
                    <a:pt x="369" y="54"/>
                    <a:pt x="369" y="54"/>
                    <a:pt x="369" y="54"/>
                  </a:cubicBezTo>
                  <a:cubicBezTo>
                    <a:pt x="370" y="51"/>
                    <a:pt x="370" y="51"/>
                    <a:pt x="370" y="51"/>
                  </a:cubicBezTo>
                  <a:cubicBezTo>
                    <a:pt x="375" y="46"/>
                    <a:pt x="375" y="46"/>
                    <a:pt x="375" y="46"/>
                  </a:cubicBezTo>
                  <a:cubicBezTo>
                    <a:pt x="376" y="46"/>
                    <a:pt x="376" y="46"/>
                    <a:pt x="376" y="46"/>
                  </a:cubicBezTo>
                  <a:cubicBezTo>
                    <a:pt x="377" y="46"/>
                    <a:pt x="378" y="45"/>
                    <a:pt x="380" y="45"/>
                  </a:cubicBezTo>
                  <a:cubicBezTo>
                    <a:pt x="382" y="45"/>
                    <a:pt x="383" y="46"/>
                    <a:pt x="384" y="47"/>
                  </a:cubicBezTo>
                  <a:cubicBezTo>
                    <a:pt x="385" y="48"/>
                    <a:pt x="386" y="48"/>
                    <a:pt x="386" y="49"/>
                  </a:cubicBezTo>
                  <a:cubicBezTo>
                    <a:pt x="387" y="50"/>
                    <a:pt x="387" y="50"/>
                    <a:pt x="388" y="51"/>
                  </a:cubicBezTo>
                  <a:cubicBezTo>
                    <a:pt x="398" y="54"/>
                    <a:pt x="398" y="54"/>
                    <a:pt x="398" y="54"/>
                  </a:cubicBezTo>
                  <a:cubicBezTo>
                    <a:pt x="404" y="55"/>
                    <a:pt x="404" y="55"/>
                    <a:pt x="404" y="55"/>
                  </a:cubicBezTo>
                  <a:cubicBezTo>
                    <a:pt x="407" y="57"/>
                    <a:pt x="407" y="57"/>
                    <a:pt x="407" y="57"/>
                  </a:cubicBezTo>
                  <a:cubicBezTo>
                    <a:pt x="407" y="58"/>
                    <a:pt x="407" y="58"/>
                    <a:pt x="407" y="58"/>
                  </a:cubicBezTo>
                  <a:cubicBezTo>
                    <a:pt x="407" y="60"/>
                    <a:pt x="407" y="61"/>
                    <a:pt x="407" y="62"/>
                  </a:cubicBezTo>
                  <a:cubicBezTo>
                    <a:pt x="407" y="63"/>
                    <a:pt x="408" y="65"/>
                    <a:pt x="409" y="65"/>
                  </a:cubicBezTo>
                  <a:cubicBezTo>
                    <a:pt x="409" y="66"/>
                    <a:pt x="409" y="66"/>
                    <a:pt x="409" y="66"/>
                  </a:cubicBezTo>
                  <a:cubicBezTo>
                    <a:pt x="409" y="66"/>
                    <a:pt x="409" y="66"/>
                    <a:pt x="409" y="66"/>
                  </a:cubicBezTo>
                  <a:cubicBezTo>
                    <a:pt x="409" y="67"/>
                    <a:pt x="409" y="67"/>
                    <a:pt x="408" y="69"/>
                  </a:cubicBezTo>
                  <a:cubicBezTo>
                    <a:pt x="408" y="70"/>
                    <a:pt x="407" y="71"/>
                    <a:pt x="407" y="71"/>
                  </a:cubicBezTo>
                  <a:cubicBezTo>
                    <a:pt x="407" y="72"/>
                    <a:pt x="407" y="73"/>
                    <a:pt x="407" y="74"/>
                  </a:cubicBezTo>
                  <a:cubicBezTo>
                    <a:pt x="407" y="75"/>
                    <a:pt x="407" y="75"/>
                    <a:pt x="407" y="75"/>
                  </a:cubicBezTo>
                  <a:cubicBezTo>
                    <a:pt x="407" y="75"/>
                    <a:pt x="407" y="76"/>
                    <a:pt x="407" y="76"/>
                  </a:cubicBezTo>
                  <a:cubicBezTo>
                    <a:pt x="407" y="76"/>
                    <a:pt x="407" y="77"/>
                    <a:pt x="407" y="77"/>
                  </a:cubicBezTo>
                  <a:cubicBezTo>
                    <a:pt x="407" y="78"/>
                    <a:pt x="407" y="80"/>
                    <a:pt x="408" y="81"/>
                  </a:cubicBezTo>
                  <a:cubicBezTo>
                    <a:pt x="408" y="81"/>
                    <a:pt x="410" y="82"/>
                    <a:pt x="411" y="83"/>
                  </a:cubicBezTo>
                  <a:cubicBezTo>
                    <a:pt x="411" y="81"/>
                    <a:pt x="412" y="78"/>
                    <a:pt x="412" y="77"/>
                  </a:cubicBezTo>
                  <a:cubicBezTo>
                    <a:pt x="410" y="73"/>
                    <a:pt x="414" y="69"/>
                    <a:pt x="415" y="68"/>
                  </a:cubicBezTo>
                  <a:cubicBezTo>
                    <a:pt x="420" y="63"/>
                    <a:pt x="420" y="63"/>
                    <a:pt x="420" y="63"/>
                  </a:cubicBezTo>
                  <a:cubicBezTo>
                    <a:pt x="418" y="56"/>
                    <a:pt x="418" y="56"/>
                    <a:pt x="418" y="56"/>
                  </a:cubicBezTo>
                  <a:cubicBezTo>
                    <a:pt x="427" y="56"/>
                    <a:pt x="427" y="56"/>
                    <a:pt x="427" y="56"/>
                  </a:cubicBezTo>
                  <a:cubicBezTo>
                    <a:pt x="428" y="55"/>
                    <a:pt x="429" y="54"/>
                    <a:pt x="429" y="54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7" name="Freeform 239"/>
            <p:cNvSpPr>
              <a:spLocks/>
            </p:cNvSpPr>
            <p:nvPr/>
          </p:nvSpPr>
          <p:spPr bwMode="auto">
            <a:xfrm>
              <a:off x="7528744" y="3844018"/>
              <a:ext cx="554037" cy="255588"/>
            </a:xfrm>
            <a:custGeom>
              <a:avLst/>
              <a:gdLst>
                <a:gd name="T0" fmla="*/ 81 w 174"/>
                <a:gd name="T1" fmla="*/ 66 h 80"/>
                <a:gd name="T2" fmla="*/ 91 w 174"/>
                <a:gd name="T3" fmla="*/ 60 h 80"/>
                <a:gd name="T4" fmla="*/ 103 w 174"/>
                <a:gd name="T5" fmla="*/ 57 h 80"/>
                <a:gd name="T6" fmla="*/ 110 w 174"/>
                <a:gd name="T7" fmla="*/ 51 h 80"/>
                <a:gd name="T8" fmla="*/ 120 w 174"/>
                <a:gd name="T9" fmla="*/ 47 h 80"/>
                <a:gd name="T10" fmla="*/ 128 w 174"/>
                <a:gd name="T11" fmla="*/ 51 h 80"/>
                <a:gd name="T12" fmla="*/ 132 w 174"/>
                <a:gd name="T13" fmla="*/ 51 h 80"/>
                <a:gd name="T14" fmla="*/ 133 w 174"/>
                <a:gd name="T15" fmla="*/ 51 h 80"/>
                <a:gd name="T16" fmla="*/ 133 w 174"/>
                <a:gd name="T17" fmla="*/ 51 h 80"/>
                <a:gd name="T18" fmla="*/ 134 w 174"/>
                <a:gd name="T19" fmla="*/ 51 h 80"/>
                <a:gd name="T20" fmla="*/ 134 w 174"/>
                <a:gd name="T21" fmla="*/ 51 h 80"/>
                <a:gd name="T22" fmla="*/ 136 w 174"/>
                <a:gd name="T23" fmla="*/ 51 h 80"/>
                <a:gd name="T24" fmla="*/ 137 w 174"/>
                <a:gd name="T25" fmla="*/ 51 h 80"/>
                <a:gd name="T26" fmla="*/ 138 w 174"/>
                <a:gd name="T27" fmla="*/ 51 h 80"/>
                <a:gd name="T28" fmla="*/ 139 w 174"/>
                <a:gd name="T29" fmla="*/ 51 h 80"/>
                <a:gd name="T30" fmla="*/ 140 w 174"/>
                <a:gd name="T31" fmla="*/ 51 h 80"/>
                <a:gd name="T32" fmla="*/ 140 w 174"/>
                <a:gd name="T33" fmla="*/ 50 h 80"/>
                <a:gd name="T34" fmla="*/ 156 w 174"/>
                <a:gd name="T35" fmla="*/ 54 h 80"/>
                <a:gd name="T36" fmla="*/ 156 w 174"/>
                <a:gd name="T37" fmla="*/ 54 h 80"/>
                <a:gd name="T38" fmla="*/ 156 w 174"/>
                <a:gd name="T39" fmla="*/ 54 h 80"/>
                <a:gd name="T40" fmla="*/ 157 w 174"/>
                <a:gd name="T41" fmla="*/ 54 h 80"/>
                <a:gd name="T42" fmla="*/ 158 w 174"/>
                <a:gd name="T43" fmla="*/ 53 h 80"/>
                <a:gd name="T44" fmla="*/ 158 w 174"/>
                <a:gd name="T45" fmla="*/ 53 h 80"/>
                <a:gd name="T46" fmla="*/ 158 w 174"/>
                <a:gd name="T47" fmla="*/ 53 h 80"/>
                <a:gd name="T48" fmla="*/ 159 w 174"/>
                <a:gd name="T49" fmla="*/ 53 h 80"/>
                <a:gd name="T50" fmla="*/ 159 w 174"/>
                <a:gd name="T51" fmla="*/ 53 h 80"/>
                <a:gd name="T52" fmla="*/ 159 w 174"/>
                <a:gd name="T53" fmla="*/ 52 h 80"/>
                <a:gd name="T54" fmla="*/ 159 w 174"/>
                <a:gd name="T55" fmla="*/ 52 h 80"/>
                <a:gd name="T56" fmla="*/ 160 w 174"/>
                <a:gd name="T57" fmla="*/ 52 h 80"/>
                <a:gd name="T58" fmla="*/ 160 w 174"/>
                <a:gd name="T59" fmla="*/ 52 h 80"/>
                <a:gd name="T60" fmla="*/ 160 w 174"/>
                <a:gd name="T61" fmla="*/ 52 h 80"/>
                <a:gd name="T62" fmla="*/ 161 w 174"/>
                <a:gd name="T63" fmla="*/ 52 h 80"/>
                <a:gd name="T64" fmla="*/ 173 w 174"/>
                <a:gd name="T65" fmla="*/ 55 h 80"/>
                <a:gd name="T66" fmla="*/ 162 w 174"/>
                <a:gd name="T67" fmla="*/ 42 h 80"/>
                <a:gd name="T68" fmla="*/ 153 w 174"/>
                <a:gd name="T69" fmla="*/ 21 h 80"/>
                <a:gd name="T70" fmla="*/ 127 w 174"/>
                <a:gd name="T71" fmla="*/ 9 h 80"/>
                <a:gd name="T72" fmla="*/ 107 w 174"/>
                <a:gd name="T73" fmla="*/ 1 h 80"/>
                <a:gd name="T74" fmla="*/ 83 w 174"/>
                <a:gd name="T75" fmla="*/ 8 h 80"/>
                <a:gd name="T76" fmla="*/ 87 w 174"/>
                <a:gd name="T77" fmla="*/ 14 h 80"/>
                <a:gd name="T78" fmla="*/ 94 w 174"/>
                <a:gd name="T79" fmla="*/ 17 h 80"/>
                <a:gd name="T80" fmla="*/ 99 w 174"/>
                <a:gd name="T81" fmla="*/ 29 h 80"/>
                <a:gd name="T82" fmla="*/ 91 w 174"/>
                <a:gd name="T83" fmla="*/ 37 h 80"/>
                <a:gd name="T84" fmla="*/ 85 w 174"/>
                <a:gd name="T85" fmla="*/ 34 h 80"/>
                <a:gd name="T86" fmla="*/ 79 w 174"/>
                <a:gd name="T87" fmla="*/ 31 h 80"/>
                <a:gd name="T88" fmla="*/ 74 w 174"/>
                <a:gd name="T89" fmla="*/ 38 h 80"/>
                <a:gd name="T90" fmla="*/ 66 w 174"/>
                <a:gd name="T91" fmla="*/ 37 h 80"/>
                <a:gd name="T92" fmla="*/ 62 w 174"/>
                <a:gd name="T93" fmla="*/ 29 h 80"/>
                <a:gd name="T94" fmla="*/ 57 w 174"/>
                <a:gd name="T95" fmla="*/ 18 h 80"/>
                <a:gd name="T96" fmla="*/ 46 w 174"/>
                <a:gd name="T97" fmla="*/ 8 h 80"/>
                <a:gd name="T98" fmla="*/ 11 w 174"/>
                <a:gd name="T99" fmla="*/ 5 h 80"/>
                <a:gd name="T100" fmla="*/ 6 w 174"/>
                <a:gd name="T101" fmla="*/ 14 h 80"/>
                <a:gd name="T102" fmla="*/ 6 w 174"/>
                <a:gd name="T103" fmla="*/ 22 h 80"/>
                <a:gd name="T104" fmla="*/ 9 w 174"/>
                <a:gd name="T105" fmla="*/ 32 h 80"/>
                <a:gd name="T106" fmla="*/ 2 w 174"/>
                <a:gd name="T107" fmla="*/ 42 h 80"/>
                <a:gd name="T108" fmla="*/ 7 w 174"/>
                <a:gd name="T109" fmla="*/ 77 h 80"/>
                <a:gd name="T110" fmla="*/ 38 w 174"/>
                <a:gd name="T111" fmla="*/ 73 h 80"/>
                <a:gd name="T112" fmla="*/ 61 w 174"/>
                <a:gd name="T113" fmla="*/ 7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74" h="80">
                  <a:moveTo>
                    <a:pt x="66" y="74"/>
                  </a:moveTo>
                  <a:cubicBezTo>
                    <a:pt x="71" y="70"/>
                    <a:pt x="71" y="70"/>
                    <a:pt x="71" y="70"/>
                  </a:cubicBezTo>
                  <a:cubicBezTo>
                    <a:pt x="71" y="70"/>
                    <a:pt x="71" y="70"/>
                    <a:pt x="71" y="70"/>
                  </a:cubicBezTo>
                  <a:cubicBezTo>
                    <a:pt x="72" y="70"/>
                    <a:pt x="72" y="70"/>
                    <a:pt x="72" y="70"/>
                  </a:cubicBezTo>
                  <a:cubicBezTo>
                    <a:pt x="73" y="70"/>
                    <a:pt x="74" y="69"/>
                    <a:pt x="74" y="69"/>
                  </a:cubicBezTo>
                  <a:cubicBezTo>
                    <a:pt x="75" y="69"/>
                    <a:pt x="78" y="68"/>
                    <a:pt x="80" y="68"/>
                  </a:cubicBezTo>
                  <a:cubicBezTo>
                    <a:pt x="81" y="66"/>
                    <a:pt x="81" y="66"/>
                    <a:pt x="81" y="66"/>
                  </a:cubicBezTo>
                  <a:cubicBezTo>
                    <a:pt x="81" y="66"/>
                    <a:pt x="81" y="66"/>
                    <a:pt x="81" y="66"/>
                  </a:cubicBezTo>
                  <a:cubicBezTo>
                    <a:pt x="81" y="66"/>
                    <a:pt x="83" y="65"/>
                    <a:pt x="84" y="64"/>
                  </a:cubicBezTo>
                  <a:cubicBezTo>
                    <a:pt x="84" y="64"/>
                    <a:pt x="86" y="64"/>
                    <a:pt x="86" y="64"/>
                  </a:cubicBezTo>
                  <a:cubicBezTo>
                    <a:pt x="86" y="64"/>
                    <a:pt x="86" y="63"/>
                    <a:pt x="86" y="63"/>
                  </a:cubicBezTo>
                  <a:cubicBezTo>
                    <a:pt x="87" y="62"/>
                    <a:pt x="88" y="62"/>
                    <a:pt x="88" y="61"/>
                  </a:cubicBezTo>
                  <a:cubicBezTo>
                    <a:pt x="89" y="61"/>
                    <a:pt x="89" y="61"/>
                    <a:pt x="90" y="61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1"/>
                    <a:pt x="91" y="60"/>
                    <a:pt x="91" y="60"/>
                  </a:cubicBezTo>
                  <a:cubicBezTo>
                    <a:pt x="91" y="60"/>
                    <a:pt x="91" y="60"/>
                    <a:pt x="91" y="60"/>
                  </a:cubicBezTo>
                  <a:cubicBezTo>
                    <a:pt x="91" y="58"/>
                    <a:pt x="94" y="58"/>
                    <a:pt x="94" y="58"/>
                  </a:cubicBezTo>
                  <a:cubicBezTo>
                    <a:pt x="94" y="58"/>
                    <a:pt x="95" y="58"/>
                    <a:pt x="96" y="58"/>
                  </a:cubicBezTo>
                  <a:cubicBezTo>
                    <a:pt x="96" y="58"/>
                    <a:pt x="96" y="58"/>
                    <a:pt x="97" y="58"/>
                  </a:cubicBezTo>
                  <a:cubicBezTo>
                    <a:pt x="97" y="58"/>
                    <a:pt x="97" y="58"/>
                    <a:pt x="97" y="58"/>
                  </a:cubicBezTo>
                  <a:cubicBezTo>
                    <a:pt x="98" y="57"/>
                    <a:pt x="99" y="57"/>
                    <a:pt x="99" y="57"/>
                  </a:cubicBezTo>
                  <a:cubicBezTo>
                    <a:pt x="100" y="57"/>
                    <a:pt x="101" y="57"/>
                    <a:pt x="101" y="57"/>
                  </a:cubicBezTo>
                  <a:cubicBezTo>
                    <a:pt x="101" y="57"/>
                    <a:pt x="103" y="57"/>
                    <a:pt x="103" y="57"/>
                  </a:cubicBezTo>
                  <a:cubicBezTo>
                    <a:pt x="103" y="57"/>
                    <a:pt x="103" y="56"/>
                    <a:pt x="104" y="56"/>
                  </a:cubicBezTo>
                  <a:cubicBezTo>
                    <a:pt x="104" y="56"/>
                    <a:pt x="105" y="56"/>
                    <a:pt x="105" y="56"/>
                  </a:cubicBezTo>
                  <a:cubicBezTo>
                    <a:pt x="105" y="56"/>
                    <a:pt x="105" y="56"/>
                    <a:pt x="105" y="56"/>
                  </a:cubicBezTo>
                  <a:cubicBezTo>
                    <a:pt x="105" y="55"/>
                    <a:pt x="105" y="55"/>
                    <a:pt x="105" y="55"/>
                  </a:cubicBezTo>
                  <a:cubicBezTo>
                    <a:pt x="106" y="55"/>
                    <a:pt x="106" y="55"/>
                    <a:pt x="106" y="55"/>
                  </a:cubicBezTo>
                  <a:cubicBezTo>
                    <a:pt x="107" y="54"/>
                    <a:pt x="108" y="54"/>
                    <a:pt x="109" y="54"/>
                  </a:cubicBezTo>
                  <a:cubicBezTo>
                    <a:pt x="110" y="54"/>
                    <a:pt x="110" y="54"/>
                    <a:pt x="111" y="53"/>
                  </a:cubicBezTo>
                  <a:cubicBezTo>
                    <a:pt x="110" y="52"/>
                    <a:pt x="110" y="51"/>
                    <a:pt x="110" y="51"/>
                  </a:cubicBezTo>
                  <a:cubicBezTo>
                    <a:pt x="111" y="49"/>
                    <a:pt x="113" y="49"/>
                    <a:pt x="113" y="49"/>
                  </a:cubicBezTo>
                  <a:cubicBezTo>
                    <a:pt x="113" y="49"/>
                    <a:pt x="114" y="49"/>
                    <a:pt x="114" y="49"/>
                  </a:cubicBezTo>
                  <a:cubicBezTo>
                    <a:pt x="114" y="49"/>
                    <a:pt x="116" y="49"/>
                    <a:pt x="116" y="49"/>
                  </a:cubicBezTo>
                  <a:cubicBezTo>
                    <a:pt x="116" y="49"/>
                    <a:pt x="117" y="49"/>
                    <a:pt x="117" y="49"/>
                  </a:cubicBezTo>
                  <a:cubicBezTo>
                    <a:pt x="118" y="48"/>
                    <a:pt x="118" y="48"/>
                    <a:pt x="118" y="48"/>
                  </a:cubicBezTo>
                  <a:cubicBezTo>
                    <a:pt x="118" y="48"/>
                    <a:pt x="119" y="48"/>
                    <a:pt x="119" y="47"/>
                  </a:cubicBezTo>
                  <a:cubicBezTo>
                    <a:pt x="120" y="47"/>
                    <a:pt x="120" y="47"/>
                    <a:pt x="120" y="47"/>
                  </a:cubicBezTo>
                  <a:cubicBezTo>
                    <a:pt x="120" y="47"/>
                    <a:pt x="120" y="47"/>
                    <a:pt x="120" y="47"/>
                  </a:cubicBezTo>
                  <a:cubicBezTo>
                    <a:pt x="122" y="47"/>
                    <a:pt x="123" y="49"/>
                    <a:pt x="124" y="49"/>
                  </a:cubicBezTo>
                  <a:cubicBezTo>
                    <a:pt x="125" y="50"/>
                    <a:pt x="125" y="50"/>
                    <a:pt x="125" y="50"/>
                  </a:cubicBezTo>
                  <a:cubicBezTo>
                    <a:pt x="125" y="50"/>
                    <a:pt x="125" y="50"/>
                    <a:pt x="125" y="50"/>
                  </a:cubicBezTo>
                  <a:cubicBezTo>
                    <a:pt x="125" y="50"/>
                    <a:pt x="126" y="50"/>
                    <a:pt x="126" y="50"/>
                  </a:cubicBezTo>
                  <a:cubicBezTo>
                    <a:pt x="126" y="50"/>
                    <a:pt x="126" y="50"/>
                    <a:pt x="126" y="50"/>
                  </a:cubicBezTo>
                  <a:cubicBezTo>
                    <a:pt x="127" y="50"/>
                    <a:pt x="127" y="50"/>
                    <a:pt x="127" y="50"/>
                  </a:cubicBezTo>
                  <a:cubicBezTo>
                    <a:pt x="129" y="50"/>
                    <a:pt x="129" y="50"/>
                    <a:pt x="129" y="50"/>
                  </a:cubicBezTo>
                  <a:cubicBezTo>
                    <a:pt x="128" y="51"/>
                    <a:pt x="128" y="51"/>
                    <a:pt x="128" y="51"/>
                  </a:cubicBezTo>
                  <a:cubicBezTo>
                    <a:pt x="129" y="51"/>
                    <a:pt x="130" y="51"/>
                    <a:pt x="131" y="51"/>
                  </a:cubicBezTo>
                  <a:cubicBezTo>
                    <a:pt x="131" y="51"/>
                    <a:pt x="131" y="51"/>
                    <a:pt x="131" y="51"/>
                  </a:cubicBezTo>
                  <a:cubicBezTo>
                    <a:pt x="131" y="51"/>
                    <a:pt x="131" y="51"/>
                    <a:pt x="131" y="51"/>
                  </a:cubicBezTo>
                  <a:cubicBezTo>
                    <a:pt x="131" y="51"/>
                    <a:pt x="131" y="51"/>
                    <a:pt x="131" y="51"/>
                  </a:cubicBezTo>
                  <a:cubicBezTo>
                    <a:pt x="131" y="51"/>
                    <a:pt x="131" y="51"/>
                    <a:pt x="131" y="51"/>
                  </a:cubicBezTo>
                  <a:cubicBezTo>
                    <a:pt x="131" y="51"/>
                    <a:pt x="131" y="51"/>
                    <a:pt x="131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2" y="51"/>
                    <a:pt x="132" y="51"/>
                    <a:pt x="132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3" y="51"/>
                    <a:pt x="133" y="51"/>
                    <a:pt x="133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4" y="51"/>
                    <a:pt x="134" y="51"/>
                    <a:pt x="134" y="51"/>
                  </a:cubicBezTo>
                  <a:cubicBezTo>
                    <a:pt x="135" y="51"/>
                    <a:pt x="135" y="51"/>
                    <a:pt x="135" y="51"/>
                  </a:cubicBezTo>
                  <a:cubicBezTo>
                    <a:pt x="135" y="51"/>
                    <a:pt x="135" y="51"/>
                    <a:pt x="135" y="51"/>
                  </a:cubicBezTo>
                  <a:cubicBezTo>
                    <a:pt x="135" y="51"/>
                    <a:pt x="135" y="51"/>
                    <a:pt x="135" y="51"/>
                  </a:cubicBezTo>
                  <a:cubicBezTo>
                    <a:pt x="135" y="51"/>
                    <a:pt x="135" y="51"/>
                    <a:pt x="135" y="51"/>
                  </a:cubicBezTo>
                  <a:cubicBezTo>
                    <a:pt x="135" y="51"/>
                    <a:pt x="135" y="51"/>
                    <a:pt x="135" y="51"/>
                  </a:cubicBezTo>
                  <a:cubicBezTo>
                    <a:pt x="135" y="51"/>
                    <a:pt x="135" y="51"/>
                    <a:pt x="135" y="51"/>
                  </a:cubicBezTo>
                  <a:cubicBezTo>
                    <a:pt x="135" y="51"/>
                    <a:pt x="135" y="51"/>
                    <a:pt x="135" y="51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36" y="51"/>
                    <a:pt x="136" y="51"/>
                    <a:pt x="136" y="51"/>
                  </a:cubicBezTo>
                  <a:cubicBezTo>
                    <a:pt x="137" y="51"/>
                    <a:pt x="137" y="51"/>
                    <a:pt x="137" y="51"/>
                  </a:cubicBezTo>
                  <a:cubicBezTo>
                    <a:pt x="137" y="51"/>
                    <a:pt x="137" y="51"/>
                    <a:pt x="137" y="51"/>
                  </a:cubicBezTo>
                  <a:cubicBezTo>
                    <a:pt x="137" y="51"/>
                    <a:pt x="137" y="51"/>
                    <a:pt x="137" y="51"/>
                  </a:cubicBezTo>
                  <a:cubicBezTo>
                    <a:pt x="137" y="51"/>
                    <a:pt x="137" y="51"/>
                    <a:pt x="137" y="51"/>
                  </a:cubicBezTo>
                  <a:cubicBezTo>
                    <a:pt x="137" y="51"/>
                    <a:pt x="137" y="51"/>
                    <a:pt x="137" y="51"/>
                  </a:cubicBezTo>
                  <a:cubicBezTo>
                    <a:pt x="137" y="51"/>
                    <a:pt x="137" y="51"/>
                    <a:pt x="137" y="51"/>
                  </a:cubicBezTo>
                  <a:cubicBezTo>
                    <a:pt x="138" y="51"/>
                    <a:pt x="138" y="51"/>
                    <a:pt x="138" y="51"/>
                  </a:cubicBezTo>
                  <a:cubicBezTo>
                    <a:pt x="138" y="51"/>
                    <a:pt x="138" y="51"/>
                    <a:pt x="138" y="51"/>
                  </a:cubicBezTo>
                  <a:cubicBezTo>
                    <a:pt x="138" y="51"/>
                    <a:pt x="138" y="51"/>
                    <a:pt x="138" y="51"/>
                  </a:cubicBezTo>
                  <a:cubicBezTo>
                    <a:pt x="138" y="51"/>
                    <a:pt x="138" y="51"/>
                    <a:pt x="138" y="51"/>
                  </a:cubicBezTo>
                  <a:cubicBezTo>
                    <a:pt x="138" y="51"/>
                    <a:pt x="138" y="51"/>
                    <a:pt x="138" y="51"/>
                  </a:cubicBezTo>
                  <a:cubicBezTo>
                    <a:pt x="138" y="51"/>
                    <a:pt x="138" y="51"/>
                    <a:pt x="138" y="51"/>
                  </a:cubicBezTo>
                  <a:cubicBezTo>
                    <a:pt x="138" y="51"/>
                    <a:pt x="138" y="51"/>
                    <a:pt x="138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39" y="51"/>
                    <a:pt x="139" y="51"/>
                    <a:pt x="139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1"/>
                    <a:pt x="140" y="51"/>
                    <a:pt x="140" y="51"/>
                  </a:cubicBezTo>
                  <a:cubicBezTo>
                    <a:pt x="140" y="50"/>
                    <a:pt x="140" y="50"/>
                    <a:pt x="140" y="50"/>
                  </a:cubicBezTo>
                  <a:cubicBezTo>
                    <a:pt x="140" y="50"/>
                    <a:pt x="140" y="50"/>
                    <a:pt x="140" y="50"/>
                  </a:cubicBezTo>
                  <a:cubicBezTo>
                    <a:pt x="140" y="50"/>
                    <a:pt x="140" y="50"/>
                    <a:pt x="140" y="50"/>
                  </a:cubicBezTo>
                  <a:cubicBezTo>
                    <a:pt x="140" y="50"/>
                    <a:pt x="140" y="50"/>
                    <a:pt x="140" y="50"/>
                  </a:cubicBezTo>
                  <a:cubicBezTo>
                    <a:pt x="141" y="50"/>
                    <a:pt x="141" y="50"/>
                    <a:pt x="141" y="50"/>
                  </a:cubicBezTo>
                  <a:cubicBezTo>
                    <a:pt x="141" y="50"/>
                    <a:pt x="141" y="50"/>
                    <a:pt x="141" y="50"/>
                  </a:cubicBezTo>
                  <a:cubicBezTo>
                    <a:pt x="141" y="50"/>
                    <a:pt x="141" y="50"/>
                    <a:pt x="141" y="50"/>
                  </a:cubicBezTo>
                  <a:cubicBezTo>
                    <a:pt x="141" y="50"/>
                    <a:pt x="141" y="50"/>
                    <a:pt x="141" y="50"/>
                  </a:cubicBezTo>
                  <a:cubicBezTo>
                    <a:pt x="141" y="50"/>
                    <a:pt x="141" y="50"/>
                    <a:pt x="141" y="50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6" y="54"/>
                    <a:pt x="156" y="54"/>
                    <a:pt x="156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7" y="54"/>
                    <a:pt x="157" y="54"/>
                    <a:pt x="157" y="54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8" y="53"/>
                    <a:pt x="158" y="53"/>
                    <a:pt x="158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3"/>
                    <a:pt x="159" y="53"/>
                    <a:pt x="159" y="53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59" y="52"/>
                    <a:pt x="159" y="52"/>
                    <a:pt x="159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0" y="52"/>
                    <a:pt x="160" y="52"/>
                    <a:pt x="160" y="52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62" y="52"/>
                    <a:pt x="161" y="53"/>
                    <a:pt x="163" y="53"/>
                  </a:cubicBezTo>
                  <a:cubicBezTo>
                    <a:pt x="165" y="54"/>
                    <a:pt x="167" y="55"/>
                    <a:pt x="169" y="55"/>
                  </a:cubicBezTo>
                  <a:cubicBezTo>
                    <a:pt x="173" y="55"/>
                    <a:pt x="173" y="55"/>
                    <a:pt x="173" y="55"/>
                  </a:cubicBezTo>
                  <a:cubicBezTo>
                    <a:pt x="173" y="53"/>
                    <a:pt x="173" y="53"/>
                    <a:pt x="173" y="53"/>
                  </a:cubicBezTo>
                  <a:cubicBezTo>
                    <a:pt x="174" y="54"/>
                    <a:pt x="173" y="49"/>
                    <a:pt x="172" y="46"/>
                  </a:cubicBezTo>
                  <a:cubicBezTo>
                    <a:pt x="172" y="47"/>
                    <a:pt x="172" y="47"/>
                    <a:pt x="172" y="47"/>
                  </a:cubicBezTo>
                  <a:cubicBezTo>
                    <a:pt x="171" y="45"/>
                    <a:pt x="171" y="45"/>
                    <a:pt x="171" y="45"/>
                  </a:cubicBezTo>
                  <a:cubicBezTo>
                    <a:pt x="170" y="45"/>
                    <a:pt x="170" y="44"/>
                    <a:pt x="170" y="43"/>
                  </a:cubicBezTo>
                  <a:cubicBezTo>
                    <a:pt x="170" y="43"/>
                    <a:pt x="169" y="43"/>
                    <a:pt x="169" y="43"/>
                  </a:cubicBezTo>
                  <a:cubicBezTo>
                    <a:pt x="169" y="43"/>
                    <a:pt x="168" y="43"/>
                    <a:pt x="166" y="43"/>
                  </a:cubicBezTo>
                  <a:cubicBezTo>
                    <a:pt x="162" y="42"/>
                    <a:pt x="162" y="42"/>
                    <a:pt x="162" y="42"/>
                  </a:cubicBezTo>
                  <a:cubicBezTo>
                    <a:pt x="159" y="41"/>
                    <a:pt x="159" y="41"/>
                    <a:pt x="159" y="41"/>
                  </a:cubicBezTo>
                  <a:cubicBezTo>
                    <a:pt x="157" y="37"/>
                    <a:pt x="157" y="37"/>
                    <a:pt x="157" y="37"/>
                  </a:cubicBezTo>
                  <a:cubicBezTo>
                    <a:pt x="154" y="35"/>
                    <a:pt x="154" y="35"/>
                    <a:pt x="154" y="35"/>
                  </a:cubicBezTo>
                  <a:cubicBezTo>
                    <a:pt x="151" y="30"/>
                    <a:pt x="151" y="30"/>
                    <a:pt x="151" y="30"/>
                  </a:cubicBezTo>
                  <a:cubicBezTo>
                    <a:pt x="152" y="27"/>
                    <a:pt x="152" y="27"/>
                    <a:pt x="152" y="27"/>
                  </a:cubicBezTo>
                  <a:cubicBezTo>
                    <a:pt x="156" y="24"/>
                    <a:pt x="156" y="24"/>
                    <a:pt x="156" y="24"/>
                  </a:cubicBezTo>
                  <a:cubicBezTo>
                    <a:pt x="156" y="24"/>
                    <a:pt x="156" y="24"/>
                    <a:pt x="156" y="23"/>
                  </a:cubicBezTo>
                  <a:cubicBezTo>
                    <a:pt x="155" y="22"/>
                    <a:pt x="154" y="22"/>
                    <a:pt x="153" y="21"/>
                  </a:cubicBezTo>
                  <a:cubicBezTo>
                    <a:pt x="153" y="21"/>
                    <a:pt x="152" y="22"/>
                    <a:pt x="151" y="22"/>
                  </a:cubicBezTo>
                  <a:cubicBezTo>
                    <a:pt x="151" y="22"/>
                    <a:pt x="151" y="22"/>
                    <a:pt x="151" y="22"/>
                  </a:cubicBezTo>
                  <a:cubicBezTo>
                    <a:pt x="140" y="22"/>
                    <a:pt x="140" y="22"/>
                    <a:pt x="140" y="22"/>
                  </a:cubicBezTo>
                  <a:cubicBezTo>
                    <a:pt x="136" y="18"/>
                    <a:pt x="136" y="18"/>
                    <a:pt x="136" y="18"/>
                  </a:cubicBezTo>
                  <a:cubicBezTo>
                    <a:pt x="132" y="17"/>
                    <a:pt x="132" y="17"/>
                    <a:pt x="132" y="17"/>
                  </a:cubicBezTo>
                  <a:cubicBezTo>
                    <a:pt x="128" y="15"/>
                    <a:pt x="128" y="15"/>
                    <a:pt x="128" y="15"/>
                  </a:cubicBezTo>
                  <a:cubicBezTo>
                    <a:pt x="127" y="15"/>
                    <a:pt x="127" y="15"/>
                    <a:pt x="127" y="15"/>
                  </a:cubicBezTo>
                  <a:cubicBezTo>
                    <a:pt x="127" y="14"/>
                    <a:pt x="127" y="14"/>
                    <a:pt x="127" y="9"/>
                  </a:cubicBezTo>
                  <a:cubicBezTo>
                    <a:pt x="127" y="8"/>
                    <a:pt x="127" y="7"/>
                    <a:pt x="126" y="6"/>
                  </a:cubicBezTo>
                  <a:cubicBezTo>
                    <a:pt x="126" y="6"/>
                    <a:pt x="126" y="5"/>
                    <a:pt x="126" y="4"/>
                  </a:cubicBezTo>
                  <a:cubicBezTo>
                    <a:pt x="126" y="4"/>
                    <a:pt x="126" y="4"/>
                    <a:pt x="126" y="4"/>
                  </a:cubicBezTo>
                  <a:cubicBezTo>
                    <a:pt x="123" y="4"/>
                    <a:pt x="122" y="4"/>
                    <a:pt x="122" y="4"/>
                  </a:cubicBezTo>
                  <a:cubicBezTo>
                    <a:pt x="122" y="4"/>
                    <a:pt x="121" y="5"/>
                    <a:pt x="120" y="5"/>
                  </a:cubicBezTo>
                  <a:cubicBezTo>
                    <a:pt x="119" y="5"/>
                    <a:pt x="117" y="4"/>
                    <a:pt x="117" y="4"/>
                  </a:cubicBezTo>
                  <a:cubicBezTo>
                    <a:pt x="111" y="3"/>
                    <a:pt x="109" y="2"/>
                    <a:pt x="109" y="1"/>
                  </a:cubicBezTo>
                  <a:cubicBezTo>
                    <a:pt x="108" y="1"/>
                    <a:pt x="108" y="1"/>
                    <a:pt x="107" y="1"/>
                  </a:cubicBezTo>
                  <a:cubicBezTo>
                    <a:pt x="105" y="1"/>
                    <a:pt x="103" y="1"/>
                    <a:pt x="103" y="1"/>
                  </a:cubicBezTo>
                  <a:cubicBezTo>
                    <a:pt x="102" y="1"/>
                    <a:pt x="102" y="1"/>
                    <a:pt x="102" y="1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1" y="10"/>
                    <a:pt x="101" y="10"/>
                    <a:pt x="101" y="10"/>
                  </a:cubicBezTo>
                  <a:cubicBezTo>
                    <a:pt x="96" y="5"/>
                    <a:pt x="96" y="5"/>
                    <a:pt x="96" y="5"/>
                  </a:cubicBezTo>
                  <a:cubicBezTo>
                    <a:pt x="90" y="4"/>
                    <a:pt x="90" y="4"/>
                    <a:pt x="90" y="4"/>
                  </a:cubicBezTo>
                  <a:cubicBezTo>
                    <a:pt x="86" y="7"/>
                    <a:pt x="86" y="7"/>
                    <a:pt x="86" y="7"/>
                  </a:cubicBezTo>
                  <a:cubicBezTo>
                    <a:pt x="83" y="8"/>
                    <a:pt x="83" y="8"/>
                    <a:pt x="83" y="8"/>
                  </a:cubicBezTo>
                  <a:cubicBezTo>
                    <a:pt x="83" y="9"/>
                    <a:pt x="83" y="9"/>
                    <a:pt x="83" y="9"/>
                  </a:cubicBezTo>
                  <a:cubicBezTo>
                    <a:pt x="82" y="11"/>
                    <a:pt x="82" y="11"/>
                    <a:pt x="82" y="11"/>
                  </a:cubicBezTo>
                  <a:cubicBezTo>
                    <a:pt x="83" y="11"/>
                    <a:pt x="83" y="11"/>
                    <a:pt x="84" y="11"/>
                  </a:cubicBezTo>
                  <a:cubicBezTo>
                    <a:pt x="85" y="11"/>
                    <a:pt x="85" y="11"/>
                    <a:pt x="85" y="11"/>
                  </a:cubicBezTo>
                  <a:cubicBezTo>
                    <a:pt x="86" y="12"/>
                    <a:pt x="86" y="12"/>
                    <a:pt x="86" y="12"/>
                  </a:cubicBezTo>
                  <a:cubicBezTo>
                    <a:pt x="87" y="12"/>
                    <a:pt x="87" y="12"/>
                    <a:pt x="87" y="12"/>
                  </a:cubicBezTo>
                  <a:cubicBezTo>
                    <a:pt x="87" y="13"/>
                    <a:pt x="87" y="14"/>
                    <a:pt x="87" y="14"/>
                  </a:cubicBezTo>
                  <a:cubicBezTo>
                    <a:pt x="87" y="14"/>
                    <a:pt x="87" y="14"/>
                    <a:pt x="87" y="14"/>
                  </a:cubicBezTo>
                  <a:cubicBezTo>
                    <a:pt x="87" y="14"/>
                    <a:pt x="87" y="14"/>
                    <a:pt x="87" y="14"/>
                  </a:cubicBezTo>
                  <a:cubicBezTo>
                    <a:pt x="88" y="15"/>
                    <a:pt x="88" y="15"/>
                    <a:pt x="89" y="15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9" y="15"/>
                    <a:pt x="90" y="15"/>
                    <a:pt x="90" y="15"/>
                  </a:cubicBezTo>
                  <a:cubicBezTo>
                    <a:pt x="92" y="15"/>
                    <a:pt x="92" y="15"/>
                    <a:pt x="92" y="15"/>
                  </a:cubicBezTo>
                  <a:cubicBezTo>
                    <a:pt x="93" y="16"/>
                    <a:pt x="93" y="16"/>
                    <a:pt x="93" y="16"/>
                  </a:cubicBezTo>
                  <a:cubicBezTo>
                    <a:pt x="93" y="16"/>
                    <a:pt x="93" y="17"/>
                    <a:pt x="94" y="17"/>
                  </a:cubicBezTo>
                  <a:cubicBezTo>
                    <a:pt x="94" y="17"/>
                    <a:pt x="94" y="17"/>
                    <a:pt x="94" y="17"/>
                  </a:cubicBezTo>
                  <a:cubicBezTo>
                    <a:pt x="95" y="16"/>
                    <a:pt x="95" y="16"/>
                    <a:pt x="95" y="16"/>
                  </a:cubicBezTo>
                  <a:cubicBezTo>
                    <a:pt x="96" y="17"/>
                    <a:pt x="96" y="17"/>
                    <a:pt x="96" y="17"/>
                  </a:cubicBezTo>
                  <a:cubicBezTo>
                    <a:pt x="96" y="18"/>
                    <a:pt x="97" y="18"/>
                    <a:pt x="97" y="19"/>
                  </a:cubicBezTo>
                  <a:cubicBezTo>
                    <a:pt x="97" y="20"/>
                    <a:pt x="97" y="20"/>
                    <a:pt x="97" y="20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99" y="25"/>
                    <a:pt x="99" y="25"/>
                    <a:pt x="99" y="25"/>
                  </a:cubicBezTo>
                  <a:cubicBezTo>
                    <a:pt x="99" y="25"/>
                    <a:pt x="99" y="25"/>
                    <a:pt x="99" y="25"/>
                  </a:cubicBezTo>
                  <a:cubicBezTo>
                    <a:pt x="99" y="26"/>
                    <a:pt x="99" y="27"/>
                    <a:pt x="99" y="29"/>
                  </a:cubicBezTo>
                  <a:cubicBezTo>
                    <a:pt x="98" y="30"/>
                    <a:pt x="98" y="31"/>
                    <a:pt x="98" y="32"/>
                  </a:cubicBezTo>
                  <a:cubicBezTo>
                    <a:pt x="98" y="32"/>
                    <a:pt x="98" y="32"/>
                    <a:pt x="98" y="32"/>
                  </a:cubicBezTo>
                  <a:cubicBezTo>
                    <a:pt x="98" y="33"/>
                    <a:pt x="98" y="33"/>
                    <a:pt x="98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7" y="35"/>
                    <a:pt x="96" y="35"/>
                    <a:pt x="95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2" y="36"/>
                    <a:pt x="92" y="36"/>
                    <a:pt x="91" y="37"/>
                  </a:cubicBezTo>
                  <a:cubicBezTo>
                    <a:pt x="91" y="37"/>
                    <a:pt x="91" y="37"/>
                    <a:pt x="91" y="37"/>
                  </a:cubicBezTo>
                  <a:cubicBezTo>
                    <a:pt x="89" y="38"/>
                    <a:pt x="89" y="38"/>
                    <a:pt x="89" y="38"/>
                  </a:cubicBezTo>
                  <a:cubicBezTo>
                    <a:pt x="88" y="37"/>
                    <a:pt x="88" y="37"/>
                    <a:pt x="88" y="37"/>
                  </a:cubicBezTo>
                  <a:cubicBezTo>
                    <a:pt x="86" y="35"/>
                    <a:pt x="86" y="35"/>
                    <a:pt x="86" y="35"/>
                  </a:cubicBezTo>
                  <a:cubicBezTo>
                    <a:pt x="86" y="35"/>
                    <a:pt x="86" y="35"/>
                    <a:pt x="86" y="35"/>
                  </a:cubicBezTo>
                  <a:cubicBezTo>
                    <a:pt x="85" y="34"/>
                    <a:pt x="85" y="34"/>
                    <a:pt x="85" y="34"/>
                  </a:cubicBezTo>
                  <a:cubicBezTo>
                    <a:pt x="85" y="34"/>
                    <a:pt x="85" y="34"/>
                    <a:pt x="85" y="34"/>
                  </a:cubicBezTo>
                  <a:cubicBezTo>
                    <a:pt x="85" y="34"/>
                    <a:pt x="85" y="34"/>
                    <a:pt x="85" y="34"/>
                  </a:cubicBezTo>
                  <a:cubicBezTo>
                    <a:pt x="85" y="34"/>
                    <a:pt x="85" y="34"/>
                    <a:pt x="85" y="34"/>
                  </a:cubicBezTo>
                  <a:cubicBezTo>
                    <a:pt x="84" y="35"/>
                    <a:pt x="84" y="35"/>
                    <a:pt x="84" y="35"/>
                  </a:cubicBezTo>
                  <a:cubicBezTo>
                    <a:pt x="82" y="35"/>
                    <a:pt x="82" y="35"/>
                    <a:pt x="82" y="35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32"/>
                    <a:pt x="81" y="32"/>
                    <a:pt x="81" y="32"/>
                  </a:cubicBezTo>
                  <a:cubicBezTo>
                    <a:pt x="81" y="32"/>
                    <a:pt x="81" y="31"/>
                    <a:pt x="81" y="31"/>
                  </a:cubicBezTo>
                  <a:cubicBezTo>
                    <a:pt x="81" y="31"/>
                    <a:pt x="80" y="31"/>
                    <a:pt x="80" y="31"/>
                  </a:cubicBezTo>
                  <a:cubicBezTo>
                    <a:pt x="80" y="31"/>
                    <a:pt x="79" y="31"/>
                    <a:pt x="79" y="31"/>
                  </a:cubicBezTo>
                  <a:cubicBezTo>
                    <a:pt x="79" y="32"/>
                    <a:pt x="78" y="32"/>
                    <a:pt x="78" y="32"/>
                  </a:cubicBezTo>
                  <a:cubicBezTo>
                    <a:pt x="78" y="33"/>
                    <a:pt x="78" y="33"/>
                    <a:pt x="78" y="33"/>
                  </a:cubicBezTo>
                  <a:cubicBezTo>
                    <a:pt x="77" y="34"/>
                    <a:pt x="77" y="34"/>
                    <a:pt x="77" y="34"/>
                  </a:cubicBezTo>
                  <a:cubicBezTo>
                    <a:pt x="77" y="34"/>
                    <a:pt x="77" y="35"/>
                    <a:pt x="76" y="35"/>
                  </a:cubicBezTo>
                  <a:cubicBezTo>
                    <a:pt x="76" y="35"/>
                    <a:pt x="76" y="36"/>
                    <a:pt x="76" y="36"/>
                  </a:cubicBezTo>
                  <a:cubicBezTo>
                    <a:pt x="75" y="36"/>
                    <a:pt x="75" y="36"/>
                    <a:pt x="75" y="36"/>
                  </a:cubicBezTo>
                  <a:cubicBezTo>
                    <a:pt x="75" y="37"/>
                    <a:pt x="75" y="37"/>
                    <a:pt x="75" y="37"/>
                  </a:cubicBezTo>
                  <a:cubicBezTo>
                    <a:pt x="74" y="38"/>
                    <a:pt x="74" y="38"/>
                    <a:pt x="74" y="38"/>
                  </a:cubicBezTo>
                  <a:cubicBezTo>
                    <a:pt x="73" y="38"/>
                    <a:pt x="73" y="38"/>
                    <a:pt x="73" y="38"/>
                  </a:cubicBezTo>
                  <a:cubicBezTo>
                    <a:pt x="71" y="38"/>
                    <a:pt x="71" y="38"/>
                    <a:pt x="71" y="38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7"/>
                    <a:pt x="70" y="38"/>
                    <a:pt x="70" y="38"/>
                  </a:cubicBezTo>
                  <a:cubicBezTo>
                    <a:pt x="69" y="38"/>
                    <a:pt x="69" y="38"/>
                    <a:pt x="69" y="38"/>
                  </a:cubicBezTo>
                  <a:cubicBezTo>
                    <a:pt x="68" y="37"/>
                    <a:pt x="68" y="37"/>
                    <a:pt x="67" y="37"/>
                  </a:cubicBezTo>
                  <a:cubicBezTo>
                    <a:pt x="66" y="37"/>
                    <a:pt x="66" y="37"/>
                    <a:pt x="66" y="37"/>
                  </a:cubicBezTo>
                  <a:cubicBezTo>
                    <a:pt x="66" y="36"/>
                    <a:pt x="66" y="36"/>
                    <a:pt x="66" y="36"/>
                  </a:cubicBezTo>
                  <a:cubicBezTo>
                    <a:pt x="66" y="36"/>
                    <a:pt x="65" y="35"/>
                    <a:pt x="64" y="35"/>
                  </a:cubicBezTo>
                  <a:cubicBezTo>
                    <a:pt x="64" y="35"/>
                    <a:pt x="64" y="34"/>
                    <a:pt x="64" y="34"/>
                  </a:cubicBezTo>
                  <a:cubicBezTo>
                    <a:pt x="63" y="33"/>
                    <a:pt x="63" y="33"/>
                    <a:pt x="63" y="33"/>
                  </a:cubicBezTo>
                  <a:cubicBezTo>
                    <a:pt x="63" y="33"/>
                    <a:pt x="63" y="32"/>
                    <a:pt x="63" y="31"/>
                  </a:cubicBezTo>
                  <a:cubicBezTo>
                    <a:pt x="63" y="31"/>
                    <a:pt x="63" y="31"/>
                    <a:pt x="63" y="30"/>
                  </a:cubicBezTo>
                  <a:cubicBezTo>
                    <a:pt x="63" y="30"/>
                    <a:pt x="63" y="30"/>
                    <a:pt x="63" y="30"/>
                  </a:cubicBezTo>
                  <a:cubicBezTo>
                    <a:pt x="62" y="29"/>
                    <a:pt x="62" y="29"/>
                    <a:pt x="62" y="29"/>
                  </a:cubicBezTo>
                  <a:cubicBezTo>
                    <a:pt x="62" y="29"/>
                    <a:pt x="62" y="29"/>
                    <a:pt x="62" y="29"/>
                  </a:cubicBezTo>
                  <a:cubicBezTo>
                    <a:pt x="62" y="29"/>
                    <a:pt x="62" y="29"/>
                    <a:pt x="62" y="29"/>
                  </a:cubicBezTo>
                  <a:cubicBezTo>
                    <a:pt x="62" y="29"/>
                    <a:pt x="62" y="28"/>
                    <a:pt x="62" y="28"/>
                  </a:cubicBezTo>
                  <a:cubicBezTo>
                    <a:pt x="60" y="27"/>
                    <a:pt x="60" y="25"/>
                    <a:pt x="60" y="25"/>
                  </a:cubicBezTo>
                  <a:cubicBezTo>
                    <a:pt x="59" y="21"/>
                    <a:pt x="59" y="21"/>
                    <a:pt x="59" y="21"/>
                  </a:cubicBezTo>
                  <a:cubicBezTo>
                    <a:pt x="58" y="20"/>
                    <a:pt x="58" y="20"/>
                    <a:pt x="58" y="20"/>
                  </a:cubicBezTo>
                  <a:cubicBezTo>
                    <a:pt x="58" y="20"/>
                    <a:pt x="58" y="18"/>
                    <a:pt x="58" y="18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9" y="15"/>
                    <a:pt x="59" y="15"/>
                    <a:pt x="59" y="15"/>
                  </a:cubicBezTo>
                  <a:cubicBezTo>
                    <a:pt x="59" y="15"/>
                    <a:pt x="61" y="14"/>
                    <a:pt x="61" y="14"/>
                  </a:cubicBezTo>
                  <a:cubicBezTo>
                    <a:pt x="63" y="12"/>
                    <a:pt x="63" y="12"/>
                    <a:pt x="63" y="12"/>
                  </a:cubicBezTo>
                  <a:cubicBezTo>
                    <a:pt x="63" y="12"/>
                    <a:pt x="63" y="12"/>
                    <a:pt x="63" y="12"/>
                  </a:cubicBezTo>
                  <a:cubicBezTo>
                    <a:pt x="63" y="11"/>
                    <a:pt x="63" y="11"/>
                    <a:pt x="63" y="11"/>
                  </a:cubicBezTo>
                  <a:cubicBezTo>
                    <a:pt x="61" y="11"/>
                    <a:pt x="61" y="11"/>
                    <a:pt x="61" y="11"/>
                  </a:cubicBezTo>
                  <a:cubicBezTo>
                    <a:pt x="56" y="9"/>
                    <a:pt x="56" y="9"/>
                    <a:pt x="56" y="9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39" y="7"/>
                    <a:pt x="39" y="7"/>
                    <a:pt x="39" y="7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5"/>
                    <a:pt x="23" y="5"/>
                    <a:pt x="22" y="4"/>
                  </a:cubicBezTo>
                  <a:cubicBezTo>
                    <a:pt x="21" y="4"/>
                    <a:pt x="18" y="3"/>
                    <a:pt x="17" y="3"/>
                  </a:cubicBezTo>
                  <a:cubicBezTo>
                    <a:pt x="15" y="3"/>
                    <a:pt x="11" y="4"/>
                    <a:pt x="11" y="5"/>
                  </a:cubicBezTo>
                  <a:cubicBezTo>
                    <a:pt x="11" y="5"/>
                    <a:pt x="10" y="5"/>
                    <a:pt x="10" y="5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6"/>
                    <a:pt x="10" y="6"/>
                    <a:pt x="9" y="6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10" y="8"/>
                    <a:pt x="10" y="9"/>
                    <a:pt x="9" y="9"/>
                  </a:cubicBezTo>
                  <a:cubicBezTo>
                    <a:pt x="9" y="11"/>
                    <a:pt x="9" y="12"/>
                    <a:pt x="8" y="13"/>
                  </a:cubicBezTo>
                  <a:cubicBezTo>
                    <a:pt x="8" y="13"/>
                    <a:pt x="7" y="13"/>
                    <a:pt x="6" y="14"/>
                  </a:cubicBezTo>
                  <a:cubicBezTo>
                    <a:pt x="6" y="14"/>
                    <a:pt x="5" y="14"/>
                    <a:pt x="5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6"/>
                    <a:pt x="5" y="16"/>
                    <a:pt x="5" y="16"/>
                  </a:cubicBezTo>
                  <a:cubicBezTo>
                    <a:pt x="5" y="16"/>
                    <a:pt x="5" y="17"/>
                    <a:pt x="6" y="17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20"/>
                    <a:pt x="7" y="20"/>
                    <a:pt x="7" y="20"/>
                  </a:cubicBezTo>
                  <a:cubicBezTo>
                    <a:pt x="7" y="21"/>
                    <a:pt x="6" y="21"/>
                    <a:pt x="6" y="22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8" y="24"/>
                    <a:pt x="8" y="24"/>
                    <a:pt x="8" y="24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8" y="25"/>
                    <a:pt x="9" y="26"/>
                    <a:pt x="9" y="26"/>
                  </a:cubicBezTo>
                  <a:cubicBezTo>
                    <a:pt x="9" y="27"/>
                    <a:pt x="9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9"/>
                    <a:pt x="10" y="29"/>
                    <a:pt x="10" y="29"/>
                  </a:cubicBezTo>
                  <a:cubicBezTo>
                    <a:pt x="10" y="29"/>
                    <a:pt x="10" y="31"/>
                    <a:pt x="9" y="32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7" y="34"/>
                    <a:pt x="7" y="35"/>
                  </a:cubicBezTo>
                  <a:cubicBezTo>
                    <a:pt x="6" y="36"/>
                    <a:pt x="6" y="37"/>
                    <a:pt x="6" y="37"/>
                  </a:cubicBezTo>
                  <a:cubicBezTo>
                    <a:pt x="5" y="38"/>
                    <a:pt x="5" y="38"/>
                    <a:pt x="4" y="38"/>
                  </a:cubicBezTo>
                  <a:cubicBezTo>
                    <a:pt x="4" y="39"/>
                    <a:pt x="4" y="39"/>
                    <a:pt x="3" y="39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2"/>
                    <a:pt x="2" y="42"/>
                    <a:pt x="2" y="42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1" y="44"/>
                    <a:pt x="2" y="45"/>
                    <a:pt x="2" y="45"/>
                  </a:cubicBezTo>
                  <a:cubicBezTo>
                    <a:pt x="3" y="46"/>
                    <a:pt x="5" y="51"/>
                    <a:pt x="6" y="52"/>
                  </a:cubicBezTo>
                  <a:cubicBezTo>
                    <a:pt x="6" y="54"/>
                    <a:pt x="8" y="57"/>
                    <a:pt x="9" y="60"/>
                  </a:cubicBezTo>
                  <a:cubicBezTo>
                    <a:pt x="10" y="63"/>
                    <a:pt x="11" y="65"/>
                    <a:pt x="11" y="65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11" y="69"/>
                    <a:pt x="8" y="74"/>
                    <a:pt x="7" y="77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8" y="78"/>
                    <a:pt x="8" y="78"/>
                    <a:pt x="8" y="78"/>
                  </a:cubicBezTo>
                  <a:cubicBezTo>
                    <a:pt x="8" y="78"/>
                    <a:pt x="9" y="80"/>
                    <a:pt x="10" y="80"/>
                  </a:cubicBezTo>
                  <a:cubicBezTo>
                    <a:pt x="10" y="80"/>
                    <a:pt x="10" y="80"/>
                    <a:pt x="10" y="80"/>
                  </a:cubicBezTo>
                  <a:cubicBezTo>
                    <a:pt x="12" y="80"/>
                    <a:pt x="16" y="79"/>
                    <a:pt x="18" y="78"/>
                  </a:cubicBezTo>
                  <a:cubicBezTo>
                    <a:pt x="22" y="76"/>
                    <a:pt x="22" y="76"/>
                    <a:pt x="22" y="76"/>
                  </a:cubicBezTo>
                  <a:cubicBezTo>
                    <a:pt x="26" y="75"/>
                    <a:pt x="26" y="75"/>
                    <a:pt x="26" y="75"/>
                  </a:cubicBezTo>
                  <a:cubicBezTo>
                    <a:pt x="32" y="75"/>
                    <a:pt x="36" y="74"/>
                    <a:pt x="37" y="74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7" y="70"/>
                    <a:pt x="37" y="70"/>
                    <a:pt x="37" y="70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9" y="68"/>
                    <a:pt x="45" y="65"/>
                    <a:pt x="46" y="65"/>
                  </a:cubicBezTo>
                  <a:cubicBezTo>
                    <a:pt x="46" y="65"/>
                    <a:pt x="47" y="65"/>
                    <a:pt x="47" y="65"/>
                  </a:cubicBezTo>
                  <a:cubicBezTo>
                    <a:pt x="49" y="65"/>
                    <a:pt x="51" y="66"/>
                    <a:pt x="51" y="66"/>
                  </a:cubicBezTo>
                  <a:cubicBezTo>
                    <a:pt x="54" y="69"/>
                    <a:pt x="54" y="69"/>
                    <a:pt x="54" y="69"/>
                  </a:cubicBezTo>
                  <a:cubicBezTo>
                    <a:pt x="57" y="71"/>
                    <a:pt x="57" y="71"/>
                    <a:pt x="57" y="71"/>
                  </a:cubicBezTo>
                  <a:cubicBezTo>
                    <a:pt x="61" y="72"/>
                    <a:pt x="61" y="72"/>
                    <a:pt x="61" y="72"/>
                  </a:cubicBezTo>
                  <a:cubicBezTo>
                    <a:pt x="61" y="73"/>
                    <a:pt x="61" y="73"/>
                    <a:pt x="61" y="73"/>
                  </a:cubicBezTo>
                  <a:cubicBezTo>
                    <a:pt x="61" y="73"/>
                    <a:pt x="64" y="75"/>
                    <a:pt x="65" y="77"/>
                  </a:cubicBezTo>
                  <a:cubicBezTo>
                    <a:pt x="68" y="77"/>
                    <a:pt x="68" y="77"/>
                    <a:pt x="68" y="77"/>
                  </a:cubicBezTo>
                  <a:cubicBezTo>
                    <a:pt x="68" y="76"/>
                    <a:pt x="68" y="76"/>
                    <a:pt x="68" y="76"/>
                  </a:cubicBezTo>
                  <a:lnTo>
                    <a:pt x="66" y="74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8" name="Freeform 240"/>
            <p:cNvSpPr>
              <a:spLocks/>
            </p:cNvSpPr>
            <p:nvPr/>
          </p:nvSpPr>
          <p:spPr bwMode="auto">
            <a:xfrm>
              <a:off x="7952605" y="4280584"/>
              <a:ext cx="209550" cy="122238"/>
            </a:xfrm>
            <a:custGeom>
              <a:avLst/>
              <a:gdLst>
                <a:gd name="T0" fmla="*/ 63 w 66"/>
                <a:gd name="T1" fmla="*/ 33 h 38"/>
                <a:gd name="T2" fmla="*/ 60 w 66"/>
                <a:gd name="T3" fmla="*/ 29 h 38"/>
                <a:gd name="T4" fmla="*/ 55 w 66"/>
                <a:gd name="T5" fmla="*/ 23 h 38"/>
                <a:gd name="T6" fmla="*/ 54 w 66"/>
                <a:gd name="T7" fmla="*/ 21 h 38"/>
                <a:gd name="T8" fmla="*/ 55 w 66"/>
                <a:gd name="T9" fmla="*/ 18 h 38"/>
                <a:gd name="T10" fmla="*/ 55 w 66"/>
                <a:gd name="T11" fmla="*/ 16 h 38"/>
                <a:gd name="T12" fmla="*/ 51 w 66"/>
                <a:gd name="T13" fmla="*/ 15 h 38"/>
                <a:gd name="T14" fmla="*/ 47 w 66"/>
                <a:gd name="T15" fmla="*/ 16 h 38"/>
                <a:gd name="T16" fmla="*/ 45 w 66"/>
                <a:gd name="T17" fmla="*/ 15 h 38"/>
                <a:gd name="T18" fmla="*/ 44 w 66"/>
                <a:gd name="T19" fmla="*/ 13 h 38"/>
                <a:gd name="T20" fmla="*/ 45 w 66"/>
                <a:gd name="T21" fmla="*/ 10 h 38"/>
                <a:gd name="T22" fmla="*/ 44 w 66"/>
                <a:gd name="T23" fmla="*/ 7 h 38"/>
                <a:gd name="T24" fmla="*/ 41 w 66"/>
                <a:gd name="T25" fmla="*/ 4 h 38"/>
                <a:gd name="T26" fmla="*/ 34 w 66"/>
                <a:gd name="T27" fmla="*/ 7 h 38"/>
                <a:gd name="T28" fmla="*/ 30 w 66"/>
                <a:gd name="T29" fmla="*/ 11 h 38"/>
                <a:gd name="T30" fmla="*/ 27 w 66"/>
                <a:gd name="T31" fmla="*/ 8 h 38"/>
                <a:gd name="T32" fmla="*/ 21 w 66"/>
                <a:gd name="T33" fmla="*/ 7 h 38"/>
                <a:gd name="T34" fmla="*/ 19 w 66"/>
                <a:gd name="T35" fmla="*/ 9 h 38"/>
                <a:gd name="T36" fmla="*/ 17 w 66"/>
                <a:gd name="T37" fmla="*/ 8 h 38"/>
                <a:gd name="T38" fmla="*/ 18 w 66"/>
                <a:gd name="T39" fmla="*/ 4 h 38"/>
                <a:gd name="T40" fmla="*/ 13 w 66"/>
                <a:gd name="T41" fmla="*/ 1 h 38"/>
                <a:gd name="T42" fmla="*/ 10 w 66"/>
                <a:gd name="T43" fmla="*/ 0 h 38"/>
                <a:gd name="T44" fmla="*/ 6 w 66"/>
                <a:gd name="T45" fmla="*/ 4 h 38"/>
                <a:gd name="T46" fmla="*/ 0 w 66"/>
                <a:gd name="T47" fmla="*/ 5 h 38"/>
                <a:gd name="T48" fmla="*/ 0 w 66"/>
                <a:gd name="T49" fmla="*/ 8 h 38"/>
                <a:gd name="T50" fmla="*/ 5 w 66"/>
                <a:gd name="T51" fmla="*/ 9 h 38"/>
                <a:gd name="T52" fmla="*/ 8 w 66"/>
                <a:gd name="T53" fmla="*/ 12 h 38"/>
                <a:gd name="T54" fmla="*/ 10 w 66"/>
                <a:gd name="T55" fmla="*/ 17 h 38"/>
                <a:gd name="T56" fmla="*/ 12 w 66"/>
                <a:gd name="T57" fmla="*/ 18 h 38"/>
                <a:gd name="T58" fmla="*/ 15 w 66"/>
                <a:gd name="T59" fmla="*/ 19 h 38"/>
                <a:gd name="T60" fmla="*/ 18 w 66"/>
                <a:gd name="T61" fmla="*/ 22 h 38"/>
                <a:gd name="T62" fmla="*/ 18 w 66"/>
                <a:gd name="T63" fmla="*/ 24 h 38"/>
                <a:gd name="T64" fmla="*/ 21 w 66"/>
                <a:gd name="T65" fmla="*/ 27 h 38"/>
                <a:gd name="T66" fmla="*/ 27 w 66"/>
                <a:gd name="T67" fmla="*/ 28 h 38"/>
                <a:gd name="T68" fmla="*/ 33 w 66"/>
                <a:gd name="T69" fmla="*/ 33 h 38"/>
                <a:gd name="T70" fmla="*/ 37 w 66"/>
                <a:gd name="T71" fmla="*/ 37 h 38"/>
                <a:gd name="T72" fmla="*/ 43 w 66"/>
                <a:gd name="T73" fmla="*/ 37 h 38"/>
                <a:gd name="T74" fmla="*/ 49 w 66"/>
                <a:gd name="T75" fmla="*/ 37 h 38"/>
                <a:gd name="T76" fmla="*/ 53 w 66"/>
                <a:gd name="T77" fmla="*/ 38 h 38"/>
                <a:gd name="T78" fmla="*/ 56 w 66"/>
                <a:gd name="T79" fmla="*/ 38 h 38"/>
                <a:gd name="T80" fmla="*/ 66 w 66"/>
                <a:gd name="T81" fmla="*/ 36 h 38"/>
                <a:gd name="T82" fmla="*/ 63 w 66"/>
                <a:gd name="T83" fmla="*/ 33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6" h="38">
                  <a:moveTo>
                    <a:pt x="63" y="33"/>
                  </a:moveTo>
                  <a:cubicBezTo>
                    <a:pt x="63" y="33"/>
                    <a:pt x="60" y="29"/>
                    <a:pt x="60" y="29"/>
                  </a:cubicBezTo>
                  <a:cubicBezTo>
                    <a:pt x="60" y="29"/>
                    <a:pt x="55" y="23"/>
                    <a:pt x="55" y="23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3" y="20"/>
                    <a:pt x="54" y="19"/>
                    <a:pt x="55" y="18"/>
                  </a:cubicBezTo>
                  <a:cubicBezTo>
                    <a:pt x="55" y="16"/>
                    <a:pt x="55" y="16"/>
                    <a:pt x="55" y="16"/>
                  </a:cubicBezTo>
                  <a:cubicBezTo>
                    <a:pt x="55" y="16"/>
                    <a:pt x="53" y="15"/>
                    <a:pt x="51" y="15"/>
                  </a:cubicBezTo>
                  <a:cubicBezTo>
                    <a:pt x="50" y="15"/>
                    <a:pt x="48" y="16"/>
                    <a:pt x="47" y="16"/>
                  </a:cubicBezTo>
                  <a:cubicBezTo>
                    <a:pt x="46" y="16"/>
                    <a:pt x="45" y="15"/>
                    <a:pt x="45" y="15"/>
                  </a:cubicBezTo>
                  <a:cubicBezTo>
                    <a:pt x="44" y="16"/>
                    <a:pt x="44" y="13"/>
                    <a:pt x="44" y="13"/>
                  </a:cubicBezTo>
                  <a:cubicBezTo>
                    <a:pt x="45" y="10"/>
                    <a:pt x="45" y="10"/>
                    <a:pt x="45" y="10"/>
                  </a:cubicBezTo>
                  <a:cubicBezTo>
                    <a:pt x="44" y="7"/>
                    <a:pt x="44" y="7"/>
                    <a:pt x="44" y="7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4"/>
                    <a:pt x="35" y="6"/>
                    <a:pt x="34" y="7"/>
                  </a:cubicBezTo>
                  <a:cubicBezTo>
                    <a:pt x="34" y="7"/>
                    <a:pt x="30" y="10"/>
                    <a:pt x="30" y="11"/>
                  </a:cubicBezTo>
                  <a:cubicBezTo>
                    <a:pt x="29" y="11"/>
                    <a:pt x="27" y="8"/>
                    <a:pt x="27" y="8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1" y="7"/>
                    <a:pt x="20" y="8"/>
                    <a:pt x="19" y="9"/>
                  </a:cubicBezTo>
                  <a:cubicBezTo>
                    <a:pt x="18" y="9"/>
                    <a:pt x="17" y="9"/>
                    <a:pt x="17" y="8"/>
                  </a:cubicBezTo>
                  <a:cubicBezTo>
                    <a:pt x="17" y="7"/>
                    <a:pt x="18" y="4"/>
                    <a:pt x="18" y="4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6" y="4"/>
                    <a:pt x="1" y="5"/>
                    <a:pt x="0" y="5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9"/>
                    <a:pt x="5" y="9"/>
                    <a:pt x="5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9" y="16"/>
                    <a:pt x="10" y="17"/>
                  </a:cubicBezTo>
                  <a:cubicBezTo>
                    <a:pt x="10" y="18"/>
                    <a:pt x="12" y="18"/>
                    <a:pt x="12" y="18"/>
                  </a:cubicBezTo>
                  <a:cubicBezTo>
                    <a:pt x="13" y="18"/>
                    <a:pt x="15" y="19"/>
                    <a:pt x="15" y="19"/>
                  </a:cubicBezTo>
                  <a:cubicBezTo>
                    <a:pt x="15" y="19"/>
                    <a:pt x="17" y="21"/>
                    <a:pt x="18" y="22"/>
                  </a:cubicBezTo>
                  <a:cubicBezTo>
                    <a:pt x="18" y="22"/>
                    <a:pt x="18" y="24"/>
                    <a:pt x="18" y="24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7" y="28"/>
                    <a:pt x="27" y="28"/>
                    <a:pt x="27" y="28"/>
                  </a:cubicBezTo>
                  <a:cubicBezTo>
                    <a:pt x="27" y="28"/>
                    <a:pt x="33" y="32"/>
                    <a:pt x="33" y="33"/>
                  </a:cubicBezTo>
                  <a:cubicBezTo>
                    <a:pt x="34" y="34"/>
                    <a:pt x="37" y="37"/>
                    <a:pt x="37" y="37"/>
                  </a:cubicBezTo>
                  <a:cubicBezTo>
                    <a:pt x="37" y="37"/>
                    <a:pt x="42" y="37"/>
                    <a:pt x="43" y="37"/>
                  </a:cubicBezTo>
                  <a:cubicBezTo>
                    <a:pt x="43" y="37"/>
                    <a:pt x="49" y="37"/>
                    <a:pt x="49" y="37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56" y="38"/>
                    <a:pt x="56" y="38"/>
                    <a:pt x="56" y="38"/>
                  </a:cubicBezTo>
                  <a:cubicBezTo>
                    <a:pt x="66" y="36"/>
                    <a:pt x="66" y="36"/>
                    <a:pt x="66" y="36"/>
                  </a:cubicBezTo>
                  <a:cubicBezTo>
                    <a:pt x="66" y="36"/>
                    <a:pt x="64" y="34"/>
                    <a:pt x="63" y="33"/>
                  </a:cubicBez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  <p:sp>
          <p:nvSpPr>
            <p:cNvPr id="69" name="Freeform 241"/>
            <p:cNvSpPr>
              <a:spLocks/>
            </p:cNvSpPr>
            <p:nvPr/>
          </p:nvSpPr>
          <p:spPr bwMode="auto">
            <a:xfrm>
              <a:off x="7943078" y="3831326"/>
              <a:ext cx="681039" cy="565150"/>
            </a:xfrm>
            <a:custGeom>
              <a:avLst/>
              <a:gdLst>
                <a:gd name="T0" fmla="*/ 191 w 214"/>
                <a:gd name="T1" fmla="*/ 51 h 177"/>
                <a:gd name="T2" fmla="*/ 173 w 214"/>
                <a:gd name="T3" fmla="*/ 43 h 177"/>
                <a:gd name="T4" fmla="*/ 155 w 214"/>
                <a:gd name="T5" fmla="*/ 27 h 177"/>
                <a:gd name="T6" fmla="*/ 120 w 214"/>
                <a:gd name="T7" fmla="*/ 9 h 177"/>
                <a:gd name="T8" fmla="*/ 120 w 214"/>
                <a:gd name="T9" fmla="*/ 19 h 177"/>
                <a:gd name="T10" fmla="*/ 107 w 214"/>
                <a:gd name="T11" fmla="*/ 41 h 177"/>
                <a:gd name="T12" fmla="*/ 86 w 214"/>
                <a:gd name="T13" fmla="*/ 44 h 177"/>
                <a:gd name="T14" fmla="*/ 76 w 214"/>
                <a:gd name="T15" fmla="*/ 39 h 177"/>
                <a:gd name="T16" fmla="*/ 67 w 214"/>
                <a:gd name="T17" fmla="*/ 32 h 177"/>
                <a:gd name="T18" fmla="*/ 55 w 214"/>
                <a:gd name="T19" fmla="*/ 24 h 177"/>
                <a:gd name="T20" fmla="*/ 48 w 214"/>
                <a:gd name="T21" fmla="*/ 25 h 177"/>
                <a:gd name="T22" fmla="*/ 37 w 214"/>
                <a:gd name="T23" fmla="*/ 30 h 177"/>
                <a:gd name="T24" fmla="*/ 45 w 214"/>
                <a:gd name="T25" fmla="*/ 40 h 177"/>
                <a:gd name="T26" fmla="*/ 61 w 214"/>
                <a:gd name="T27" fmla="*/ 46 h 177"/>
                <a:gd name="T28" fmla="*/ 60 w 214"/>
                <a:gd name="T29" fmla="*/ 52 h 177"/>
                <a:gd name="T30" fmla="*/ 45 w 214"/>
                <a:gd name="T31" fmla="*/ 50 h 177"/>
                <a:gd name="T32" fmla="*/ 44 w 214"/>
                <a:gd name="T33" fmla="*/ 61 h 177"/>
                <a:gd name="T34" fmla="*/ 30 w 214"/>
                <a:gd name="T35" fmla="*/ 58 h 177"/>
                <a:gd name="T36" fmla="*/ 29 w 214"/>
                <a:gd name="T37" fmla="*/ 59 h 177"/>
                <a:gd name="T38" fmla="*/ 28 w 214"/>
                <a:gd name="T39" fmla="*/ 60 h 177"/>
                <a:gd name="T40" fmla="*/ 26 w 214"/>
                <a:gd name="T41" fmla="*/ 60 h 177"/>
                <a:gd name="T42" fmla="*/ 8 w 214"/>
                <a:gd name="T43" fmla="*/ 55 h 177"/>
                <a:gd name="T44" fmla="*/ 6 w 214"/>
                <a:gd name="T45" fmla="*/ 57 h 177"/>
                <a:gd name="T46" fmla="*/ 4 w 214"/>
                <a:gd name="T47" fmla="*/ 55 h 177"/>
                <a:gd name="T48" fmla="*/ 2 w 214"/>
                <a:gd name="T49" fmla="*/ 57 h 177"/>
                <a:gd name="T50" fmla="*/ 4 w 214"/>
                <a:gd name="T51" fmla="*/ 60 h 177"/>
                <a:gd name="T52" fmla="*/ 7 w 214"/>
                <a:gd name="T53" fmla="*/ 59 h 177"/>
                <a:gd name="T54" fmla="*/ 15 w 214"/>
                <a:gd name="T55" fmla="*/ 64 h 177"/>
                <a:gd name="T56" fmla="*/ 20 w 214"/>
                <a:gd name="T57" fmla="*/ 66 h 177"/>
                <a:gd name="T58" fmla="*/ 17 w 214"/>
                <a:gd name="T59" fmla="*/ 72 h 177"/>
                <a:gd name="T60" fmla="*/ 15 w 214"/>
                <a:gd name="T61" fmla="*/ 78 h 177"/>
                <a:gd name="T62" fmla="*/ 28 w 214"/>
                <a:gd name="T63" fmla="*/ 85 h 177"/>
                <a:gd name="T64" fmla="*/ 37 w 214"/>
                <a:gd name="T65" fmla="*/ 88 h 177"/>
                <a:gd name="T66" fmla="*/ 41 w 214"/>
                <a:gd name="T67" fmla="*/ 95 h 177"/>
                <a:gd name="T68" fmla="*/ 38 w 214"/>
                <a:gd name="T69" fmla="*/ 102 h 177"/>
                <a:gd name="T70" fmla="*/ 36 w 214"/>
                <a:gd name="T71" fmla="*/ 104 h 177"/>
                <a:gd name="T72" fmla="*/ 53 w 214"/>
                <a:gd name="T73" fmla="*/ 112 h 177"/>
                <a:gd name="T74" fmla="*/ 61 w 214"/>
                <a:gd name="T75" fmla="*/ 112 h 177"/>
                <a:gd name="T76" fmla="*/ 68 w 214"/>
                <a:gd name="T77" fmla="*/ 111 h 177"/>
                <a:gd name="T78" fmla="*/ 69 w 214"/>
                <a:gd name="T79" fmla="*/ 122 h 177"/>
                <a:gd name="T80" fmla="*/ 76 w 214"/>
                <a:gd name="T81" fmla="*/ 129 h 177"/>
                <a:gd name="T82" fmla="*/ 77 w 214"/>
                <a:gd name="T83" fmla="*/ 139 h 177"/>
                <a:gd name="T84" fmla="*/ 73 w 214"/>
                <a:gd name="T85" fmla="*/ 147 h 177"/>
                <a:gd name="T86" fmla="*/ 74 w 214"/>
                <a:gd name="T87" fmla="*/ 157 h 177"/>
                <a:gd name="T88" fmla="*/ 94 w 214"/>
                <a:gd name="T89" fmla="*/ 156 h 177"/>
                <a:gd name="T90" fmla="*/ 117 w 214"/>
                <a:gd name="T91" fmla="*/ 126 h 177"/>
                <a:gd name="T92" fmla="*/ 147 w 214"/>
                <a:gd name="T93" fmla="*/ 124 h 177"/>
                <a:gd name="T94" fmla="*/ 150 w 214"/>
                <a:gd name="T95" fmla="*/ 143 h 177"/>
                <a:gd name="T96" fmla="*/ 152 w 214"/>
                <a:gd name="T97" fmla="*/ 161 h 177"/>
                <a:gd name="T98" fmla="*/ 165 w 214"/>
                <a:gd name="T99" fmla="*/ 167 h 177"/>
                <a:gd name="T100" fmla="*/ 180 w 214"/>
                <a:gd name="T101" fmla="*/ 162 h 177"/>
                <a:gd name="T102" fmla="*/ 174 w 214"/>
                <a:gd name="T103" fmla="*/ 143 h 177"/>
                <a:gd name="T104" fmla="*/ 179 w 214"/>
                <a:gd name="T105" fmla="*/ 130 h 177"/>
                <a:gd name="T106" fmla="*/ 185 w 214"/>
                <a:gd name="T107" fmla="*/ 138 h 177"/>
                <a:gd name="T108" fmla="*/ 190 w 214"/>
                <a:gd name="T109" fmla="*/ 119 h 177"/>
                <a:gd name="T110" fmla="*/ 185 w 214"/>
                <a:gd name="T111" fmla="*/ 101 h 177"/>
                <a:gd name="T112" fmla="*/ 182 w 214"/>
                <a:gd name="T113" fmla="*/ 85 h 177"/>
                <a:gd name="T114" fmla="*/ 188 w 214"/>
                <a:gd name="T115" fmla="*/ 69 h 177"/>
                <a:gd name="T116" fmla="*/ 205 w 214"/>
                <a:gd name="T117" fmla="*/ 58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14" h="177">
                  <a:moveTo>
                    <a:pt x="213" y="58"/>
                  </a:moveTo>
                  <a:cubicBezTo>
                    <a:pt x="209" y="54"/>
                    <a:pt x="209" y="54"/>
                    <a:pt x="209" y="54"/>
                  </a:cubicBezTo>
                  <a:cubicBezTo>
                    <a:pt x="204" y="52"/>
                    <a:pt x="204" y="52"/>
                    <a:pt x="204" y="52"/>
                  </a:cubicBezTo>
                  <a:cubicBezTo>
                    <a:pt x="199" y="50"/>
                    <a:pt x="199" y="50"/>
                    <a:pt x="199" y="50"/>
                  </a:cubicBezTo>
                  <a:cubicBezTo>
                    <a:pt x="199" y="50"/>
                    <a:pt x="193" y="51"/>
                    <a:pt x="191" y="51"/>
                  </a:cubicBezTo>
                  <a:cubicBezTo>
                    <a:pt x="190" y="52"/>
                    <a:pt x="189" y="52"/>
                    <a:pt x="187" y="52"/>
                  </a:cubicBezTo>
                  <a:cubicBezTo>
                    <a:pt x="184" y="52"/>
                    <a:pt x="183" y="51"/>
                    <a:pt x="183" y="51"/>
                  </a:cubicBezTo>
                  <a:cubicBezTo>
                    <a:pt x="183" y="51"/>
                    <a:pt x="178" y="51"/>
                    <a:pt x="177" y="51"/>
                  </a:cubicBezTo>
                  <a:cubicBezTo>
                    <a:pt x="176" y="52"/>
                    <a:pt x="175" y="49"/>
                    <a:pt x="175" y="48"/>
                  </a:cubicBezTo>
                  <a:cubicBezTo>
                    <a:pt x="174" y="47"/>
                    <a:pt x="174" y="44"/>
                    <a:pt x="173" y="43"/>
                  </a:cubicBezTo>
                  <a:cubicBezTo>
                    <a:pt x="172" y="42"/>
                    <a:pt x="172" y="43"/>
                    <a:pt x="172" y="43"/>
                  </a:cubicBezTo>
                  <a:cubicBezTo>
                    <a:pt x="172" y="43"/>
                    <a:pt x="165" y="40"/>
                    <a:pt x="164" y="39"/>
                  </a:cubicBezTo>
                  <a:cubicBezTo>
                    <a:pt x="162" y="39"/>
                    <a:pt x="158" y="35"/>
                    <a:pt x="157" y="35"/>
                  </a:cubicBezTo>
                  <a:cubicBezTo>
                    <a:pt x="155" y="34"/>
                    <a:pt x="155" y="31"/>
                    <a:pt x="155" y="31"/>
                  </a:cubicBezTo>
                  <a:cubicBezTo>
                    <a:pt x="155" y="27"/>
                    <a:pt x="155" y="27"/>
                    <a:pt x="155" y="27"/>
                  </a:cubicBezTo>
                  <a:cubicBezTo>
                    <a:pt x="155" y="27"/>
                    <a:pt x="150" y="21"/>
                    <a:pt x="149" y="20"/>
                  </a:cubicBezTo>
                  <a:cubicBezTo>
                    <a:pt x="148" y="19"/>
                    <a:pt x="142" y="15"/>
                    <a:pt x="141" y="15"/>
                  </a:cubicBezTo>
                  <a:cubicBezTo>
                    <a:pt x="140" y="15"/>
                    <a:pt x="124" y="0"/>
                    <a:pt x="124" y="0"/>
                  </a:cubicBezTo>
                  <a:cubicBezTo>
                    <a:pt x="123" y="2"/>
                    <a:pt x="123" y="2"/>
                    <a:pt x="123" y="2"/>
                  </a:cubicBezTo>
                  <a:cubicBezTo>
                    <a:pt x="123" y="2"/>
                    <a:pt x="121" y="9"/>
                    <a:pt x="120" y="9"/>
                  </a:cubicBezTo>
                  <a:cubicBezTo>
                    <a:pt x="119" y="10"/>
                    <a:pt x="119" y="15"/>
                    <a:pt x="119" y="15"/>
                  </a:cubicBezTo>
                  <a:cubicBezTo>
                    <a:pt x="119" y="16"/>
                    <a:pt x="119" y="16"/>
                    <a:pt x="119" y="16"/>
                  </a:cubicBezTo>
                  <a:cubicBezTo>
                    <a:pt x="119" y="17"/>
                    <a:pt x="119" y="17"/>
                    <a:pt x="119" y="17"/>
                  </a:cubicBezTo>
                  <a:cubicBezTo>
                    <a:pt x="120" y="18"/>
                    <a:pt x="120" y="18"/>
                    <a:pt x="120" y="18"/>
                  </a:cubicBezTo>
                  <a:cubicBezTo>
                    <a:pt x="120" y="19"/>
                    <a:pt x="120" y="19"/>
                    <a:pt x="120" y="19"/>
                  </a:cubicBezTo>
                  <a:cubicBezTo>
                    <a:pt x="119" y="21"/>
                    <a:pt x="114" y="26"/>
                    <a:pt x="113" y="27"/>
                  </a:cubicBezTo>
                  <a:cubicBezTo>
                    <a:pt x="112" y="27"/>
                    <a:pt x="111" y="27"/>
                    <a:pt x="111" y="28"/>
                  </a:cubicBezTo>
                  <a:cubicBezTo>
                    <a:pt x="112" y="31"/>
                    <a:pt x="111" y="32"/>
                    <a:pt x="110" y="32"/>
                  </a:cubicBezTo>
                  <a:cubicBezTo>
                    <a:pt x="109" y="33"/>
                    <a:pt x="108" y="35"/>
                    <a:pt x="108" y="35"/>
                  </a:cubicBezTo>
                  <a:cubicBezTo>
                    <a:pt x="109" y="37"/>
                    <a:pt x="107" y="40"/>
                    <a:pt x="107" y="41"/>
                  </a:cubicBezTo>
                  <a:cubicBezTo>
                    <a:pt x="106" y="41"/>
                    <a:pt x="102" y="46"/>
                    <a:pt x="98" y="46"/>
                  </a:cubicBezTo>
                  <a:cubicBezTo>
                    <a:pt x="97" y="46"/>
                    <a:pt x="97" y="46"/>
                    <a:pt x="97" y="46"/>
                  </a:cubicBezTo>
                  <a:cubicBezTo>
                    <a:pt x="94" y="46"/>
                    <a:pt x="91" y="46"/>
                    <a:pt x="89" y="45"/>
                  </a:cubicBezTo>
                  <a:cubicBezTo>
                    <a:pt x="88" y="44"/>
                    <a:pt x="88" y="44"/>
                    <a:pt x="88" y="44"/>
                  </a:cubicBezTo>
                  <a:cubicBezTo>
                    <a:pt x="87" y="44"/>
                    <a:pt x="87" y="44"/>
                    <a:pt x="86" y="44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5" y="44"/>
                    <a:pt x="85" y="44"/>
                    <a:pt x="85" y="44"/>
                  </a:cubicBezTo>
                  <a:cubicBezTo>
                    <a:pt x="85" y="44"/>
                    <a:pt x="82" y="44"/>
                    <a:pt x="79" y="43"/>
                  </a:cubicBezTo>
                  <a:cubicBezTo>
                    <a:pt x="78" y="42"/>
                    <a:pt x="76" y="41"/>
                    <a:pt x="76" y="39"/>
                  </a:cubicBezTo>
                  <a:cubicBezTo>
                    <a:pt x="76" y="39"/>
                    <a:pt x="76" y="39"/>
                    <a:pt x="76" y="39"/>
                  </a:cubicBezTo>
                  <a:cubicBezTo>
                    <a:pt x="74" y="37"/>
                    <a:pt x="74" y="37"/>
                    <a:pt x="74" y="37"/>
                  </a:cubicBezTo>
                  <a:cubicBezTo>
                    <a:pt x="71" y="33"/>
                    <a:pt x="71" y="33"/>
                    <a:pt x="71" y="33"/>
                  </a:cubicBezTo>
                  <a:cubicBezTo>
                    <a:pt x="71" y="33"/>
                    <a:pt x="70" y="32"/>
                    <a:pt x="70" y="32"/>
                  </a:cubicBezTo>
                  <a:cubicBezTo>
                    <a:pt x="70" y="32"/>
                    <a:pt x="69" y="32"/>
                    <a:pt x="69" y="32"/>
                  </a:cubicBezTo>
                  <a:cubicBezTo>
                    <a:pt x="68" y="32"/>
                    <a:pt x="68" y="32"/>
                    <a:pt x="67" y="32"/>
                  </a:cubicBezTo>
                  <a:cubicBezTo>
                    <a:pt x="66" y="32"/>
                    <a:pt x="66" y="32"/>
                    <a:pt x="65" y="31"/>
                  </a:cubicBezTo>
                  <a:cubicBezTo>
                    <a:pt x="63" y="30"/>
                    <a:pt x="63" y="29"/>
                    <a:pt x="62" y="28"/>
                  </a:cubicBezTo>
                  <a:cubicBezTo>
                    <a:pt x="62" y="27"/>
                    <a:pt x="61" y="27"/>
                    <a:pt x="59" y="26"/>
                  </a:cubicBezTo>
                  <a:cubicBezTo>
                    <a:pt x="57" y="26"/>
                    <a:pt x="57" y="25"/>
                    <a:pt x="56" y="25"/>
                  </a:cubicBezTo>
                  <a:cubicBezTo>
                    <a:pt x="56" y="25"/>
                    <a:pt x="56" y="25"/>
                    <a:pt x="55" y="24"/>
                  </a:cubicBezTo>
                  <a:cubicBezTo>
                    <a:pt x="53" y="24"/>
                    <a:pt x="52" y="24"/>
                    <a:pt x="52" y="23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1" y="24"/>
                    <a:pt x="50" y="25"/>
                    <a:pt x="48" y="25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5" y="25"/>
                    <a:pt x="44" y="23"/>
                    <a:pt x="44" y="21"/>
                  </a:cubicBezTo>
                  <a:cubicBezTo>
                    <a:pt x="43" y="21"/>
                    <a:pt x="43" y="21"/>
                    <a:pt x="43" y="21"/>
                  </a:cubicBezTo>
                  <a:cubicBezTo>
                    <a:pt x="40" y="28"/>
                    <a:pt x="40" y="28"/>
                    <a:pt x="40" y="28"/>
                  </a:cubicBezTo>
                  <a:cubicBezTo>
                    <a:pt x="37" y="30"/>
                    <a:pt x="37" y="30"/>
                    <a:pt x="37" y="30"/>
                  </a:cubicBezTo>
                  <a:cubicBezTo>
                    <a:pt x="38" y="33"/>
                    <a:pt x="38" y="33"/>
                    <a:pt x="38" y="33"/>
                  </a:cubicBezTo>
                  <a:cubicBezTo>
                    <a:pt x="38" y="33"/>
                    <a:pt x="38" y="34"/>
                    <a:pt x="39" y="34"/>
                  </a:cubicBezTo>
                  <a:cubicBezTo>
                    <a:pt x="40" y="34"/>
                    <a:pt x="42" y="36"/>
                    <a:pt x="44" y="37"/>
                  </a:cubicBezTo>
                  <a:cubicBezTo>
                    <a:pt x="45" y="38"/>
                    <a:pt x="45" y="38"/>
                    <a:pt x="46" y="38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6" y="39"/>
                    <a:pt x="46" y="39"/>
                    <a:pt x="46" y="39"/>
                  </a:cubicBezTo>
                  <a:cubicBezTo>
                    <a:pt x="48" y="39"/>
                    <a:pt x="49" y="39"/>
                    <a:pt x="51" y="40"/>
                  </a:cubicBezTo>
                  <a:cubicBezTo>
                    <a:pt x="54" y="41"/>
                    <a:pt x="54" y="41"/>
                    <a:pt x="54" y="41"/>
                  </a:cubicBezTo>
                  <a:cubicBezTo>
                    <a:pt x="56" y="42"/>
                    <a:pt x="57" y="42"/>
                    <a:pt x="58" y="43"/>
                  </a:cubicBezTo>
                  <a:cubicBezTo>
                    <a:pt x="59" y="44"/>
                    <a:pt x="59" y="45"/>
                    <a:pt x="61" y="46"/>
                  </a:cubicBezTo>
                  <a:cubicBezTo>
                    <a:pt x="63" y="47"/>
                    <a:pt x="64" y="48"/>
                    <a:pt x="64" y="50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0" y="52"/>
                    <a:pt x="60" y="52"/>
                    <a:pt x="60" y="52"/>
                  </a:cubicBezTo>
                  <a:cubicBezTo>
                    <a:pt x="59" y="53"/>
                    <a:pt x="58" y="53"/>
                    <a:pt x="57" y="53"/>
                  </a:cubicBezTo>
                  <a:cubicBezTo>
                    <a:pt x="56" y="53"/>
                    <a:pt x="55" y="53"/>
                    <a:pt x="53" y="52"/>
                  </a:cubicBezTo>
                  <a:cubicBezTo>
                    <a:pt x="53" y="52"/>
                    <a:pt x="51" y="51"/>
                    <a:pt x="50" y="51"/>
                  </a:cubicBezTo>
                  <a:cubicBezTo>
                    <a:pt x="50" y="51"/>
                    <a:pt x="49" y="51"/>
                    <a:pt x="48" y="51"/>
                  </a:cubicBezTo>
                  <a:cubicBezTo>
                    <a:pt x="47" y="51"/>
                    <a:pt x="46" y="50"/>
                    <a:pt x="45" y="50"/>
                  </a:cubicBezTo>
                  <a:cubicBezTo>
                    <a:pt x="45" y="50"/>
                    <a:pt x="45" y="50"/>
                    <a:pt x="44" y="50"/>
                  </a:cubicBezTo>
                  <a:cubicBezTo>
                    <a:pt x="44" y="50"/>
                    <a:pt x="44" y="50"/>
                    <a:pt x="44" y="50"/>
                  </a:cubicBezTo>
                  <a:cubicBezTo>
                    <a:pt x="45" y="51"/>
                    <a:pt x="45" y="53"/>
                    <a:pt x="45" y="54"/>
                  </a:cubicBezTo>
                  <a:cubicBezTo>
                    <a:pt x="45" y="56"/>
                    <a:pt x="45" y="57"/>
                    <a:pt x="45" y="58"/>
                  </a:cubicBezTo>
                  <a:cubicBezTo>
                    <a:pt x="44" y="61"/>
                    <a:pt x="44" y="61"/>
                    <a:pt x="44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2" y="59"/>
                    <a:pt x="32" y="59"/>
                    <a:pt x="32" y="59"/>
                  </a:cubicBezTo>
                  <a:cubicBezTo>
                    <a:pt x="32" y="59"/>
                    <a:pt x="31" y="59"/>
                    <a:pt x="31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8"/>
                    <a:pt x="30" y="58"/>
                    <a:pt x="30" y="58"/>
                  </a:cubicBezTo>
                  <a:cubicBezTo>
                    <a:pt x="30" y="59"/>
                    <a:pt x="30" y="59"/>
                    <a:pt x="30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9" y="59"/>
                    <a:pt x="29" y="59"/>
                    <a:pt x="29" y="59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6" y="60"/>
                    <a:pt x="26" y="60"/>
                    <a:pt x="26" y="60"/>
                  </a:cubicBezTo>
                  <a:cubicBezTo>
                    <a:pt x="26" y="60"/>
                    <a:pt x="26" y="60"/>
                    <a:pt x="26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8" y="57"/>
                    <a:pt x="8" y="57"/>
                    <a:pt x="8" y="57"/>
                  </a:cubicBezTo>
                  <a:cubicBezTo>
                    <a:pt x="8" y="55"/>
                    <a:pt x="8" y="55"/>
                    <a:pt x="8" y="55"/>
                  </a:cubicBezTo>
                  <a:cubicBezTo>
                    <a:pt x="8" y="57"/>
                    <a:pt x="8" y="57"/>
                    <a:pt x="8" y="57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7" y="55"/>
                    <a:pt x="7" y="55"/>
                    <a:pt x="7" y="55"/>
                  </a:cubicBezTo>
                  <a:cubicBezTo>
                    <a:pt x="7" y="57"/>
                    <a:pt x="7" y="57"/>
                    <a:pt x="7" y="57"/>
                  </a:cubicBezTo>
                  <a:cubicBezTo>
                    <a:pt x="6" y="57"/>
                    <a:pt x="6" y="57"/>
                    <a:pt x="6" y="57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4" y="57"/>
                    <a:pt x="4" y="57"/>
                    <a:pt x="4" y="57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4" y="57"/>
                    <a:pt x="4" y="57"/>
                    <a:pt x="4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0" y="60"/>
                    <a:pt x="0" y="60"/>
                    <a:pt x="0" y="60"/>
                  </a:cubicBezTo>
                  <a:cubicBezTo>
                    <a:pt x="1" y="60"/>
                    <a:pt x="1" y="60"/>
                    <a:pt x="2" y="60"/>
                  </a:cubicBezTo>
                  <a:cubicBezTo>
                    <a:pt x="2" y="60"/>
                    <a:pt x="2" y="60"/>
                    <a:pt x="2" y="60"/>
                  </a:cubicBezTo>
                  <a:cubicBezTo>
                    <a:pt x="3" y="60"/>
                    <a:pt x="3" y="60"/>
                    <a:pt x="4" y="60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5" y="60"/>
                    <a:pt x="5" y="60"/>
                    <a:pt x="6" y="60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9" y="59"/>
                    <a:pt x="10" y="60"/>
                    <a:pt x="11" y="61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12" y="62"/>
                    <a:pt x="14" y="63"/>
                    <a:pt x="14" y="64"/>
                  </a:cubicBezTo>
                  <a:cubicBezTo>
                    <a:pt x="15" y="64"/>
                    <a:pt x="15" y="64"/>
                    <a:pt x="15" y="64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16" y="64"/>
                    <a:pt x="17" y="64"/>
                    <a:pt x="17" y="64"/>
                  </a:cubicBezTo>
                  <a:cubicBezTo>
                    <a:pt x="17" y="64"/>
                    <a:pt x="19" y="64"/>
                    <a:pt x="19" y="65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20" y="66"/>
                    <a:pt x="20" y="66"/>
                    <a:pt x="20" y="66"/>
                  </a:cubicBezTo>
                  <a:cubicBezTo>
                    <a:pt x="20" y="68"/>
                    <a:pt x="19" y="70"/>
                    <a:pt x="19" y="70"/>
                  </a:cubicBezTo>
                  <a:cubicBezTo>
                    <a:pt x="19" y="71"/>
                    <a:pt x="18" y="72"/>
                    <a:pt x="17" y="72"/>
                  </a:cubicBezTo>
                  <a:cubicBezTo>
                    <a:pt x="17" y="72"/>
                    <a:pt x="17" y="72"/>
                    <a:pt x="17" y="72"/>
                  </a:cubicBezTo>
                  <a:cubicBezTo>
                    <a:pt x="17" y="72"/>
                    <a:pt x="17" y="72"/>
                    <a:pt x="17" y="72"/>
                  </a:cubicBezTo>
                  <a:cubicBezTo>
                    <a:pt x="17" y="72"/>
                    <a:pt x="17" y="72"/>
                    <a:pt x="17" y="72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6" y="73"/>
                    <a:pt x="16" y="73"/>
                    <a:pt x="16" y="73"/>
                  </a:cubicBezTo>
                  <a:cubicBezTo>
                    <a:pt x="16" y="73"/>
                    <a:pt x="15" y="74"/>
                    <a:pt x="15" y="74"/>
                  </a:cubicBezTo>
                  <a:cubicBezTo>
                    <a:pt x="15" y="75"/>
                    <a:pt x="15" y="76"/>
                    <a:pt x="14" y="76"/>
                  </a:cubicBezTo>
                  <a:cubicBezTo>
                    <a:pt x="15" y="77"/>
                    <a:pt x="15" y="77"/>
                    <a:pt x="15" y="78"/>
                  </a:cubicBezTo>
                  <a:cubicBezTo>
                    <a:pt x="17" y="79"/>
                    <a:pt x="17" y="79"/>
                    <a:pt x="17" y="79"/>
                  </a:cubicBezTo>
                  <a:cubicBezTo>
                    <a:pt x="18" y="80"/>
                    <a:pt x="18" y="80"/>
                    <a:pt x="18" y="80"/>
                  </a:cubicBezTo>
                  <a:cubicBezTo>
                    <a:pt x="22" y="83"/>
                    <a:pt x="22" y="83"/>
                    <a:pt x="22" y="83"/>
                  </a:cubicBezTo>
                  <a:cubicBezTo>
                    <a:pt x="23" y="84"/>
                    <a:pt x="24" y="84"/>
                    <a:pt x="25" y="84"/>
                  </a:cubicBezTo>
                  <a:cubicBezTo>
                    <a:pt x="26" y="85"/>
                    <a:pt x="28" y="85"/>
                    <a:pt x="28" y="85"/>
                  </a:cubicBezTo>
                  <a:cubicBezTo>
                    <a:pt x="29" y="85"/>
                    <a:pt x="29" y="85"/>
                    <a:pt x="29" y="85"/>
                  </a:cubicBezTo>
                  <a:cubicBezTo>
                    <a:pt x="31" y="87"/>
                    <a:pt x="31" y="87"/>
                    <a:pt x="31" y="87"/>
                  </a:cubicBezTo>
                  <a:cubicBezTo>
                    <a:pt x="32" y="87"/>
                    <a:pt x="32" y="87"/>
                    <a:pt x="33" y="88"/>
                  </a:cubicBezTo>
                  <a:cubicBezTo>
                    <a:pt x="33" y="88"/>
                    <a:pt x="34" y="88"/>
                    <a:pt x="35" y="88"/>
                  </a:cubicBezTo>
                  <a:cubicBezTo>
                    <a:pt x="37" y="88"/>
                    <a:pt x="37" y="88"/>
                    <a:pt x="37" y="88"/>
                  </a:cubicBezTo>
                  <a:cubicBezTo>
                    <a:pt x="37" y="88"/>
                    <a:pt x="37" y="88"/>
                    <a:pt x="37" y="88"/>
                  </a:cubicBezTo>
                  <a:cubicBezTo>
                    <a:pt x="38" y="88"/>
                    <a:pt x="39" y="88"/>
                    <a:pt x="40" y="90"/>
                  </a:cubicBezTo>
                  <a:cubicBezTo>
                    <a:pt x="40" y="91"/>
                    <a:pt x="41" y="92"/>
                    <a:pt x="41" y="93"/>
                  </a:cubicBezTo>
                  <a:cubicBezTo>
                    <a:pt x="41" y="93"/>
                    <a:pt x="41" y="94"/>
                    <a:pt x="41" y="94"/>
                  </a:cubicBezTo>
                  <a:cubicBezTo>
                    <a:pt x="41" y="95"/>
                    <a:pt x="41" y="95"/>
                    <a:pt x="41" y="95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1" y="96"/>
                    <a:pt x="40" y="98"/>
                    <a:pt x="40" y="99"/>
                  </a:cubicBezTo>
                  <a:cubicBezTo>
                    <a:pt x="40" y="99"/>
                    <a:pt x="40" y="99"/>
                    <a:pt x="40" y="99"/>
                  </a:cubicBezTo>
                  <a:cubicBezTo>
                    <a:pt x="40" y="100"/>
                    <a:pt x="40" y="100"/>
                    <a:pt x="40" y="100"/>
                  </a:cubicBezTo>
                  <a:cubicBezTo>
                    <a:pt x="40" y="101"/>
                    <a:pt x="39" y="102"/>
                    <a:pt x="38" y="102"/>
                  </a:cubicBezTo>
                  <a:cubicBezTo>
                    <a:pt x="38" y="102"/>
                    <a:pt x="31" y="104"/>
                    <a:pt x="31" y="104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1" y="104"/>
                    <a:pt x="32" y="104"/>
                    <a:pt x="32" y="104"/>
                  </a:cubicBezTo>
                  <a:cubicBezTo>
                    <a:pt x="32" y="104"/>
                    <a:pt x="33" y="104"/>
                    <a:pt x="34" y="104"/>
                  </a:cubicBezTo>
                  <a:cubicBezTo>
                    <a:pt x="35" y="104"/>
                    <a:pt x="35" y="104"/>
                    <a:pt x="36" y="104"/>
                  </a:cubicBezTo>
                  <a:cubicBezTo>
                    <a:pt x="37" y="105"/>
                    <a:pt x="38" y="106"/>
                    <a:pt x="38" y="106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6" y="108"/>
                    <a:pt x="46" y="108"/>
                    <a:pt x="46" y="108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3" y="112"/>
                    <a:pt x="53" y="112"/>
                    <a:pt x="53" y="112"/>
                  </a:cubicBezTo>
                  <a:cubicBezTo>
                    <a:pt x="54" y="114"/>
                    <a:pt x="54" y="114"/>
                    <a:pt x="54" y="114"/>
                  </a:cubicBezTo>
                  <a:cubicBezTo>
                    <a:pt x="54" y="114"/>
                    <a:pt x="54" y="114"/>
                    <a:pt x="54" y="114"/>
                  </a:cubicBezTo>
                  <a:cubicBezTo>
                    <a:pt x="55" y="113"/>
                    <a:pt x="56" y="113"/>
                    <a:pt x="56" y="112"/>
                  </a:cubicBezTo>
                  <a:cubicBezTo>
                    <a:pt x="57" y="112"/>
                    <a:pt x="58" y="111"/>
                    <a:pt x="59" y="111"/>
                  </a:cubicBezTo>
                  <a:cubicBezTo>
                    <a:pt x="60" y="111"/>
                    <a:pt x="60" y="111"/>
                    <a:pt x="61" y="112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2" y="112"/>
                    <a:pt x="63" y="112"/>
                    <a:pt x="63" y="112"/>
                  </a:cubicBezTo>
                  <a:cubicBezTo>
                    <a:pt x="64" y="111"/>
                    <a:pt x="64" y="111"/>
                    <a:pt x="64" y="111"/>
                  </a:cubicBezTo>
                  <a:cubicBezTo>
                    <a:pt x="68" y="111"/>
                    <a:pt x="68" y="111"/>
                    <a:pt x="68" y="111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6" y="121"/>
                    <a:pt x="66" y="121"/>
                    <a:pt x="66" y="121"/>
                  </a:cubicBezTo>
                  <a:cubicBezTo>
                    <a:pt x="66" y="121"/>
                    <a:pt x="66" y="121"/>
                    <a:pt x="66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72" y="124"/>
                    <a:pt x="72" y="124"/>
                    <a:pt x="72" y="124"/>
                  </a:cubicBezTo>
                  <a:cubicBezTo>
                    <a:pt x="72" y="125"/>
                    <a:pt x="72" y="125"/>
                    <a:pt x="72" y="125"/>
                  </a:cubicBezTo>
                  <a:cubicBezTo>
                    <a:pt x="72" y="125"/>
                    <a:pt x="72" y="126"/>
                    <a:pt x="72" y="126"/>
                  </a:cubicBezTo>
                  <a:cubicBezTo>
                    <a:pt x="76" y="127"/>
                    <a:pt x="76" y="127"/>
                    <a:pt x="76" y="127"/>
                  </a:cubicBezTo>
                  <a:cubicBezTo>
                    <a:pt x="76" y="129"/>
                    <a:pt x="76" y="129"/>
                    <a:pt x="76" y="129"/>
                  </a:cubicBezTo>
                  <a:cubicBezTo>
                    <a:pt x="75" y="130"/>
                    <a:pt x="74" y="132"/>
                    <a:pt x="72" y="133"/>
                  </a:cubicBezTo>
                  <a:cubicBezTo>
                    <a:pt x="72" y="133"/>
                    <a:pt x="73" y="133"/>
                    <a:pt x="73" y="133"/>
                  </a:cubicBezTo>
                  <a:cubicBezTo>
                    <a:pt x="73" y="133"/>
                    <a:pt x="73" y="134"/>
                    <a:pt x="73" y="134"/>
                  </a:cubicBezTo>
                  <a:cubicBezTo>
                    <a:pt x="74" y="134"/>
                    <a:pt x="75" y="134"/>
                    <a:pt x="76" y="135"/>
                  </a:cubicBezTo>
                  <a:cubicBezTo>
                    <a:pt x="77" y="136"/>
                    <a:pt x="77" y="137"/>
                    <a:pt x="77" y="139"/>
                  </a:cubicBezTo>
                  <a:cubicBezTo>
                    <a:pt x="77" y="139"/>
                    <a:pt x="77" y="140"/>
                    <a:pt x="76" y="141"/>
                  </a:cubicBezTo>
                  <a:cubicBezTo>
                    <a:pt x="76" y="141"/>
                    <a:pt x="76" y="141"/>
                    <a:pt x="76" y="142"/>
                  </a:cubicBezTo>
                  <a:cubicBezTo>
                    <a:pt x="77" y="143"/>
                    <a:pt x="77" y="143"/>
                    <a:pt x="77" y="143"/>
                  </a:cubicBezTo>
                  <a:cubicBezTo>
                    <a:pt x="74" y="147"/>
                    <a:pt x="74" y="147"/>
                    <a:pt x="74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8"/>
                    <a:pt x="74" y="148"/>
                    <a:pt x="76" y="150"/>
                  </a:cubicBezTo>
                  <a:cubicBezTo>
                    <a:pt x="79" y="152"/>
                    <a:pt x="77" y="150"/>
                    <a:pt x="81" y="151"/>
                  </a:cubicBezTo>
                  <a:cubicBezTo>
                    <a:pt x="84" y="152"/>
                    <a:pt x="83" y="152"/>
                    <a:pt x="81" y="154"/>
                  </a:cubicBezTo>
                  <a:cubicBezTo>
                    <a:pt x="79" y="156"/>
                    <a:pt x="78" y="154"/>
                    <a:pt x="75" y="154"/>
                  </a:cubicBezTo>
                  <a:cubicBezTo>
                    <a:pt x="72" y="154"/>
                    <a:pt x="74" y="157"/>
                    <a:pt x="74" y="157"/>
                  </a:cubicBezTo>
                  <a:cubicBezTo>
                    <a:pt x="74" y="157"/>
                    <a:pt x="75" y="158"/>
                    <a:pt x="77" y="159"/>
                  </a:cubicBezTo>
                  <a:cubicBezTo>
                    <a:pt x="79" y="160"/>
                    <a:pt x="79" y="161"/>
                    <a:pt x="81" y="167"/>
                  </a:cubicBezTo>
                  <a:cubicBezTo>
                    <a:pt x="83" y="177"/>
                    <a:pt x="85" y="166"/>
                    <a:pt x="88" y="163"/>
                  </a:cubicBezTo>
                  <a:cubicBezTo>
                    <a:pt x="91" y="161"/>
                    <a:pt x="88" y="160"/>
                    <a:pt x="88" y="159"/>
                  </a:cubicBezTo>
                  <a:cubicBezTo>
                    <a:pt x="88" y="157"/>
                    <a:pt x="93" y="156"/>
                    <a:pt x="94" y="156"/>
                  </a:cubicBezTo>
                  <a:cubicBezTo>
                    <a:pt x="95" y="155"/>
                    <a:pt x="97" y="153"/>
                    <a:pt x="98" y="152"/>
                  </a:cubicBezTo>
                  <a:cubicBezTo>
                    <a:pt x="98" y="151"/>
                    <a:pt x="99" y="149"/>
                    <a:pt x="99" y="148"/>
                  </a:cubicBezTo>
                  <a:cubicBezTo>
                    <a:pt x="98" y="147"/>
                    <a:pt x="103" y="144"/>
                    <a:pt x="104" y="141"/>
                  </a:cubicBezTo>
                  <a:cubicBezTo>
                    <a:pt x="106" y="138"/>
                    <a:pt x="108" y="132"/>
                    <a:pt x="108" y="132"/>
                  </a:cubicBezTo>
                  <a:cubicBezTo>
                    <a:pt x="108" y="132"/>
                    <a:pt x="116" y="126"/>
                    <a:pt x="117" y="126"/>
                  </a:cubicBezTo>
                  <a:cubicBezTo>
                    <a:pt x="117" y="126"/>
                    <a:pt x="121" y="122"/>
                    <a:pt x="123" y="121"/>
                  </a:cubicBezTo>
                  <a:cubicBezTo>
                    <a:pt x="124" y="120"/>
                    <a:pt x="127" y="116"/>
                    <a:pt x="128" y="115"/>
                  </a:cubicBezTo>
                  <a:cubicBezTo>
                    <a:pt x="129" y="114"/>
                    <a:pt x="131" y="116"/>
                    <a:pt x="131" y="116"/>
                  </a:cubicBezTo>
                  <a:cubicBezTo>
                    <a:pt x="132" y="116"/>
                    <a:pt x="134" y="118"/>
                    <a:pt x="139" y="121"/>
                  </a:cubicBezTo>
                  <a:cubicBezTo>
                    <a:pt x="144" y="124"/>
                    <a:pt x="144" y="123"/>
                    <a:pt x="147" y="124"/>
                  </a:cubicBezTo>
                  <a:cubicBezTo>
                    <a:pt x="149" y="126"/>
                    <a:pt x="147" y="128"/>
                    <a:pt x="145" y="130"/>
                  </a:cubicBezTo>
                  <a:cubicBezTo>
                    <a:pt x="143" y="131"/>
                    <a:pt x="143" y="129"/>
                    <a:pt x="142" y="133"/>
                  </a:cubicBezTo>
                  <a:cubicBezTo>
                    <a:pt x="141" y="136"/>
                    <a:pt x="141" y="137"/>
                    <a:pt x="142" y="138"/>
                  </a:cubicBezTo>
                  <a:cubicBezTo>
                    <a:pt x="142" y="140"/>
                    <a:pt x="146" y="142"/>
                    <a:pt x="147" y="142"/>
                  </a:cubicBezTo>
                  <a:cubicBezTo>
                    <a:pt x="148" y="143"/>
                    <a:pt x="149" y="143"/>
                    <a:pt x="150" y="143"/>
                  </a:cubicBezTo>
                  <a:cubicBezTo>
                    <a:pt x="150" y="143"/>
                    <a:pt x="153" y="145"/>
                    <a:pt x="152" y="147"/>
                  </a:cubicBezTo>
                  <a:cubicBezTo>
                    <a:pt x="151" y="148"/>
                    <a:pt x="146" y="150"/>
                    <a:pt x="146" y="150"/>
                  </a:cubicBezTo>
                  <a:cubicBezTo>
                    <a:pt x="142" y="152"/>
                    <a:pt x="144" y="154"/>
                    <a:pt x="143" y="156"/>
                  </a:cubicBezTo>
                  <a:cubicBezTo>
                    <a:pt x="139" y="161"/>
                    <a:pt x="145" y="161"/>
                    <a:pt x="148" y="161"/>
                  </a:cubicBezTo>
                  <a:cubicBezTo>
                    <a:pt x="151" y="160"/>
                    <a:pt x="151" y="161"/>
                    <a:pt x="152" y="161"/>
                  </a:cubicBezTo>
                  <a:cubicBezTo>
                    <a:pt x="152" y="161"/>
                    <a:pt x="153" y="163"/>
                    <a:pt x="154" y="164"/>
                  </a:cubicBezTo>
                  <a:cubicBezTo>
                    <a:pt x="156" y="165"/>
                    <a:pt x="157" y="166"/>
                    <a:pt x="158" y="166"/>
                  </a:cubicBezTo>
                  <a:cubicBezTo>
                    <a:pt x="158" y="166"/>
                    <a:pt x="159" y="167"/>
                    <a:pt x="160" y="167"/>
                  </a:cubicBezTo>
                  <a:cubicBezTo>
                    <a:pt x="161" y="167"/>
                    <a:pt x="162" y="165"/>
                    <a:pt x="162" y="165"/>
                  </a:cubicBezTo>
                  <a:cubicBezTo>
                    <a:pt x="162" y="165"/>
                    <a:pt x="164" y="166"/>
                    <a:pt x="165" y="167"/>
                  </a:cubicBezTo>
                  <a:cubicBezTo>
                    <a:pt x="165" y="168"/>
                    <a:pt x="169" y="171"/>
                    <a:pt x="170" y="171"/>
                  </a:cubicBezTo>
                  <a:cubicBezTo>
                    <a:pt x="171" y="172"/>
                    <a:pt x="173" y="174"/>
                    <a:pt x="174" y="175"/>
                  </a:cubicBezTo>
                  <a:cubicBezTo>
                    <a:pt x="174" y="175"/>
                    <a:pt x="175" y="174"/>
                    <a:pt x="176" y="173"/>
                  </a:cubicBezTo>
                  <a:cubicBezTo>
                    <a:pt x="177" y="172"/>
                    <a:pt x="181" y="168"/>
                    <a:pt x="181" y="168"/>
                  </a:cubicBezTo>
                  <a:cubicBezTo>
                    <a:pt x="181" y="168"/>
                    <a:pt x="180" y="162"/>
                    <a:pt x="180" y="162"/>
                  </a:cubicBezTo>
                  <a:cubicBezTo>
                    <a:pt x="179" y="161"/>
                    <a:pt x="177" y="155"/>
                    <a:pt x="177" y="155"/>
                  </a:cubicBezTo>
                  <a:cubicBezTo>
                    <a:pt x="175" y="152"/>
                    <a:pt x="175" y="152"/>
                    <a:pt x="175" y="152"/>
                  </a:cubicBezTo>
                  <a:cubicBezTo>
                    <a:pt x="175" y="152"/>
                    <a:pt x="175" y="148"/>
                    <a:pt x="175" y="148"/>
                  </a:cubicBezTo>
                  <a:cubicBezTo>
                    <a:pt x="175" y="147"/>
                    <a:pt x="174" y="146"/>
                    <a:pt x="173" y="145"/>
                  </a:cubicBezTo>
                  <a:cubicBezTo>
                    <a:pt x="172" y="144"/>
                    <a:pt x="174" y="143"/>
                    <a:pt x="174" y="143"/>
                  </a:cubicBezTo>
                  <a:cubicBezTo>
                    <a:pt x="175" y="143"/>
                    <a:pt x="176" y="143"/>
                    <a:pt x="176" y="143"/>
                  </a:cubicBezTo>
                  <a:cubicBezTo>
                    <a:pt x="175" y="140"/>
                    <a:pt x="175" y="140"/>
                    <a:pt x="175" y="140"/>
                  </a:cubicBezTo>
                  <a:cubicBezTo>
                    <a:pt x="174" y="135"/>
                    <a:pt x="174" y="135"/>
                    <a:pt x="174" y="135"/>
                  </a:cubicBezTo>
                  <a:cubicBezTo>
                    <a:pt x="176" y="131"/>
                    <a:pt x="176" y="131"/>
                    <a:pt x="176" y="131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1" y="134"/>
                    <a:pt x="181" y="134"/>
                    <a:pt x="181" y="134"/>
                  </a:cubicBezTo>
                  <a:cubicBezTo>
                    <a:pt x="183" y="133"/>
                    <a:pt x="183" y="133"/>
                    <a:pt x="183" y="133"/>
                  </a:cubicBezTo>
                  <a:cubicBezTo>
                    <a:pt x="184" y="136"/>
                    <a:pt x="184" y="136"/>
                    <a:pt x="184" y="136"/>
                  </a:cubicBezTo>
                  <a:cubicBezTo>
                    <a:pt x="180" y="139"/>
                    <a:pt x="180" y="139"/>
                    <a:pt x="180" y="139"/>
                  </a:cubicBezTo>
                  <a:cubicBezTo>
                    <a:pt x="182" y="141"/>
                    <a:pt x="183" y="140"/>
                    <a:pt x="185" y="138"/>
                  </a:cubicBezTo>
                  <a:cubicBezTo>
                    <a:pt x="187" y="137"/>
                    <a:pt x="186" y="134"/>
                    <a:pt x="186" y="134"/>
                  </a:cubicBezTo>
                  <a:cubicBezTo>
                    <a:pt x="185" y="129"/>
                    <a:pt x="185" y="129"/>
                    <a:pt x="185" y="129"/>
                  </a:cubicBezTo>
                  <a:cubicBezTo>
                    <a:pt x="185" y="129"/>
                    <a:pt x="184" y="125"/>
                    <a:pt x="184" y="124"/>
                  </a:cubicBezTo>
                  <a:cubicBezTo>
                    <a:pt x="184" y="123"/>
                    <a:pt x="184" y="121"/>
                    <a:pt x="184" y="121"/>
                  </a:cubicBezTo>
                  <a:cubicBezTo>
                    <a:pt x="184" y="121"/>
                    <a:pt x="189" y="120"/>
                    <a:pt x="190" y="119"/>
                  </a:cubicBezTo>
                  <a:cubicBezTo>
                    <a:pt x="190" y="118"/>
                    <a:pt x="189" y="116"/>
                    <a:pt x="189" y="116"/>
                  </a:cubicBezTo>
                  <a:cubicBezTo>
                    <a:pt x="189" y="116"/>
                    <a:pt x="184" y="114"/>
                    <a:pt x="183" y="113"/>
                  </a:cubicBezTo>
                  <a:cubicBezTo>
                    <a:pt x="182" y="112"/>
                    <a:pt x="183" y="110"/>
                    <a:pt x="183" y="110"/>
                  </a:cubicBezTo>
                  <a:cubicBezTo>
                    <a:pt x="183" y="110"/>
                    <a:pt x="182" y="106"/>
                    <a:pt x="181" y="105"/>
                  </a:cubicBezTo>
                  <a:cubicBezTo>
                    <a:pt x="181" y="104"/>
                    <a:pt x="182" y="104"/>
                    <a:pt x="185" y="101"/>
                  </a:cubicBezTo>
                  <a:cubicBezTo>
                    <a:pt x="187" y="98"/>
                    <a:pt x="184" y="98"/>
                    <a:pt x="184" y="98"/>
                  </a:cubicBezTo>
                  <a:cubicBezTo>
                    <a:pt x="183" y="95"/>
                    <a:pt x="183" y="95"/>
                    <a:pt x="183" y="95"/>
                  </a:cubicBezTo>
                  <a:cubicBezTo>
                    <a:pt x="185" y="92"/>
                    <a:pt x="185" y="92"/>
                    <a:pt x="185" y="92"/>
                  </a:cubicBezTo>
                  <a:cubicBezTo>
                    <a:pt x="181" y="89"/>
                    <a:pt x="181" y="89"/>
                    <a:pt x="181" y="89"/>
                  </a:cubicBezTo>
                  <a:cubicBezTo>
                    <a:pt x="182" y="85"/>
                    <a:pt x="182" y="85"/>
                    <a:pt x="182" y="85"/>
                  </a:cubicBezTo>
                  <a:cubicBezTo>
                    <a:pt x="180" y="83"/>
                    <a:pt x="180" y="83"/>
                    <a:pt x="180" y="83"/>
                  </a:cubicBezTo>
                  <a:cubicBezTo>
                    <a:pt x="180" y="83"/>
                    <a:pt x="182" y="81"/>
                    <a:pt x="183" y="81"/>
                  </a:cubicBezTo>
                  <a:cubicBezTo>
                    <a:pt x="184" y="80"/>
                    <a:pt x="181" y="78"/>
                    <a:pt x="181" y="78"/>
                  </a:cubicBezTo>
                  <a:cubicBezTo>
                    <a:pt x="182" y="73"/>
                    <a:pt x="182" y="73"/>
                    <a:pt x="182" y="73"/>
                  </a:cubicBezTo>
                  <a:cubicBezTo>
                    <a:pt x="188" y="69"/>
                    <a:pt x="188" y="69"/>
                    <a:pt x="188" y="69"/>
                  </a:cubicBezTo>
                  <a:cubicBezTo>
                    <a:pt x="192" y="65"/>
                    <a:pt x="192" y="65"/>
                    <a:pt x="192" y="65"/>
                  </a:cubicBezTo>
                  <a:cubicBezTo>
                    <a:pt x="194" y="62"/>
                    <a:pt x="194" y="62"/>
                    <a:pt x="194" y="62"/>
                  </a:cubicBezTo>
                  <a:cubicBezTo>
                    <a:pt x="197" y="61"/>
                    <a:pt x="197" y="61"/>
                    <a:pt x="197" y="61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200" y="60"/>
                    <a:pt x="204" y="59"/>
                    <a:pt x="205" y="58"/>
                  </a:cubicBezTo>
                  <a:cubicBezTo>
                    <a:pt x="206" y="58"/>
                    <a:pt x="207" y="58"/>
                    <a:pt x="208" y="58"/>
                  </a:cubicBezTo>
                  <a:cubicBezTo>
                    <a:pt x="209" y="57"/>
                    <a:pt x="214" y="61"/>
                    <a:pt x="214" y="61"/>
                  </a:cubicBezTo>
                  <a:lnTo>
                    <a:pt x="213" y="58"/>
                  </a:lnTo>
                  <a:close/>
                </a:path>
              </a:pathLst>
            </a:custGeom>
            <a:grpFill/>
            <a:ln w="6350" cap="flat">
              <a:solidFill>
                <a:srgbClr val="222A35">
                  <a:alpha val="25000"/>
                </a:srgbClr>
              </a:solidFill>
              <a:prstDash val="solid"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/>
            </a:p>
          </p:txBody>
        </p:sp>
      </p:grpSp>
      <p:sp>
        <p:nvSpPr>
          <p:cNvPr id="187" name="TextBox 186"/>
          <p:cNvSpPr txBox="1"/>
          <p:nvPr/>
        </p:nvSpPr>
        <p:spPr>
          <a:xfrm>
            <a:off x="2320818" y="1368425"/>
            <a:ext cx="450245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sk-SK" sz="3600" dirty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Background of the case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7807" y="2799030"/>
            <a:ext cx="298987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Localization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service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„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Management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>
                <a:solidFill>
                  <a:schemeClr val="bg1"/>
                </a:solidFill>
                <a:latin typeface="+mj-lt"/>
              </a:rPr>
              <a:t>of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resources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“</a:t>
            </a:r>
            <a:endParaRPr lang="sk-SK" sz="1200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Service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is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based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on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the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principle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the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web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application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that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allows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monitoring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of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selected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objects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endParaRPr lang="sk-SK" sz="1200" dirty="0">
              <a:solidFill>
                <a:schemeClr val="bg1"/>
              </a:solidFill>
              <a:latin typeface="+mj-lt"/>
            </a:endParaRPr>
          </a:p>
          <a:p>
            <a:pPr algn="just">
              <a:lnSpc>
                <a:spcPct val="150000"/>
              </a:lnSpc>
            </a:pPr>
            <a:r>
              <a:rPr lang="sk-SK" sz="1000" dirty="0">
                <a:solidFill>
                  <a:schemeClr val="bg1"/>
                </a:solidFill>
              </a:rPr>
              <a:t> </a:t>
            </a:r>
            <a:endParaRPr lang="id-ID" sz="1000" dirty="0">
              <a:solidFill>
                <a:schemeClr val="bg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486646" y="2573249"/>
            <a:ext cx="9153" cy="222735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815894" y="3151424"/>
            <a:ext cx="2913063" cy="2185214"/>
          </a:xfrm>
          <a:prstGeom prst="rect">
            <a:avLst/>
          </a:prstGeom>
          <a:noFill/>
          <a:extLst/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 algn="just">
              <a:spcAft>
                <a:spcPts val="1200"/>
              </a:spcAft>
              <a:buFont typeface="Courier New" panose="02070309020205020404" pitchFamily="49" charset="0"/>
              <a:buChar char="o"/>
              <a:defRPr sz="1200">
                <a:solidFill>
                  <a:prstClr val="white"/>
                </a:solidFill>
                <a:ea typeface="MS PGothic" pitchFamily="34" charset="-128"/>
              </a:defRPr>
            </a:lvl1pPr>
          </a:lstStyle>
          <a:p>
            <a:r>
              <a:rPr lang="en-US" dirty="0">
                <a:latin typeface="+mj-lt"/>
              </a:rPr>
              <a:t>detect geographic location of individuals, groups and </a:t>
            </a:r>
            <a:r>
              <a:rPr lang="en-US" dirty="0" smtClean="0">
                <a:latin typeface="+mj-lt"/>
              </a:rPr>
              <a:t>vehicles</a:t>
            </a:r>
            <a:endParaRPr lang="sk-SK" dirty="0" smtClean="0">
              <a:latin typeface="+mj-lt"/>
            </a:endParaRPr>
          </a:p>
          <a:p>
            <a:r>
              <a:rPr lang="en-US" dirty="0">
                <a:latin typeface="+mj-lt"/>
              </a:rPr>
              <a:t>dispatching more efficient traffic </a:t>
            </a:r>
            <a:r>
              <a:rPr lang="en-US" dirty="0" smtClean="0">
                <a:latin typeface="+mj-lt"/>
              </a:rPr>
              <a:t>management</a:t>
            </a:r>
            <a:endParaRPr lang="sk-SK" dirty="0" smtClean="0">
              <a:latin typeface="+mj-lt"/>
            </a:endParaRPr>
          </a:p>
          <a:p>
            <a:r>
              <a:rPr lang="en-US" dirty="0">
                <a:latin typeface="+mj-lt"/>
              </a:rPr>
              <a:t>monitor the movement of </a:t>
            </a:r>
            <a:r>
              <a:rPr lang="sk-SK" dirty="0" err="1" smtClean="0">
                <a:latin typeface="+mj-lt"/>
              </a:rPr>
              <a:t>staff</a:t>
            </a:r>
            <a:r>
              <a:rPr lang="sk-SK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in </a:t>
            </a:r>
            <a:r>
              <a:rPr lang="en-US" dirty="0">
                <a:latin typeface="+mj-lt"/>
              </a:rPr>
              <a:t>the </a:t>
            </a:r>
            <a:r>
              <a:rPr lang="en-US" dirty="0" smtClean="0">
                <a:latin typeface="+mj-lt"/>
              </a:rPr>
              <a:t>field</a:t>
            </a:r>
            <a:endParaRPr lang="sk-SK" dirty="0" smtClean="0">
              <a:latin typeface="+mj-lt"/>
            </a:endParaRPr>
          </a:p>
          <a:p>
            <a:r>
              <a:rPr lang="sk-SK" dirty="0" smtClean="0">
                <a:latin typeface="+mj-lt"/>
              </a:rPr>
              <a:t>monitoring </a:t>
            </a:r>
            <a:r>
              <a:rPr lang="sk-SK" dirty="0" err="1" smtClean="0">
                <a:latin typeface="+mj-lt"/>
              </a:rPr>
              <a:t>of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shipments</a:t>
            </a:r>
            <a:endParaRPr lang="sk-SK" dirty="0">
              <a:latin typeface="+mj-lt"/>
            </a:endParaRPr>
          </a:p>
          <a:p>
            <a:r>
              <a:rPr lang="sk-SK" dirty="0" err="1" smtClean="0">
                <a:latin typeface="+mj-lt"/>
              </a:rPr>
              <a:t>supporting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security</a:t>
            </a:r>
            <a:r>
              <a:rPr lang="sk-SK" dirty="0" smtClean="0">
                <a:latin typeface="+mj-lt"/>
              </a:rPr>
              <a:t> </a:t>
            </a:r>
            <a:r>
              <a:rPr lang="sk-SK" dirty="0" err="1" smtClean="0">
                <a:latin typeface="+mj-lt"/>
              </a:rPr>
              <a:t>systems</a:t>
            </a:r>
            <a:endParaRPr lang="id-ID" altLang="en-US" dirty="0">
              <a:latin typeface="+mj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1999" y="1981200"/>
            <a:ext cx="746760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Controller (employer)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processed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the personal </a:t>
            </a:r>
            <a:r>
              <a:rPr lang="sk-SK" sz="13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data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of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employees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using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GPS to calculate approximate location of a </a:t>
            </a:r>
            <a:r>
              <a:rPr lang="sk-SK" sz="13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specific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smartphone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 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for the purpose of the control mechanism.</a:t>
            </a:r>
            <a:endParaRPr lang="sk-SK" sz="135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73382" y="2771337"/>
            <a:ext cx="4190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err="1" smtClean="0">
                <a:solidFill>
                  <a:schemeClr val="bg1"/>
                </a:solidFill>
              </a:rPr>
              <a:t>Localization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service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consists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of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applications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that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allow</a:t>
            </a:r>
            <a:r>
              <a:rPr lang="sk-SK" sz="1400" dirty="0" smtClean="0">
                <a:solidFill>
                  <a:schemeClr val="bg1"/>
                </a:solidFill>
              </a:rPr>
              <a:t>:</a:t>
            </a:r>
            <a:endParaRPr lang="en-US" sz="11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232102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Box 186"/>
          <p:cNvSpPr txBox="1"/>
          <p:nvPr/>
        </p:nvSpPr>
        <p:spPr>
          <a:xfrm>
            <a:off x="914400" y="1071058"/>
            <a:ext cx="72004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sk-SK" sz="3600" dirty="0" err="1">
                <a:solidFill>
                  <a:prstClr val="white"/>
                </a:solidFill>
                <a:latin typeface="Calibri Light"/>
                <a:ea typeface="MS PGothic" pitchFamily="34" charset="-128"/>
              </a:rPr>
              <a:t>Legal</a:t>
            </a:r>
            <a:r>
              <a:rPr lang="sk-SK" sz="3600" dirty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basis</a:t>
            </a:r>
            <a:r>
              <a:rPr lang="sk-SK" sz="36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of</a:t>
            </a:r>
            <a:r>
              <a:rPr lang="sk-SK" sz="36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6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the</a:t>
            </a:r>
            <a:r>
              <a:rPr lang="sk-SK" sz="36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monitoring</a:t>
            </a:r>
            <a:endParaRPr lang="en-US" sz="36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1999" y="1981200"/>
            <a:ext cx="7467601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Scope of personal </a:t>
            </a:r>
            <a:r>
              <a:rPr lang="sk-SK" sz="1400" dirty="0" err="1">
                <a:solidFill>
                  <a:schemeClr val="bg1"/>
                </a:solidFill>
              </a:rPr>
              <a:t>data</a:t>
            </a:r>
            <a:r>
              <a:rPr lang="sk-SK" sz="1400" dirty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was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significant for the work </a:t>
            </a:r>
            <a:r>
              <a:rPr lang="sk-SK" sz="1400" dirty="0" err="1" smtClean="0">
                <a:solidFill>
                  <a:schemeClr val="bg1"/>
                </a:solidFill>
              </a:rPr>
              <a:t>which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employees </a:t>
            </a:r>
            <a:r>
              <a:rPr lang="en-US" sz="1400" dirty="0">
                <a:solidFill>
                  <a:schemeClr val="bg1"/>
                </a:solidFill>
              </a:rPr>
              <a:t>are expected to carry out</a:t>
            </a:r>
            <a:endParaRPr lang="sk-SK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400" dirty="0">
                <a:solidFill>
                  <a:schemeClr val="bg1"/>
                </a:solidFill>
              </a:rPr>
              <a:t>Controller  had serious reason for applying control mechanism (checking physical appearance in workplace or places </a:t>
            </a:r>
            <a:r>
              <a:rPr lang="sk-SK" sz="1400" dirty="0" err="1">
                <a:solidFill>
                  <a:schemeClr val="bg1"/>
                </a:solidFill>
              </a:rPr>
              <a:t>where</a:t>
            </a:r>
            <a:r>
              <a:rPr lang="sk-SK" sz="1400" dirty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employees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>
                <a:solidFill>
                  <a:schemeClr val="bg1"/>
                </a:solidFill>
              </a:rPr>
              <a:t>carry out their duties) </a:t>
            </a:r>
          </a:p>
          <a:p>
            <a:endParaRPr lang="sk-SK" sz="14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400" dirty="0">
                <a:solidFill>
                  <a:schemeClr val="bg1"/>
                </a:solidFill>
              </a:rPr>
              <a:t>Data subjects </a:t>
            </a:r>
            <a:r>
              <a:rPr lang="sk-SK" sz="1400" dirty="0" err="1">
                <a:solidFill>
                  <a:schemeClr val="bg1"/>
                </a:solidFill>
              </a:rPr>
              <a:t>were</a:t>
            </a:r>
            <a:r>
              <a:rPr lang="sk-SK" sz="1400" dirty="0">
                <a:solidFill>
                  <a:schemeClr val="bg1"/>
                </a:solidFill>
              </a:rPr>
              <a:t> </a:t>
            </a:r>
            <a:r>
              <a:rPr lang="sk-SK" sz="1400" dirty="0" err="1" smtClean="0">
                <a:solidFill>
                  <a:schemeClr val="bg1"/>
                </a:solidFill>
              </a:rPr>
              <a:t>notified</a:t>
            </a:r>
            <a:r>
              <a:rPr lang="sk-SK" sz="1400" dirty="0" smtClean="0">
                <a:solidFill>
                  <a:schemeClr val="bg1"/>
                </a:solidFill>
              </a:rPr>
              <a:t> </a:t>
            </a:r>
            <a:r>
              <a:rPr lang="sk-SK" sz="1400" dirty="0">
                <a:solidFill>
                  <a:schemeClr val="bg1"/>
                </a:solidFill>
              </a:rPr>
              <a:t>of the control mechanism</a:t>
            </a:r>
          </a:p>
          <a:p>
            <a:endParaRPr lang="sk-SK" sz="1350" dirty="0">
              <a:solidFill>
                <a:schemeClr val="bg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sz="1350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1999" y="5479002"/>
            <a:ext cx="8077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350" dirty="0">
                <a:solidFill>
                  <a:schemeClr val="bg1"/>
                </a:solidFill>
              </a:rPr>
              <a:t>Inspection authority concluded that controller processed personal 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data pursuant to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Section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11 of the </a:t>
            </a:r>
            <a:r>
              <a:rPr lang="sk-SK" sz="1350" dirty="0" err="1">
                <a:solidFill>
                  <a:schemeClr val="accent3">
                    <a:lumMod val="20000"/>
                    <a:lumOff val="80000"/>
                  </a:schemeClr>
                </a:solidFill>
              </a:rPr>
              <a:t>Labour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Code</a:t>
            </a:r>
            <a:endParaRPr lang="sk-SK" sz="135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AutoShape 8" descr="Image result for goog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0" descr="Image result for googl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6" descr="data:image/png;base64,iVBORw0KGgoAAAANSUhEUgAAAOEAAADhCAMAAAAJbSJIAAAAllBMVEX/////uQD/tgD/13n/8tz/ugD/7bv/vAD///3/vwD//fb/tQD/9+f/+u7//vr//PP/4pz/9+D/3pH/yUj/6bn/8Mv/wSr/14b/5LD/wxz/8tP/9uP/35b/7cX/2oz/68L/yDn/023/46f/zUn/6LP/1nz/0GT/zlH/5qz/y1X/wjX/vyP/3qD/0Fr/xkL/xRn/1GT/zmoCsPMdAAAGjUlEQVR4nO2d63qiMBBADXQWUVBU0KIUwbu1t33/l9uIrVsVFEIgCd+cny22OSYkkzAJrRaCIAiCIAiCIAiCIAiCIAiCII3FbosuQdUMJ8+e6DJUi06McewMRBejQnRCAfK5mFk90WWphsTw6AjR5HnQxJvy2zDBiDaO6PLw57fhsS7BXzesvV4ZUkeNtle3QV3PjWGC+RHvmnJPphse0fxgZjVAM9uQ9q/GMnT7oktYljuGp/a61RdqV+QjQ6IR0l0ObdHlZOehYdJetSfR5WQnlyFBQ5lBQzSUHzREQ/lBQzSUHzREQ/lBQzSUHzREQ/lBQzSUHzREQ/lBQzSUHzS8NVTteSlDHS784VShJ6YsrdQA4z1wVUm6YTEMNELA3Os7UYUuBIuh5Sc/BA22zqwjquR5YTHshXD6MQDx9cWL3JJMo8V0/Ot3cNivXwSVPg9s4+F1vp9mfnkzSbseNsPB9QXH9ippPjVjTBOlXWSM98OpEIt7MBp6RvqFAOZwJld7ZTS037MuBQL+xJWoKlkj70VGJZ4wx7EjS0Uyzy0yK/GnLru+8yRDfiqzofPwQzTmWYauJUDqAmbDNkCeT5qjWHD4yj4DflyJ3wCJAkvcdIvd8Dv+zqVIzPfgRVDXU2IVI8hreMLf60LC1xKGF/F3HqAL251Vd2p8mZWofJ+9cKTha7yrN3wtY+hphRUTzfE+rFGy1Grikskw+YOGPp8pYDjPNSSmAgB+UMt0q5Rh/4vZMME4/A0qj9HLrXm7d+PvPAD5HFYbvpYztEdlDZPtVVG4qm4MKfncouCon81cVsOeyd7ZXPyDP7Ia5o+/lTWcmU03bL013tA7NN2wtWm84c36d+MMW0sOA4bchoyTKIUM+3Hp6FRyw5bljso2VMkNaQTubUkpSekNKd76teGGrdY0iJgrUg1DekMuWKNUVQwpu79MkgoZtlru2tQKN1alDFs96ys5MKS5hhR7OCoWBShnSAOdt23DDWk9vkT5b0clDSm7hhu6BSJyFQ0H6yIDo3KGbatQP6Oe4SD0Gz0e9odpeX3NMbRDo2hAo5RhbzcqHpSqZLjaM04Q1TDsu8XvP5UM2/NNiaUaBQyn+1JLirIbtqclUxZkN/TC0kvCwg27dww7etH8NhkNN5npoZZTbilYDkNtkiVoLYoGoFIaanpWQo+zLP9MRgJDMyNP215xyjQhx8xTgYaQnsvTm3/w0jv+k311Kf0Pz4JOF5xv+GSZnPzMCpO+HhhqUdrx852XZZefHxmvq9N7aDhOy42cxga3G5AONXHF+Zd3DfcpNchlgP+PX/ke23uG+u3d8aTzGf9OwKGG/V/ZhhDefLuDIPcukjx+xrqOTXyZhjC8vrQdfPC7/2gvZj7Vsosmy/BmnLd3Bs8GSiKnpp17GYb+lWB/sc+3Vy0nZljbW1DSDQ338qo/5Wbw12hRjTug0gzh9eIL7lifPPUIfAT1+aUawvZC0NW5zADPGGG920pTDEe/SzDQOQagRyKv5r3Bt29Dev//y571zrX6aAOtbpaU1xAm/wep6YRz/ZmhgM2yV4ba8CzYDsZ8K1CLhLwM7NLQOA+DNu/6g5GgcxYuDA8/w2D/LeIawNAGGojazf3LEIyfVdFVwXyfh3Q34g4e+GW4PJWis+I5gTgC2/p70DTDbSLYnsec/Yj5LPR0tx9DbZlMd7095w6GzqMFn0j4bQh67/gIacu5fyHGVvjJSokhEIfW4DQ0+UagNERbiD/p7FSHdBi0+K4wJXzJcLzi0dB3W7Mh1wnuEWMjx1FK1NCc2s8+7/YJ0ZtotW90Mh44PB9BnOjqws8W+kGPggKJrjkxv+RooAmOzzlAo819PJfgAKwz53Ms+RmuazrSIzcDrvN4813ClyV3JrwaKmijlUwN9Ezb5RSMGpkpDeLZcKhGU54RIoX2rmzMBqOVaIkH2KXWLYAs5G2gZ3ZjZkc/Fj+HyMN0xBSdAoxEnadXGJvlQB0wVGigZ7zXorV4iBV7v/xsXWSiCGQj81He6fTmBSrQdNToYa7ob3LWoi9xCHOfTp4oDkDMYZ2c8B7unNCMnSojRAbB3WrUxqHifhT3znF6IMkyWknsOCvF0lwp2YOmkL6PqeJ00Hqx4tsGqjeigZ7puFdDY/XpoLUz+DX8w0GNtwMVpB98L3AA1JIOKgIvyTrRPoXkitREDOR1IboQldJ23yRc50UQBEEQBEEQBEEQBEEQBEEQBBHJP5vtbUdOWsW+AAAAAElFTkSuQmCC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3533136" y="3528130"/>
            <a:ext cx="1250157" cy="1621444"/>
            <a:chOff x="3835948" y="4170512"/>
            <a:chExt cx="1250157" cy="1621444"/>
          </a:xfrm>
        </p:grpSpPr>
        <p:sp>
          <p:nvSpPr>
            <p:cNvPr id="28" name="Rectangle 27"/>
            <p:cNvSpPr/>
            <p:nvPr/>
          </p:nvSpPr>
          <p:spPr>
            <a:xfrm>
              <a:off x="3835948" y="4170512"/>
              <a:ext cx="1250157" cy="162144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sk-SK" sz="1350" dirty="0"/>
                <a:t>Localization services</a:t>
              </a:r>
              <a:endParaRPr lang="id-ID" sz="135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905483" y="4742993"/>
              <a:ext cx="1089654" cy="9090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117329" y="3528130"/>
            <a:ext cx="1250157" cy="1621444"/>
            <a:chOff x="3835948" y="4170512"/>
            <a:chExt cx="1250157" cy="1621444"/>
          </a:xfrm>
        </p:grpSpPr>
        <p:sp>
          <p:nvSpPr>
            <p:cNvPr id="68" name="Rectangle 67"/>
            <p:cNvSpPr/>
            <p:nvPr/>
          </p:nvSpPr>
          <p:spPr>
            <a:xfrm>
              <a:off x="3835948" y="4170512"/>
              <a:ext cx="1250157" cy="162144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sk-SK" sz="1350" dirty="0"/>
                <a:t>Localization services</a:t>
              </a:r>
              <a:endParaRPr lang="id-ID" sz="135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905483" y="4742993"/>
              <a:ext cx="1089654" cy="9090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http://blogs-images.forbes.com/netapp/files/2015/03/byod-gps-istock-alexsl-10053341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2671" y="4148854"/>
            <a:ext cx="990600" cy="754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previews.123rf.com/images/nevada31/nevada311208/nevada31120800012/14965687-Modern-gps-map-icon-Stock-Vecto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3842" y="4198949"/>
            <a:ext cx="941016" cy="810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/>
          <p:cNvGrpSpPr/>
          <p:nvPr/>
        </p:nvGrpSpPr>
        <p:grpSpPr>
          <a:xfrm>
            <a:off x="1948943" y="3538640"/>
            <a:ext cx="1250157" cy="1621444"/>
            <a:chOff x="3835948" y="4170512"/>
            <a:chExt cx="1250157" cy="1621444"/>
          </a:xfrm>
        </p:grpSpPr>
        <p:sp>
          <p:nvSpPr>
            <p:cNvPr id="76" name="Rectangle 75"/>
            <p:cNvSpPr/>
            <p:nvPr/>
          </p:nvSpPr>
          <p:spPr>
            <a:xfrm>
              <a:off x="3835948" y="4170512"/>
              <a:ext cx="1250157" cy="162144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sk-SK" sz="1350" dirty="0"/>
                <a:t>Localization services</a:t>
              </a:r>
              <a:endParaRPr lang="id-ID" sz="1350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905483" y="4742993"/>
              <a:ext cx="1089654" cy="9090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30" name="Picture 6" descr="http://www.okay.cz/db/wysiwyg/satelity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918" y="4218236"/>
            <a:ext cx="1003154" cy="711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0068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Box 186"/>
          <p:cNvSpPr txBox="1"/>
          <p:nvPr/>
        </p:nvSpPr>
        <p:spPr>
          <a:xfrm>
            <a:off x="1102225" y="1368425"/>
            <a:ext cx="693965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sk-SK" sz="3600" dirty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Assessment of factual circumstances</a:t>
            </a:r>
            <a:endParaRPr lang="en-US" sz="36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02226" y="2743200"/>
            <a:ext cx="773697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sk-SK" sz="1200" dirty="0" err="1">
                <a:solidFill>
                  <a:schemeClr val="bg1"/>
                </a:solidFill>
              </a:rPr>
              <a:t>Controller</a:t>
            </a:r>
            <a:r>
              <a:rPr lang="sk-SK" sz="1200" dirty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used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localization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>
                <a:solidFill>
                  <a:schemeClr val="bg1"/>
                </a:solidFill>
              </a:rPr>
              <a:t>services </a:t>
            </a:r>
            <a:r>
              <a:rPr lang="en-US" sz="1200" dirty="0">
                <a:solidFill>
                  <a:schemeClr val="bg1"/>
                </a:solidFill>
              </a:rPr>
              <a:t>through a person acting in </a:t>
            </a:r>
            <a:r>
              <a:rPr lang="sk-SK" sz="1200" dirty="0" err="1" smtClean="0">
                <a:solidFill>
                  <a:schemeClr val="bg1"/>
                </a:solidFill>
              </a:rPr>
              <a:t>their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en-US" sz="1200" dirty="0" smtClean="0">
                <a:solidFill>
                  <a:schemeClr val="bg1"/>
                </a:solidFill>
              </a:rPr>
              <a:t>name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>
                <a:solidFill>
                  <a:schemeClr val="bg1"/>
                </a:solidFill>
              </a:rPr>
              <a:t>(entitled person)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k-SK" sz="1200" dirty="0">
              <a:solidFill>
                <a:schemeClr val="bg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200" dirty="0">
                <a:solidFill>
                  <a:schemeClr val="bg1"/>
                </a:solidFill>
              </a:rPr>
              <a:t>Service may be activated whenever and it covers territory of the Slovak republic with GSM signal of telecommunication operator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k-SK" sz="1200" dirty="0">
              <a:solidFill>
                <a:schemeClr val="bg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200" dirty="0">
                <a:solidFill>
                  <a:schemeClr val="bg1"/>
                </a:solidFill>
              </a:rPr>
              <a:t>Employee was monitored from 15.03.2012 – 03.04.2014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k-SK" sz="1200" dirty="0">
              <a:solidFill>
                <a:schemeClr val="bg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200" dirty="0">
                <a:solidFill>
                  <a:schemeClr val="bg1"/>
                </a:solidFill>
              </a:rPr>
              <a:t>Controller used collected </a:t>
            </a:r>
            <a:r>
              <a:rPr lang="sk-SK" sz="1200" dirty="0" err="1">
                <a:solidFill>
                  <a:schemeClr val="bg1"/>
                </a:solidFill>
              </a:rPr>
              <a:t>data</a:t>
            </a:r>
            <a:r>
              <a:rPr lang="sk-SK" sz="1200" dirty="0">
                <a:solidFill>
                  <a:schemeClr val="bg1"/>
                </a:solidFill>
              </a:rPr>
              <a:t> </a:t>
            </a:r>
            <a:r>
              <a:rPr lang="sk-SK" sz="1200" dirty="0" smtClean="0">
                <a:solidFill>
                  <a:schemeClr val="bg1"/>
                </a:solidFill>
              </a:rPr>
              <a:t>to </a:t>
            </a:r>
            <a:r>
              <a:rPr lang="sk-SK" sz="1200" dirty="0" err="1" smtClean="0">
                <a:solidFill>
                  <a:schemeClr val="bg1"/>
                </a:solidFill>
              </a:rPr>
              <a:t>file</a:t>
            </a:r>
            <a:r>
              <a:rPr lang="sk-SK" sz="1200" dirty="0" smtClean="0">
                <a:solidFill>
                  <a:schemeClr val="bg1"/>
                </a:solidFill>
              </a:rPr>
              <a:t> a </a:t>
            </a:r>
            <a:r>
              <a:rPr lang="sk-SK" sz="1200" dirty="0" err="1" smtClean="0">
                <a:solidFill>
                  <a:schemeClr val="bg1"/>
                </a:solidFill>
              </a:rPr>
              <a:t>lawsuit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against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this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>
                <a:solidFill>
                  <a:schemeClr val="bg1"/>
                </a:solidFill>
              </a:rPr>
              <a:t>employee in order to </a:t>
            </a:r>
            <a:r>
              <a:rPr lang="sk-SK" sz="1200" dirty="0" err="1">
                <a:solidFill>
                  <a:schemeClr val="bg1"/>
                </a:solidFill>
              </a:rPr>
              <a:t>support</a:t>
            </a:r>
            <a:r>
              <a:rPr lang="sk-SK" sz="1200" dirty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their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statements</a:t>
            </a:r>
            <a:r>
              <a:rPr lang="sk-SK" sz="1200" dirty="0">
                <a:solidFill>
                  <a:schemeClr val="bg1"/>
                </a:solidFill>
              </a:rPr>
              <a:t>, that the employee did not </a:t>
            </a:r>
            <a:r>
              <a:rPr lang="sk-SK" sz="1200" dirty="0" err="1">
                <a:solidFill>
                  <a:schemeClr val="bg1"/>
                </a:solidFill>
              </a:rPr>
              <a:t>fulfill</a:t>
            </a:r>
            <a:r>
              <a:rPr lang="sk-SK" sz="1200" dirty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their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duties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>
                <a:solidFill>
                  <a:schemeClr val="bg1"/>
                </a:solidFill>
              </a:rPr>
              <a:t>and seriously infringes working discipline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k-SK" sz="1200" dirty="0">
              <a:solidFill>
                <a:schemeClr val="bg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200" dirty="0">
                <a:solidFill>
                  <a:schemeClr val="bg1"/>
                </a:solidFill>
              </a:rPr>
              <a:t>Controller collected approximate location of the </a:t>
            </a:r>
            <a:r>
              <a:rPr lang="sk-SK" sz="1200" dirty="0" err="1">
                <a:solidFill>
                  <a:schemeClr val="bg1"/>
                </a:solidFill>
              </a:rPr>
              <a:t>smart</a:t>
            </a:r>
            <a:r>
              <a:rPr lang="sk-SK" sz="1200" dirty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phone</a:t>
            </a:r>
            <a:r>
              <a:rPr lang="sk-SK" sz="1200" dirty="0" smtClean="0">
                <a:solidFill>
                  <a:schemeClr val="bg1"/>
                </a:solidFill>
              </a:rPr>
              <a:t> </a:t>
            </a:r>
            <a:r>
              <a:rPr lang="sk-SK" sz="1200" dirty="0">
                <a:solidFill>
                  <a:schemeClr val="bg1"/>
                </a:solidFill>
              </a:rPr>
              <a:t>(street and city), exact date and time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k-SK" sz="1200" dirty="0">
              <a:solidFill>
                <a:schemeClr val="bg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200" dirty="0">
                <a:solidFill>
                  <a:schemeClr val="bg1"/>
                </a:solidFill>
              </a:rPr>
              <a:t>Before initiating service controller unsucessfully tried to contact employee in order to check his physical appearance in the workplace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k-SK" sz="1200" dirty="0">
              <a:solidFill>
                <a:schemeClr val="bg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200" dirty="0">
                <a:solidFill>
                  <a:schemeClr val="bg1"/>
                </a:solidFill>
              </a:rPr>
              <a:t>Inspection authority concluded that controller processed data </a:t>
            </a:r>
            <a:r>
              <a:rPr lang="en-US" sz="1200" dirty="0">
                <a:solidFill>
                  <a:schemeClr val="bg1"/>
                </a:solidFill>
              </a:rPr>
              <a:t>pursuant to Section </a:t>
            </a:r>
            <a:r>
              <a:rPr lang="sk-SK" sz="1200" dirty="0">
                <a:solidFill>
                  <a:schemeClr val="bg1"/>
                </a:solidFill>
              </a:rPr>
              <a:t>11 of the </a:t>
            </a:r>
            <a:r>
              <a:rPr lang="sk-SK" sz="1200" dirty="0" err="1">
                <a:solidFill>
                  <a:schemeClr val="bg1"/>
                </a:solidFill>
              </a:rPr>
              <a:t>Labour</a:t>
            </a:r>
            <a:r>
              <a:rPr lang="sk-SK" sz="1200" dirty="0">
                <a:solidFill>
                  <a:schemeClr val="bg1"/>
                </a:solidFill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</a:rPr>
              <a:t>Code</a:t>
            </a:r>
            <a:r>
              <a:rPr lang="en-US" sz="1200" dirty="0">
                <a:solidFill>
                  <a:schemeClr val="bg1"/>
                </a:solidFill>
              </a:rPr>
              <a:t>, in the manner which is pursuant to morality and only pursuant to specified or determined purpose</a:t>
            </a:r>
            <a:endParaRPr lang="sk-SK" sz="1200" dirty="0">
              <a:solidFill>
                <a:schemeClr val="bg1"/>
              </a:solidFill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k-SK" sz="1200" dirty="0">
              <a:solidFill>
                <a:schemeClr val="bg1"/>
              </a:solidFill>
              <a:latin typeface="Calibri Ligh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US" sz="1200" dirty="0">
              <a:solidFill>
                <a:schemeClr val="bg1"/>
              </a:solidFill>
              <a:latin typeface="Calibri Ligh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02225" y="2232400"/>
            <a:ext cx="570746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1350" dirty="0" err="1">
                <a:solidFill>
                  <a:schemeClr val="bg1"/>
                </a:solidFill>
                <a:latin typeface="Calibri Light"/>
              </a:rPr>
              <a:t>I</a:t>
            </a:r>
            <a:r>
              <a:rPr lang="sk-SK" sz="1350" dirty="0" err="1" smtClean="0">
                <a:solidFill>
                  <a:schemeClr val="bg1"/>
                </a:solidFill>
                <a:latin typeface="Calibri Light"/>
              </a:rPr>
              <a:t>nspection</a:t>
            </a:r>
            <a:r>
              <a:rPr lang="sk-SK" sz="1350" dirty="0" smtClean="0">
                <a:solidFill>
                  <a:schemeClr val="bg1"/>
                </a:solidFill>
                <a:latin typeface="Calibri Light"/>
              </a:rPr>
              <a:t> </a:t>
            </a:r>
            <a:r>
              <a:rPr lang="sk-SK" sz="1350" dirty="0" err="1">
                <a:solidFill>
                  <a:schemeClr val="bg1"/>
                </a:solidFill>
                <a:latin typeface="Calibri Light"/>
              </a:rPr>
              <a:t>authority</a:t>
            </a:r>
            <a:r>
              <a:rPr lang="sk-SK" sz="1350" dirty="0">
                <a:solidFill>
                  <a:schemeClr val="bg1"/>
                </a:solidFill>
                <a:latin typeface="Calibri Light"/>
              </a:rPr>
              <a:t> </a:t>
            </a:r>
            <a:r>
              <a:rPr lang="sk-SK" sz="1350" dirty="0" err="1" smtClean="0">
                <a:solidFill>
                  <a:schemeClr val="bg1"/>
                </a:solidFill>
                <a:latin typeface="Calibri Light"/>
              </a:rPr>
              <a:t>with</a:t>
            </a:r>
            <a:r>
              <a:rPr lang="sk-SK" sz="1350" dirty="0" smtClean="0">
                <a:solidFill>
                  <a:schemeClr val="bg1"/>
                </a:solidFill>
                <a:latin typeface="Calibri Light"/>
              </a:rPr>
              <a:t> </a:t>
            </a:r>
            <a:r>
              <a:rPr lang="sk-SK" sz="1350" dirty="0" err="1" smtClean="0">
                <a:solidFill>
                  <a:schemeClr val="bg1"/>
                </a:solidFill>
                <a:latin typeface="Calibri Light"/>
              </a:rPr>
              <a:t>regard</a:t>
            </a:r>
            <a:r>
              <a:rPr lang="sk-SK" sz="1350" dirty="0" smtClean="0">
                <a:solidFill>
                  <a:schemeClr val="bg1"/>
                </a:solidFill>
                <a:latin typeface="Calibri Light"/>
              </a:rPr>
              <a:t> </a:t>
            </a:r>
            <a:r>
              <a:rPr lang="sk-SK" sz="1350" dirty="0">
                <a:solidFill>
                  <a:schemeClr val="bg1"/>
                </a:solidFill>
                <a:latin typeface="Calibri Light"/>
              </a:rPr>
              <a:t>to specific </a:t>
            </a:r>
            <a:r>
              <a:rPr lang="sk-SK" sz="1350" dirty="0" err="1">
                <a:solidFill>
                  <a:schemeClr val="bg1"/>
                </a:solidFill>
                <a:latin typeface="Calibri Light"/>
              </a:rPr>
              <a:t>employee</a:t>
            </a:r>
            <a:r>
              <a:rPr lang="sk-SK" sz="1350" dirty="0">
                <a:solidFill>
                  <a:schemeClr val="bg1"/>
                </a:solidFill>
                <a:latin typeface="Calibri Light"/>
              </a:rPr>
              <a:t> </a:t>
            </a:r>
            <a:r>
              <a:rPr lang="sk-SK" sz="1350" dirty="0" err="1" smtClean="0">
                <a:solidFill>
                  <a:schemeClr val="bg1"/>
                </a:solidFill>
                <a:latin typeface="Calibri Light"/>
              </a:rPr>
              <a:t>assessed</a:t>
            </a:r>
            <a:r>
              <a:rPr lang="sk-SK" sz="1350" dirty="0" smtClean="0">
                <a:solidFill>
                  <a:schemeClr val="bg1"/>
                </a:solidFill>
                <a:latin typeface="Calibri Light"/>
              </a:rPr>
              <a:t> </a:t>
            </a:r>
            <a:r>
              <a:rPr lang="sk-SK" sz="1350" dirty="0" err="1">
                <a:solidFill>
                  <a:schemeClr val="bg1"/>
                </a:solidFill>
                <a:latin typeface="Calibri Light"/>
              </a:rPr>
              <a:t>following</a:t>
            </a:r>
            <a:r>
              <a:rPr lang="sk-SK" sz="1350" dirty="0">
                <a:solidFill>
                  <a:schemeClr val="bg1"/>
                </a:solidFill>
                <a:latin typeface="Calibri Light"/>
              </a:rPr>
              <a:t> </a:t>
            </a:r>
            <a:r>
              <a:rPr lang="sk-SK" sz="1350" dirty="0" err="1" smtClean="0">
                <a:solidFill>
                  <a:schemeClr val="bg1"/>
                </a:solidFill>
                <a:latin typeface="Calibri Light"/>
              </a:rPr>
              <a:t>facts</a:t>
            </a:r>
            <a:r>
              <a:rPr lang="sk-SK" sz="1350" smtClean="0">
                <a:solidFill>
                  <a:schemeClr val="bg1"/>
                </a:solidFill>
                <a:latin typeface="Calibri Light"/>
              </a:rPr>
              <a:t>:</a:t>
            </a:r>
            <a:endParaRPr lang="en-US" sz="1350" dirty="0">
              <a:solidFill>
                <a:schemeClr val="bg1"/>
              </a:solidFill>
              <a:latin typeface="Calibri Light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2912013" y="7543800"/>
            <a:ext cx="4763" cy="5954"/>
          </a:xfrm>
          <a:custGeom>
            <a:avLst/>
            <a:gdLst>
              <a:gd name="T0" fmla="*/ 1 w 2"/>
              <a:gd name="T1" fmla="*/ 2 h 2"/>
              <a:gd name="T2" fmla="*/ 1 w 2"/>
              <a:gd name="T3" fmla="*/ 0 h 2"/>
              <a:gd name="T4" fmla="*/ 1 w 2"/>
              <a:gd name="T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1" y="2"/>
                </a:moveTo>
                <a:cubicBezTo>
                  <a:pt x="2" y="2"/>
                  <a:pt x="2" y="1"/>
                  <a:pt x="1" y="0"/>
                </a:cubicBezTo>
                <a:cubicBezTo>
                  <a:pt x="0" y="1"/>
                  <a:pt x="0" y="2"/>
                  <a:pt x="1" y="2"/>
                </a:cubicBezTo>
                <a:close/>
              </a:path>
            </a:pathLst>
          </a:custGeom>
          <a:solidFill>
            <a:srgbClr val="F895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2945350" y="2380060"/>
            <a:ext cx="5954" cy="2381"/>
          </a:xfrm>
          <a:custGeom>
            <a:avLst/>
            <a:gdLst>
              <a:gd name="T0" fmla="*/ 1 w 2"/>
              <a:gd name="T1" fmla="*/ 0 h 1"/>
              <a:gd name="T2" fmla="*/ 1 w 2"/>
              <a:gd name="T3" fmla="*/ 1 h 1"/>
              <a:gd name="T4" fmla="*/ 1 w 2"/>
              <a:gd name="T5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1" y="0"/>
                </a:moveTo>
                <a:cubicBezTo>
                  <a:pt x="0" y="0"/>
                  <a:pt x="0" y="0"/>
                  <a:pt x="1" y="1"/>
                </a:cubicBezTo>
                <a:cubicBezTo>
                  <a:pt x="2" y="0"/>
                  <a:pt x="2" y="0"/>
                  <a:pt x="1" y="0"/>
                </a:cubicBezTo>
                <a:close/>
              </a:path>
            </a:pathLst>
          </a:custGeom>
          <a:solidFill>
            <a:srgbClr val="F895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9" name="Freeform 11"/>
          <p:cNvSpPr>
            <a:spLocks/>
          </p:cNvSpPr>
          <p:nvPr/>
        </p:nvSpPr>
        <p:spPr bwMode="auto">
          <a:xfrm>
            <a:off x="4803917" y="3470672"/>
            <a:ext cx="4763" cy="5954"/>
          </a:xfrm>
          <a:custGeom>
            <a:avLst/>
            <a:gdLst>
              <a:gd name="T0" fmla="*/ 0 w 2"/>
              <a:gd name="T1" fmla="*/ 1 h 2"/>
              <a:gd name="T2" fmla="*/ 1 w 2"/>
              <a:gd name="T3" fmla="*/ 0 h 2"/>
              <a:gd name="T4" fmla="*/ 0 w 2"/>
              <a:gd name="T5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1"/>
                </a:moveTo>
                <a:cubicBezTo>
                  <a:pt x="1" y="2"/>
                  <a:pt x="2" y="1"/>
                  <a:pt x="1" y="0"/>
                </a:cubicBezTo>
                <a:cubicBezTo>
                  <a:pt x="1" y="0"/>
                  <a:pt x="0" y="0"/>
                  <a:pt x="0" y="1"/>
                </a:cubicBezTo>
                <a:close/>
              </a:path>
            </a:pathLst>
          </a:custGeom>
          <a:solidFill>
            <a:srgbClr val="F895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1053448" y="5595938"/>
            <a:ext cx="5954" cy="5954"/>
          </a:xfrm>
          <a:custGeom>
            <a:avLst/>
            <a:gdLst>
              <a:gd name="T0" fmla="*/ 0 w 2"/>
              <a:gd name="T1" fmla="*/ 1 h 2"/>
              <a:gd name="T2" fmla="*/ 2 w 2"/>
              <a:gd name="T3" fmla="*/ 0 h 2"/>
              <a:gd name="T4" fmla="*/ 0 w 2"/>
              <a:gd name="T5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1"/>
                </a:moveTo>
                <a:cubicBezTo>
                  <a:pt x="0" y="2"/>
                  <a:pt x="1" y="2"/>
                  <a:pt x="2" y="0"/>
                </a:cubicBezTo>
                <a:cubicBezTo>
                  <a:pt x="0" y="0"/>
                  <a:pt x="0" y="0"/>
                  <a:pt x="0" y="1"/>
                </a:cubicBezTo>
                <a:close/>
              </a:path>
            </a:pathLst>
          </a:custGeom>
          <a:solidFill>
            <a:srgbClr val="F895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1" name="Freeform 15"/>
          <p:cNvSpPr>
            <a:spLocks/>
          </p:cNvSpPr>
          <p:nvPr/>
        </p:nvSpPr>
        <p:spPr bwMode="auto">
          <a:xfrm>
            <a:off x="4786057" y="5626895"/>
            <a:ext cx="5954" cy="2381"/>
          </a:xfrm>
          <a:custGeom>
            <a:avLst/>
            <a:gdLst>
              <a:gd name="T0" fmla="*/ 0 w 2"/>
              <a:gd name="T1" fmla="*/ 0 h 1"/>
              <a:gd name="T2" fmla="*/ 1 w 2"/>
              <a:gd name="T3" fmla="*/ 1 h 1"/>
              <a:gd name="T4" fmla="*/ 0 w 2"/>
              <a:gd name="T5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1">
                <a:moveTo>
                  <a:pt x="0" y="0"/>
                </a:moveTo>
                <a:cubicBezTo>
                  <a:pt x="0" y="1"/>
                  <a:pt x="1" y="1"/>
                  <a:pt x="1" y="1"/>
                </a:cubicBezTo>
                <a:cubicBezTo>
                  <a:pt x="2" y="0"/>
                  <a:pt x="1" y="0"/>
                  <a:pt x="0" y="0"/>
                </a:cubicBezTo>
                <a:close/>
              </a:path>
            </a:pathLst>
          </a:custGeom>
          <a:solidFill>
            <a:srgbClr val="F895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  <p:sp>
        <p:nvSpPr>
          <p:cNvPr id="12" name="Freeform 16"/>
          <p:cNvSpPr>
            <a:spLocks/>
          </p:cNvSpPr>
          <p:nvPr/>
        </p:nvSpPr>
        <p:spPr bwMode="auto">
          <a:xfrm>
            <a:off x="1071308" y="3439715"/>
            <a:ext cx="4763" cy="5954"/>
          </a:xfrm>
          <a:custGeom>
            <a:avLst/>
            <a:gdLst>
              <a:gd name="T0" fmla="*/ 0 w 2"/>
              <a:gd name="T1" fmla="*/ 1 h 2"/>
              <a:gd name="T2" fmla="*/ 2 w 2"/>
              <a:gd name="T3" fmla="*/ 2 h 2"/>
              <a:gd name="T4" fmla="*/ 0 w 2"/>
              <a:gd name="T5" fmla="*/ 1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" h="2">
                <a:moveTo>
                  <a:pt x="0" y="1"/>
                </a:moveTo>
                <a:cubicBezTo>
                  <a:pt x="0" y="2"/>
                  <a:pt x="0" y="2"/>
                  <a:pt x="2" y="2"/>
                </a:cubicBezTo>
                <a:cubicBezTo>
                  <a:pt x="1" y="1"/>
                  <a:pt x="1" y="0"/>
                  <a:pt x="0" y="1"/>
                </a:cubicBezTo>
                <a:close/>
              </a:path>
            </a:pathLst>
          </a:custGeom>
          <a:solidFill>
            <a:srgbClr val="F895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</p:spTree>
    <p:extLst>
      <p:ext uri="{BB962C8B-B14F-4D97-AF65-F5344CB8AC3E}">
        <p14:creationId xmlns:p14="http://schemas.microsoft.com/office/powerpoint/2010/main" val="38667992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entagon 65"/>
          <p:cNvSpPr/>
          <p:nvPr/>
        </p:nvSpPr>
        <p:spPr>
          <a:xfrm>
            <a:off x="990600" y="1616927"/>
            <a:ext cx="2168700" cy="533400"/>
          </a:xfrm>
          <a:prstGeom prst="homePlate">
            <a:avLst/>
          </a:prstGeom>
          <a:solidFill>
            <a:schemeClr val="accent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>
                <a:latin typeface="+mj-lt"/>
              </a:rPr>
              <a:t>Duration of the monitoring</a:t>
            </a:r>
          </a:p>
          <a:p>
            <a:pPr algn="ctr"/>
            <a:r>
              <a:rPr lang="sk-SK" sz="1000" dirty="0">
                <a:latin typeface="+mj-lt"/>
              </a:rPr>
              <a:t>(15.03.2012</a:t>
            </a:r>
            <a:r>
              <a:rPr lang="en-US" sz="1000" dirty="0">
                <a:latin typeface="+mj-lt"/>
              </a:rPr>
              <a:t> </a:t>
            </a:r>
            <a:r>
              <a:rPr lang="sk-SK" sz="1000" dirty="0">
                <a:latin typeface="+mj-lt"/>
              </a:rPr>
              <a:t>- 03.04.2014)</a:t>
            </a:r>
            <a:endParaRPr lang="en-US" sz="1000" dirty="0">
              <a:latin typeface="+mj-lt"/>
            </a:endParaRPr>
          </a:p>
        </p:txBody>
      </p:sp>
      <p:sp>
        <p:nvSpPr>
          <p:cNvPr id="67" name="Pentagon 66"/>
          <p:cNvSpPr/>
          <p:nvPr/>
        </p:nvSpPr>
        <p:spPr>
          <a:xfrm>
            <a:off x="3502573" y="1603377"/>
            <a:ext cx="2124807" cy="533400"/>
          </a:xfrm>
          <a:prstGeom prst="homePlate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200" dirty="0">
                <a:latin typeface="+mj-lt"/>
              </a:rPr>
              <a:t>Vacation of the employee</a:t>
            </a:r>
          </a:p>
          <a:p>
            <a:pPr algn="ctr"/>
            <a:r>
              <a:rPr lang="sk-SK" sz="1000" dirty="0">
                <a:latin typeface="+mj-lt"/>
              </a:rPr>
              <a:t>(19.03.2012 – 20.03.2012)</a:t>
            </a:r>
            <a:endParaRPr lang="en-US" sz="1000" dirty="0">
              <a:latin typeface="+mj-lt"/>
            </a:endParaRPr>
          </a:p>
        </p:txBody>
      </p:sp>
      <p:sp>
        <p:nvSpPr>
          <p:cNvPr id="68" name="Pentagon 67"/>
          <p:cNvSpPr/>
          <p:nvPr/>
        </p:nvSpPr>
        <p:spPr>
          <a:xfrm>
            <a:off x="5965398" y="1616927"/>
            <a:ext cx="2168700" cy="533400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1400" dirty="0">
                <a:latin typeface="+mj-lt"/>
              </a:rPr>
              <a:t>Sickness absence</a:t>
            </a:r>
          </a:p>
          <a:p>
            <a:pPr algn="ctr"/>
            <a:r>
              <a:rPr lang="sk-SK" sz="1000" dirty="0">
                <a:latin typeface="+mj-lt"/>
              </a:rPr>
              <a:t>(27.03.2012 – 03.04.2012</a:t>
            </a:r>
            <a:endParaRPr lang="en-US" sz="1000" dirty="0">
              <a:latin typeface="+mj-lt"/>
            </a:endParaRPr>
          </a:p>
        </p:txBody>
      </p:sp>
      <p:sp>
        <p:nvSpPr>
          <p:cNvPr id="118" name="Rectangle 117"/>
          <p:cNvSpPr>
            <a:spLocks noChangeArrowheads="1"/>
          </p:cNvSpPr>
          <p:nvPr/>
        </p:nvSpPr>
        <p:spPr bwMode="auto">
          <a:xfrm>
            <a:off x="4429674" y="5197545"/>
            <a:ext cx="50938" cy="783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>
              <a:solidFill>
                <a:prstClr val="black"/>
              </a:solidFill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4322255" y="5969240"/>
            <a:ext cx="265509" cy="264717"/>
            <a:chOff x="5918994" y="3280833"/>
            <a:chExt cx="354012" cy="352956"/>
          </a:xfrm>
          <a:solidFill>
            <a:schemeClr val="accent6"/>
          </a:solidFill>
        </p:grpSpPr>
        <p:sp>
          <p:nvSpPr>
            <p:cNvPr id="120" name="Oval 119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21" name="Freeform 120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sp>
        <p:nvSpPr>
          <p:cNvPr id="122" name="Rectangle 121"/>
          <p:cNvSpPr>
            <a:spLocks noChangeArrowheads="1"/>
          </p:cNvSpPr>
          <p:nvPr/>
        </p:nvSpPr>
        <p:spPr bwMode="auto">
          <a:xfrm>
            <a:off x="4429674" y="4168845"/>
            <a:ext cx="50938" cy="783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>
              <a:solidFill>
                <a:prstClr val="black"/>
              </a:solidFill>
            </a:endParaRPr>
          </a:p>
        </p:txBody>
      </p:sp>
      <p:grpSp>
        <p:nvGrpSpPr>
          <p:cNvPr id="123" name="Group 122"/>
          <p:cNvGrpSpPr/>
          <p:nvPr/>
        </p:nvGrpSpPr>
        <p:grpSpPr>
          <a:xfrm>
            <a:off x="4322255" y="4940540"/>
            <a:ext cx="265509" cy="264717"/>
            <a:chOff x="5918994" y="3280833"/>
            <a:chExt cx="354012" cy="352956"/>
          </a:xfrm>
          <a:solidFill>
            <a:schemeClr val="accent5"/>
          </a:solidFill>
        </p:grpSpPr>
        <p:sp>
          <p:nvSpPr>
            <p:cNvPr id="124" name="Oval 123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25" name="Freeform 124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sp>
        <p:nvSpPr>
          <p:cNvPr id="126" name="Rectangle 125"/>
          <p:cNvSpPr>
            <a:spLocks noChangeArrowheads="1"/>
          </p:cNvSpPr>
          <p:nvPr/>
        </p:nvSpPr>
        <p:spPr bwMode="auto">
          <a:xfrm>
            <a:off x="4429674" y="3153592"/>
            <a:ext cx="50938" cy="783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>
              <a:solidFill>
                <a:prstClr val="black"/>
              </a:solidFill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4322255" y="3925287"/>
            <a:ext cx="265509" cy="264717"/>
            <a:chOff x="5918994" y="3280833"/>
            <a:chExt cx="354012" cy="352956"/>
          </a:xfrm>
          <a:solidFill>
            <a:schemeClr val="accent4"/>
          </a:solidFill>
        </p:grpSpPr>
        <p:sp>
          <p:nvSpPr>
            <p:cNvPr id="128" name="Oval 127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29" name="Freeform 128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4322255" y="2895600"/>
            <a:ext cx="265509" cy="264717"/>
            <a:chOff x="5918994" y="3280833"/>
            <a:chExt cx="354012" cy="352956"/>
          </a:xfrm>
          <a:solidFill>
            <a:schemeClr val="accent3"/>
          </a:solidFill>
        </p:grpSpPr>
        <p:sp>
          <p:nvSpPr>
            <p:cNvPr id="131" name="Oval 130"/>
            <p:cNvSpPr>
              <a:spLocks noChangeArrowheads="1"/>
            </p:cNvSpPr>
            <p:nvPr/>
          </p:nvSpPr>
          <p:spPr bwMode="auto">
            <a:xfrm>
              <a:off x="6010488" y="3371623"/>
              <a:ext cx="171376" cy="1717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  <p:sp>
          <p:nvSpPr>
            <p:cNvPr id="132" name="Freeform 131"/>
            <p:cNvSpPr>
              <a:spLocks noEditPoints="1"/>
            </p:cNvSpPr>
            <p:nvPr/>
          </p:nvSpPr>
          <p:spPr bwMode="auto">
            <a:xfrm>
              <a:off x="5918994" y="3280833"/>
              <a:ext cx="354012" cy="352956"/>
            </a:xfrm>
            <a:custGeom>
              <a:avLst/>
              <a:gdLst>
                <a:gd name="T0" fmla="*/ 212 w 423"/>
                <a:gd name="T1" fmla="*/ 0 h 424"/>
                <a:gd name="T2" fmla="*/ 0 w 423"/>
                <a:gd name="T3" fmla="*/ 212 h 424"/>
                <a:gd name="T4" fmla="*/ 212 w 423"/>
                <a:gd name="T5" fmla="*/ 424 h 424"/>
                <a:gd name="T6" fmla="*/ 423 w 423"/>
                <a:gd name="T7" fmla="*/ 212 h 424"/>
                <a:gd name="T8" fmla="*/ 212 w 423"/>
                <a:gd name="T9" fmla="*/ 0 h 424"/>
                <a:gd name="T10" fmla="*/ 212 w 423"/>
                <a:gd name="T11" fmla="*/ 386 h 424"/>
                <a:gd name="T12" fmla="*/ 38 w 423"/>
                <a:gd name="T13" fmla="*/ 212 h 424"/>
                <a:gd name="T14" fmla="*/ 212 w 423"/>
                <a:gd name="T15" fmla="*/ 38 h 424"/>
                <a:gd name="T16" fmla="*/ 386 w 423"/>
                <a:gd name="T17" fmla="*/ 212 h 424"/>
                <a:gd name="T18" fmla="*/ 212 w 423"/>
                <a:gd name="T19" fmla="*/ 38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3" h="424">
                  <a:moveTo>
                    <a:pt x="212" y="0"/>
                  </a:moveTo>
                  <a:cubicBezTo>
                    <a:pt x="95" y="0"/>
                    <a:pt x="0" y="95"/>
                    <a:pt x="0" y="212"/>
                  </a:cubicBezTo>
                  <a:cubicBezTo>
                    <a:pt x="0" y="329"/>
                    <a:pt x="95" y="424"/>
                    <a:pt x="212" y="424"/>
                  </a:cubicBezTo>
                  <a:cubicBezTo>
                    <a:pt x="329" y="424"/>
                    <a:pt x="423" y="329"/>
                    <a:pt x="423" y="212"/>
                  </a:cubicBezTo>
                  <a:cubicBezTo>
                    <a:pt x="423" y="95"/>
                    <a:pt x="329" y="0"/>
                    <a:pt x="212" y="0"/>
                  </a:cubicBezTo>
                  <a:close/>
                  <a:moveTo>
                    <a:pt x="212" y="386"/>
                  </a:moveTo>
                  <a:cubicBezTo>
                    <a:pt x="116" y="386"/>
                    <a:pt x="38" y="308"/>
                    <a:pt x="38" y="212"/>
                  </a:cubicBezTo>
                  <a:cubicBezTo>
                    <a:pt x="38" y="116"/>
                    <a:pt x="116" y="38"/>
                    <a:pt x="212" y="38"/>
                  </a:cubicBezTo>
                  <a:cubicBezTo>
                    <a:pt x="308" y="38"/>
                    <a:pt x="386" y="116"/>
                    <a:pt x="386" y="212"/>
                  </a:cubicBezTo>
                  <a:cubicBezTo>
                    <a:pt x="386" y="308"/>
                    <a:pt x="308" y="386"/>
                    <a:pt x="212" y="38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endParaRPr lang="id-ID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133" name="Straight Connector 132"/>
          <p:cNvCxnSpPr/>
          <p:nvPr/>
        </p:nvCxnSpPr>
        <p:spPr>
          <a:xfrm>
            <a:off x="2912271" y="3088586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4724400" y="4105316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4724400" y="5131079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2912271" y="6166128"/>
            <a:ext cx="1278731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ys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47418" y="2963693"/>
            <a:ext cx="21336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1350" b="1" dirty="0">
                <a:solidFill>
                  <a:prstClr val="white"/>
                </a:solidFill>
                <a:latin typeface="Calibri Light" panose="020F0302020204030204"/>
              </a:rPr>
              <a:t>00:00:00</a:t>
            </a:r>
            <a:endParaRPr lang="id-ID" sz="1350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758559" y="3972134"/>
            <a:ext cx="21336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1350" b="1" dirty="0">
                <a:solidFill>
                  <a:prstClr val="white"/>
                </a:solidFill>
                <a:latin typeface="Calibri Light" panose="020F0302020204030204"/>
              </a:rPr>
              <a:t>07:30:00</a:t>
            </a:r>
            <a:endParaRPr lang="id-ID" sz="1350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745421" y="5008633"/>
            <a:ext cx="21336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1350" b="1" dirty="0">
                <a:solidFill>
                  <a:prstClr val="white"/>
                </a:solidFill>
                <a:latin typeface="Calibri Light" panose="020F0302020204030204"/>
              </a:rPr>
              <a:t>15:30:00</a:t>
            </a:r>
            <a:endParaRPr lang="id-ID" sz="1350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647418" y="6016087"/>
            <a:ext cx="21336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k-SK" sz="1350" b="1" dirty="0">
                <a:solidFill>
                  <a:prstClr val="white"/>
                </a:solidFill>
                <a:latin typeface="Calibri Light" panose="020F0302020204030204"/>
              </a:rPr>
              <a:t>23:59:59</a:t>
            </a:r>
            <a:endParaRPr lang="id-ID" sz="1350" b="1" dirty="0">
              <a:solidFill>
                <a:prstClr val="white"/>
              </a:solidFill>
              <a:latin typeface="Calibri Light" panose="020F0302020204030204"/>
            </a:endParaRPr>
          </a:p>
        </p:txBody>
      </p:sp>
      <p:sp>
        <p:nvSpPr>
          <p:cNvPr id="141" name="Rectangle 140"/>
          <p:cNvSpPr/>
          <p:nvPr/>
        </p:nvSpPr>
        <p:spPr>
          <a:xfrm>
            <a:off x="4423478" y="4403086"/>
            <a:ext cx="17911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1400" dirty="0">
                <a:solidFill>
                  <a:schemeClr val="bg1"/>
                </a:solidFill>
              </a:rPr>
              <a:t>Working hours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2778390" y="3364154"/>
            <a:ext cx="16255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1400" dirty="0">
                <a:solidFill>
                  <a:schemeClr val="bg1"/>
                </a:solidFill>
              </a:rPr>
              <a:t>Time off</a:t>
            </a:r>
            <a:endParaRPr lang="id-ID" sz="1400" dirty="0">
              <a:solidFill>
                <a:schemeClr val="bg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2792689" y="5533122"/>
            <a:ext cx="162553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k-SK" sz="1400" dirty="0">
                <a:solidFill>
                  <a:schemeClr val="bg1"/>
                </a:solidFill>
              </a:rPr>
              <a:t>Time off</a:t>
            </a:r>
            <a:endParaRPr lang="id-ID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759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A3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Box 186"/>
          <p:cNvSpPr txBox="1"/>
          <p:nvPr/>
        </p:nvSpPr>
        <p:spPr>
          <a:xfrm>
            <a:off x="0" y="752548"/>
            <a:ext cx="913178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Conclusions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of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the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inspection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authority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with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regard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to </a:t>
            </a:r>
          </a:p>
          <a:p>
            <a:pPr algn="ctr">
              <a:defRPr/>
            </a:pP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monitoring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of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the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specific</a:t>
            </a:r>
            <a:r>
              <a:rPr lang="sk-SK" sz="3200" dirty="0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 </a:t>
            </a:r>
            <a:r>
              <a:rPr lang="sk-SK" sz="3200" dirty="0" err="1" smtClean="0">
                <a:solidFill>
                  <a:prstClr val="white"/>
                </a:solidFill>
                <a:latin typeface="Calibri Light"/>
                <a:ea typeface="MS PGothic" pitchFamily="34" charset="-128"/>
              </a:rPr>
              <a:t>employee</a:t>
            </a:r>
            <a:endParaRPr lang="en-US" sz="3200" dirty="0">
              <a:solidFill>
                <a:prstClr val="white"/>
              </a:solidFill>
              <a:latin typeface="Calibri Light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99890" y="4908281"/>
            <a:ext cx="6148709" cy="621585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</a:schemeClr>
              </a:gs>
              <a:gs pos="100000">
                <a:schemeClr val="accent5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5" name="Rectangle 4"/>
          <p:cNvSpPr/>
          <p:nvPr/>
        </p:nvSpPr>
        <p:spPr>
          <a:xfrm>
            <a:off x="1079502" y="4137430"/>
            <a:ext cx="6769097" cy="616405"/>
          </a:xfrm>
          <a:prstGeom prst="rect">
            <a:avLst/>
          </a:prstGeom>
          <a:gradFill>
            <a:gsLst>
              <a:gs pos="0">
                <a:schemeClr val="accent4">
                  <a:lumMod val="75000"/>
                </a:schemeClr>
              </a:gs>
              <a:gs pos="100000">
                <a:schemeClr val="accent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6" name="Rectangle 5"/>
          <p:cNvSpPr/>
          <p:nvPr/>
        </p:nvSpPr>
        <p:spPr>
          <a:xfrm>
            <a:off x="1699890" y="3377891"/>
            <a:ext cx="6148709" cy="631017"/>
          </a:xfrm>
          <a:prstGeom prst="rect">
            <a:avLst/>
          </a:prstGeom>
          <a:gradFill>
            <a:gsLst>
              <a:gs pos="0">
                <a:schemeClr val="accent3">
                  <a:lumMod val="75000"/>
                </a:schemeClr>
              </a:gs>
              <a:gs pos="100000">
                <a:schemeClr val="accent3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7" name="Rectangle 6"/>
          <p:cNvSpPr/>
          <p:nvPr/>
        </p:nvSpPr>
        <p:spPr>
          <a:xfrm>
            <a:off x="1079502" y="2618351"/>
            <a:ext cx="6769097" cy="631017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</a:schemeClr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/>
          </a:p>
        </p:txBody>
      </p:sp>
      <p:sp>
        <p:nvSpPr>
          <p:cNvPr id="36" name="TextBox 35"/>
          <p:cNvSpPr txBox="1"/>
          <p:nvPr/>
        </p:nvSpPr>
        <p:spPr>
          <a:xfrm>
            <a:off x="2545483" y="2854199"/>
            <a:ext cx="4693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>
                <a:solidFill>
                  <a:schemeClr val="bg1"/>
                </a:solidFill>
                <a:latin typeface="+mj-lt"/>
              </a:rPr>
              <a:t>Controller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obtain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ed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 personal data solely for a determined purpose</a:t>
            </a:r>
            <a:r>
              <a:rPr lang="sk-SK" sz="1100" dirty="0">
                <a:solidFill>
                  <a:schemeClr val="bg1"/>
                </a:solidFill>
              </a:rPr>
              <a:t>.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527882" y="3395503"/>
            <a:ext cx="3855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Controller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ensure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d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 that personal data are processed and used solely in the manner adequate to the purpose for which they were collected</a:t>
            </a:r>
            <a:r>
              <a:rPr lang="sk-SK" sz="1200" dirty="0">
                <a:solidFill>
                  <a:schemeClr val="bg1"/>
                </a:solidFill>
                <a:latin typeface="+mj-lt"/>
              </a:rPr>
              <a:t>.</a:t>
            </a:r>
            <a:endParaRPr lang="en-US" sz="1100" b="1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57200" y="2489830"/>
            <a:ext cx="622305" cy="889027"/>
            <a:chOff x="6485793" y="2176772"/>
            <a:chExt cx="829740" cy="1185369"/>
          </a:xfrm>
        </p:grpSpPr>
        <p:grpSp>
          <p:nvGrpSpPr>
            <p:cNvPr id="47" name="Group 46"/>
            <p:cNvGrpSpPr/>
            <p:nvPr/>
          </p:nvGrpSpPr>
          <p:grpSpPr>
            <a:xfrm>
              <a:off x="6488349" y="2176772"/>
              <a:ext cx="827184" cy="1185369"/>
              <a:chOff x="6488349" y="2176772"/>
              <a:chExt cx="827184" cy="1185369"/>
            </a:xfrm>
          </p:grpSpPr>
          <p:sp>
            <p:nvSpPr>
              <p:cNvPr id="49" name="Freeform 11"/>
              <p:cNvSpPr>
                <a:spLocks/>
              </p:cNvSpPr>
              <p:nvPr/>
            </p:nvSpPr>
            <p:spPr bwMode="auto">
              <a:xfrm>
                <a:off x="6901941" y="2348135"/>
                <a:ext cx="413592" cy="1014006"/>
              </a:xfrm>
              <a:custGeom>
                <a:avLst/>
                <a:gdLst>
                  <a:gd name="T0" fmla="*/ 0 w 321"/>
                  <a:gd name="T1" fmla="*/ 787 h 787"/>
                  <a:gd name="T2" fmla="*/ 321 w 321"/>
                  <a:gd name="T3" fmla="*/ 653 h 787"/>
                  <a:gd name="T4" fmla="*/ 321 w 321"/>
                  <a:gd name="T5" fmla="*/ 0 h 787"/>
                  <a:gd name="T6" fmla="*/ 0 w 321"/>
                  <a:gd name="T7" fmla="*/ 136 h 787"/>
                  <a:gd name="T8" fmla="*/ 0 w 321"/>
                  <a:gd name="T9" fmla="*/ 787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87">
                    <a:moveTo>
                      <a:pt x="0" y="787"/>
                    </a:moveTo>
                    <a:lnTo>
                      <a:pt x="321" y="653"/>
                    </a:lnTo>
                    <a:lnTo>
                      <a:pt x="321" y="0"/>
                    </a:lnTo>
                    <a:lnTo>
                      <a:pt x="0" y="136"/>
                    </a:lnTo>
                    <a:lnTo>
                      <a:pt x="0" y="787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0" name="Freeform 12"/>
              <p:cNvSpPr>
                <a:spLocks/>
              </p:cNvSpPr>
              <p:nvPr/>
            </p:nvSpPr>
            <p:spPr bwMode="auto">
              <a:xfrm>
                <a:off x="6488349" y="2348135"/>
                <a:ext cx="413592" cy="1014006"/>
              </a:xfrm>
              <a:custGeom>
                <a:avLst/>
                <a:gdLst>
                  <a:gd name="T0" fmla="*/ 321 w 321"/>
                  <a:gd name="T1" fmla="*/ 787 h 787"/>
                  <a:gd name="T2" fmla="*/ 0 w 321"/>
                  <a:gd name="T3" fmla="*/ 653 h 787"/>
                  <a:gd name="T4" fmla="*/ 0 w 321"/>
                  <a:gd name="T5" fmla="*/ 0 h 787"/>
                  <a:gd name="T6" fmla="*/ 321 w 321"/>
                  <a:gd name="T7" fmla="*/ 136 h 787"/>
                  <a:gd name="T8" fmla="*/ 321 w 321"/>
                  <a:gd name="T9" fmla="*/ 787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87">
                    <a:moveTo>
                      <a:pt x="321" y="787"/>
                    </a:moveTo>
                    <a:lnTo>
                      <a:pt x="0" y="653"/>
                    </a:lnTo>
                    <a:lnTo>
                      <a:pt x="0" y="0"/>
                    </a:lnTo>
                    <a:lnTo>
                      <a:pt x="321" y="136"/>
                    </a:lnTo>
                    <a:lnTo>
                      <a:pt x="321" y="787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1" name="Freeform 13"/>
              <p:cNvSpPr>
                <a:spLocks/>
              </p:cNvSpPr>
              <p:nvPr/>
            </p:nvSpPr>
            <p:spPr bwMode="auto">
              <a:xfrm>
                <a:off x="6488349" y="2176772"/>
                <a:ext cx="827182" cy="346592"/>
              </a:xfrm>
              <a:custGeom>
                <a:avLst/>
                <a:gdLst>
                  <a:gd name="T0" fmla="*/ 321 w 642"/>
                  <a:gd name="T1" fmla="*/ 269 h 269"/>
                  <a:gd name="T2" fmla="*/ 0 w 642"/>
                  <a:gd name="T3" fmla="*/ 133 h 269"/>
                  <a:gd name="T4" fmla="*/ 321 w 642"/>
                  <a:gd name="T5" fmla="*/ 0 h 269"/>
                  <a:gd name="T6" fmla="*/ 642 w 642"/>
                  <a:gd name="T7" fmla="*/ 133 h 269"/>
                  <a:gd name="T8" fmla="*/ 321 w 642"/>
                  <a:gd name="T9" fmla="*/ 269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269">
                    <a:moveTo>
                      <a:pt x="321" y="269"/>
                    </a:moveTo>
                    <a:lnTo>
                      <a:pt x="0" y="133"/>
                    </a:lnTo>
                    <a:lnTo>
                      <a:pt x="321" y="0"/>
                    </a:lnTo>
                    <a:lnTo>
                      <a:pt x="642" y="133"/>
                    </a:lnTo>
                    <a:lnTo>
                      <a:pt x="321" y="269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485793" y="2649337"/>
              <a:ext cx="481328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350" b="1" dirty="0">
                  <a:solidFill>
                    <a:schemeClr val="bg1"/>
                  </a:solidFill>
                </a:rPr>
                <a:t>01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069311" y="3245501"/>
            <a:ext cx="630579" cy="890961"/>
            <a:chOff x="7301943" y="3184335"/>
            <a:chExt cx="840772" cy="1187948"/>
          </a:xfrm>
        </p:grpSpPr>
        <p:grpSp>
          <p:nvGrpSpPr>
            <p:cNvPr id="53" name="Group 52"/>
            <p:cNvGrpSpPr/>
            <p:nvPr/>
          </p:nvGrpSpPr>
          <p:grpSpPr>
            <a:xfrm>
              <a:off x="7315531" y="3184335"/>
              <a:ext cx="827184" cy="1187948"/>
              <a:chOff x="7315531" y="3184335"/>
              <a:chExt cx="827184" cy="1187948"/>
            </a:xfrm>
          </p:grpSpPr>
          <p:sp>
            <p:nvSpPr>
              <p:cNvPr id="55" name="Freeform 9"/>
              <p:cNvSpPr>
                <a:spLocks/>
              </p:cNvSpPr>
              <p:nvPr/>
            </p:nvSpPr>
            <p:spPr bwMode="auto">
              <a:xfrm>
                <a:off x="7729123" y="3358277"/>
                <a:ext cx="413592" cy="1014006"/>
              </a:xfrm>
              <a:custGeom>
                <a:avLst/>
                <a:gdLst>
                  <a:gd name="T0" fmla="*/ 0 w 321"/>
                  <a:gd name="T1" fmla="*/ 787 h 787"/>
                  <a:gd name="T2" fmla="*/ 321 w 321"/>
                  <a:gd name="T3" fmla="*/ 653 h 787"/>
                  <a:gd name="T4" fmla="*/ 321 w 321"/>
                  <a:gd name="T5" fmla="*/ 0 h 787"/>
                  <a:gd name="T6" fmla="*/ 0 w 321"/>
                  <a:gd name="T7" fmla="*/ 134 h 787"/>
                  <a:gd name="T8" fmla="*/ 0 w 321"/>
                  <a:gd name="T9" fmla="*/ 787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87">
                    <a:moveTo>
                      <a:pt x="0" y="787"/>
                    </a:moveTo>
                    <a:lnTo>
                      <a:pt x="321" y="653"/>
                    </a:lnTo>
                    <a:lnTo>
                      <a:pt x="321" y="0"/>
                    </a:lnTo>
                    <a:lnTo>
                      <a:pt x="0" y="134"/>
                    </a:lnTo>
                    <a:lnTo>
                      <a:pt x="0" y="787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6" name="Freeform 10"/>
              <p:cNvSpPr>
                <a:spLocks/>
              </p:cNvSpPr>
              <p:nvPr/>
            </p:nvSpPr>
            <p:spPr bwMode="auto">
              <a:xfrm>
                <a:off x="7315531" y="3358277"/>
                <a:ext cx="413592" cy="1014006"/>
              </a:xfrm>
              <a:custGeom>
                <a:avLst/>
                <a:gdLst>
                  <a:gd name="T0" fmla="*/ 321 w 321"/>
                  <a:gd name="T1" fmla="*/ 787 h 787"/>
                  <a:gd name="T2" fmla="*/ 0 w 321"/>
                  <a:gd name="T3" fmla="*/ 653 h 787"/>
                  <a:gd name="T4" fmla="*/ 0 w 321"/>
                  <a:gd name="T5" fmla="*/ 0 h 787"/>
                  <a:gd name="T6" fmla="*/ 321 w 321"/>
                  <a:gd name="T7" fmla="*/ 134 h 787"/>
                  <a:gd name="T8" fmla="*/ 321 w 321"/>
                  <a:gd name="T9" fmla="*/ 787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87">
                    <a:moveTo>
                      <a:pt x="321" y="787"/>
                    </a:moveTo>
                    <a:lnTo>
                      <a:pt x="0" y="653"/>
                    </a:lnTo>
                    <a:lnTo>
                      <a:pt x="0" y="0"/>
                    </a:lnTo>
                    <a:lnTo>
                      <a:pt x="321" y="134"/>
                    </a:lnTo>
                    <a:lnTo>
                      <a:pt x="321" y="78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57" name="Freeform 13"/>
              <p:cNvSpPr>
                <a:spLocks/>
              </p:cNvSpPr>
              <p:nvPr/>
            </p:nvSpPr>
            <p:spPr bwMode="auto">
              <a:xfrm>
                <a:off x="7315531" y="3184335"/>
                <a:ext cx="827182" cy="346592"/>
              </a:xfrm>
              <a:custGeom>
                <a:avLst/>
                <a:gdLst>
                  <a:gd name="T0" fmla="*/ 321 w 642"/>
                  <a:gd name="T1" fmla="*/ 269 h 269"/>
                  <a:gd name="T2" fmla="*/ 0 w 642"/>
                  <a:gd name="T3" fmla="*/ 133 h 269"/>
                  <a:gd name="T4" fmla="*/ 321 w 642"/>
                  <a:gd name="T5" fmla="*/ 0 h 269"/>
                  <a:gd name="T6" fmla="*/ 642 w 642"/>
                  <a:gd name="T7" fmla="*/ 133 h 269"/>
                  <a:gd name="T8" fmla="*/ 321 w 642"/>
                  <a:gd name="T9" fmla="*/ 269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269">
                    <a:moveTo>
                      <a:pt x="321" y="269"/>
                    </a:moveTo>
                    <a:lnTo>
                      <a:pt x="0" y="133"/>
                    </a:lnTo>
                    <a:lnTo>
                      <a:pt x="321" y="0"/>
                    </a:lnTo>
                    <a:lnTo>
                      <a:pt x="642" y="133"/>
                    </a:lnTo>
                    <a:lnTo>
                      <a:pt x="321" y="269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7301943" y="3671594"/>
              <a:ext cx="481328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350" b="1" dirty="0">
                  <a:solidFill>
                    <a:schemeClr val="bg1"/>
                  </a:solidFill>
                </a:rPr>
                <a:t>02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457200" y="4005893"/>
            <a:ext cx="622305" cy="879481"/>
            <a:chOff x="6485793" y="4198189"/>
            <a:chExt cx="829740" cy="1172641"/>
          </a:xfrm>
        </p:grpSpPr>
        <p:grpSp>
          <p:nvGrpSpPr>
            <p:cNvPr id="59" name="Group 58"/>
            <p:cNvGrpSpPr/>
            <p:nvPr/>
          </p:nvGrpSpPr>
          <p:grpSpPr>
            <a:xfrm>
              <a:off x="6488349" y="4198189"/>
              <a:ext cx="827184" cy="1172641"/>
              <a:chOff x="6488349" y="4198189"/>
              <a:chExt cx="827184" cy="1172641"/>
            </a:xfrm>
          </p:grpSpPr>
          <p:sp>
            <p:nvSpPr>
              <p:cNvPr id="61" name="Freeform 7"/>
              <p:cNvSpPr>
                <a:spLocks/>
              </p:cNvSpPr>
              <p:nvPr/>
            </p:nvSpPr>
            <p:spPr bwMode="auto">
              <a:xfrm>
                <a:off x="6901941" y="4370995"/>
                <a:ext cx="413592" cy="999835"/>
              </a:xfrm>
              <a:custGeom>
                <a:avLst/>
                <a:gdLst>
                  <a:gd name="T0" fmla="*/ 0 w 321"/>
                  <a:gd name="T1" fmla="*/ 776 h 776"/>
                  <a:gd name="T2" fmla="*/ 321 w 321"/>
                  <a:gd name="T3" fmla="*/ 642 h 776"/>
                  <a:gd name="T4" fmla="*/ 321 w 321"/>
                  <a:gd name="T5" fmla="*/ 0 h 776"/>
                  <a:gd name="T6" fmla="*/ 0 w 321"/>
                  <a:gd name="T7" fmla="*/ 136 h 776"/>
                  <a:gd name="T8" fmla="*/ 0 w 321"/>
                  <a:gd name="T9" fmla="*/ 776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76">
                    <a:moveTo>
                      <a:pt x="0" y="776"/>
                    </a:moveTo>
                    <a:lnTo>
                      <a:pt x="321" y="642"/>
                    </a:lnTo>
                    <a:lnTo>
                      <a:pt x="321" y="0"/>
                    </a:lnTo>
                    <a:lnTo>
                      <a:pt x="0" y="136"/>
                    </a:lnTo>
                    <a:lnTo>
                      <a:pt x="0" y="776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2" name="Freeform 8"/>
              <p:cNvSpPr>
                <a:spLocks/>
              </p:cNvSpPr>
              <p:nvPr/>
            </p:nvSpPr>
            <p:spPr bwMode="auto">
              <a:xfrm>
                <a:off x="6488349" y="4370995"/>
                <a:ext cx="413592" cy="999835"/>
              </a:xfrm>
              <a:custGeom>
                <a:avLst/>
                <a:gdLst>
                  <a:gd name="T0" fmla="*/ 321 w 321"/>
                  <a:gd name="T1" fmla="*/ 776 h 776"/>
                  <a:gd name="T2" fmla="*/ 0 w 321"/>
                  <a:gd name="T3" fmla="*/ 642 h 776"/>
                  <a:gd name="T4" fmla="*/ 0 w 321"/>
                  <a:gd name="T5" fmla="*/ 0 h 776"/>
                  <a:gd name="T6" fmla="*/ 321 w 321"/>
                  <a:gd name="T7" fmla="*/ 136 h 776"/>
                  <a:gd name="T8" fmla="*/ 321 w 321"/>
                  <a:gd name="T9" fmla="*/ 776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76">
                    <a:moveTo>
                      <a:pt x="321" y="776"/>
                    </a:moveTo>
                    <a:lnTo>
                      <a:pt x="0" y="642"/>
                    </a:lnTo>
                    <a:lnTo>
                      <a:pt x="0" y="0"/>
                    </a:lnTo>
                    <a:lnTo>
                      <a:pt x="321" y="136"/>
                    </a:lnTo>
                    <a:lnTo>
                      <a:pt x="321" y="776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3" name="Freeform 13"/>
              <p:cNvSpPr>
                <a:spLocks/>
              </p:cNvSpPr>
              <p:nvPr/>
            </p:nvSpPr>
            <p:spPr bwMode="auto">
              <a:xfrm>
                <a:off x="6488349" y="4198189"/>
                <a:ext cx="827182" cy="346592"/>
              </a:xfrm>
              <a:custGeom>
                <a:avLst/>
                <a:gdLst>
                  <a:gd name="T0" fmla="*/ 321 w 642"/>
                  <a:gd name="T1" fmla="*/ 269 h 269"/>
                  <a:gd name="T2" fmla="*/ 0 w 642"/>
                  <a:gd name="T3" fmla="*/ 133 h 269"/>
                  <a:gd name="T4" fmla="*/ 321 w 642"/>
                  <a:gd name="T5" fmla="*/ 0 h 269"/>
                  <a:gd name="T6" fmla="*/ 642 w 642"/>
                  <a:gd name="T7" fmla="*/ 133 h 269"/>
                  <a:gd name="T8" fmla="*/ 321 w 642"/>
                  <a:gd name="T9" fmla="*/ 269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269">
                    <a:moveTo>
                      <a:pt x="321" y="269"/>
                    </a:moveTo>
                    <a:lnTo>
                      <a:pt x="0" y="133"/>
                    </a:lnTo>
                    <a:lnTo>
                      <a:pt x="321" y="0"/>
                    </a:lnTo>
                    <a:lnTo>
                      <a:pt x="642" y="133"/>
                    </a:lnTo>
                    <a:lnTo>
                      <a:pt x="321" y="269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60" name="TextBox 59"/>
            <p:cNvSpPr txBox="1"/>
            <p:nvPr/>
          </p:nvSpPr>
          <p:spPr>
            <a:xfrm>
              <a:off x="6485793" y="4682969"/>
              <a:ext cx="481328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350" b="1" dirty="0">
                  <a:solidFill>
                    <a:schemeClr val="bg1"/>
                  </a:solidFill>
                </a:rPr>
                <a:t>03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1069312" y="4779876"/>
            <a:ext cx="630581" cy="884080"/>
            <a:chOff x="7301943" y="5230166"/>
            <a:chExt cx="840774" cy="1178773"/>
          </a:xfrm>
        </p:grpSpPr>
        <p:grpSp>
          <p:nvGrpSpPr>
            <p:cNvPr id="65" name="Group 64"/>
            <p:cNvGrpSpPr/>
            <p:nvPr/>
          </p:nvGrpSpPr>
          <p:grpSpPr>
            <a:xfrm>
              <a:off x="7315533" y="5230166"/>
              <a:ext cx="827184" cy="1178773"/>
              <a:chOff x="7315533" y="5230166"/>
              <a:chExt cx="827184" cy="1178773"/>
            </a:xfrm>
          </p:grpSpPr>
          <p:sp>
            <p:nvSpPr>
              <p:cNvPr id="67" name="Freeform 5"/>
              <p:cNvSpPr>
                <a:spLocks/>
              </p:cNvSpPr>
              <p:nvPr/>
            </p:nvSpPr>
            <p:spPr bwMode="auto">
              <a:xfrm>
                <a:off x="7729125" y="5401374"/>
                <a:ext cx="413592" cy="1007565"/>
              </a:xfrm>
              <a:custGeom>
                <a:avLst/>
                <a:gdLst>
                  <a:gd name="T0" fmla="*/ 0 w 321"/>
                  <a:gd name="T1" fmla="*/ 782 h 782"/>
                  <a:gd name="T2" fmla="*/ 321 w 321"/>
                  <a:gd name="T3" fmla="*/ 648 h 782"/>
                  <a:gd name="T4" fmla="*/ 321 w 321"/>
                  <a:gd name="T5" fmla="*/ 0 h 782"/>
                  <a:gd name="T6" fmla="*/ 0 w 321"/>
                  <a:gd name="T7" fmla="*/ 134 h 782"/>
                  <a:gd name="T8" fmla="*/ 0 w 321"/>
                  <a:gd name="T9" fmla="*/ 782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82">
                    <a:moveTo>
                      <a:pt x="0" y="782"/>
                    </a:moveTo>
                    <a:lnTo>
                      <a:pt x="321" y="648"/>
                    </a:lnTo>
                    <a:lnTo>
                      <a:pt x="321" y="0"/>
                    </a:lnTo>
                    <a:lnTo>
                      <a:pt x="0" y="134"/>
                    </a:lnTo>
                    <a:lnTo>
                      <a:pt x="0" y="782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8" name="Freeform 6"/>
              <p:cNvSpPr>
                <a:spLocks/>
              </p:cNvSpPr>
              <p:nvPr/>
            </p:nvSpPr>
            <p:spPr bwMode="auto">
              <a:xfrm>
                <a:off x="7315533" y="5401374"/>
                <a:ext cx="413592" cy="1007565"/>
              </a:xfrm>
              <a:custGeom>
                <a:avLst/>
                <a:gdLst>
                  <a:gd name="T0" fmla="*/ 321 w 321"/>
                  <a:gd name="T1" fmla="*/ 782 h 782"/>
                  <a:gd name="T2" fmla="*/ 0 w 321"/>
                  <a:gd name="T3" fmla="*/ 648 h 782"/>
                  <a:gd name="T4" fmla="*/ 0 w 321"/>
                  <a:gd name="T5" fmla="*/ 0 h 782"/>
                  <a:gd name="T6" fmla="*/ 321 w 321"/>
                  <a:gd name="T7" fmla="*/ 134 h 782"/>
                  <a:gd name="T8" fmla="*/ 321 w 321"/>
                  <a:gd name="T9" fmla="*/ 782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" h="782">
                    <a:moveTo>
                      <a:pt x="321" y="782"/>
                    </a:moveTo>
                    <a:lnTo>
                      <a:pt x="0" y="648"/>
                    </a:lnTo>
                    <a:lnTo>
                      <a:pt x="0" y="0"/>
                    </a:lnTo>
                    <a:lnTo>
                      <a:pt x="321" y="134"/>
                    </a:lnTo>
                    <a:lnTo>
                      <a:pt x="321" y="782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  <p:sp>
            <p:nvSpPr>
              <p:cNvPr id="69" name="Freeform 13"/>
              <p:cNvSpPr>
                <a:spLocks/>
              </p:cNvSpPr>
              <p:nvPr/>
            </p:nvSpPr>
            <p:spPr bwMode="auto">
              <a:xfrm>
                <a:off x="7315533" y="5230166"/>
                <a:ext cx="827182" cy="346592"/>
              </a:xfrm>
              <a:custGeom>
                <a:avLst/>
                <a:gdLst>
                  <a:gd name="T0" fmla="*/ 321 w 642"/>
                  <a:gd name="T1" fmla="*/ 269 h 269"/>
                  <a:gd name="T2" fmla="*/ 0 w 642"/>
                  <a:gd name="T3" fmla="*/ 133 h 269"/>
                  <a:gd name="T4" fmla="*/ 321 w 642"/>
                  <a:gd name="T5" fmla="*/ 0 h 269"/>
                  <a:gd name="T6" fmla="*/ 642 w 642"/>
                  <a:gd name="T7" fmla="*/ 133 h 269"/>
                  <a:gd name="T8" fmla="*/ 321 w 642"/>
                  <a:gd name="T9" fmla="*/ 269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2" h="269">
                    <a:moveTo>
                      <a:pt x="321" y="269"/>
                    </a:moveTo>
                    <a:lnTo>
                      <a:pt x="0" y="133"/>
                    </a:lnTo>
                    <a:lnTo>
                      <a:pt x="321" y="0"/>
                    </a:lnTo>
                    <a:lnTo>
                      <a:pt x="642" y="133"/>
                    </a:lnTo>
                    <a:lnTo>
                      <a:pt x="321" y="269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1350"/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7301943" y="5705225"/>
              <a:ext cx="481328" cy="4001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d-ID" sz="1350" b="1" dirty="0">
                  <a:solidFill>
                    <a:schemeClr val="bg1"/>
                  </a:solidFill>
                </a:rPr>
                <a:t>04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890249" y="1952877"/>
            <a:ext cx="746760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Controller </a:t>
            </a:r>
            <a:r>
              <a:rPr lang="sk-SK" sz="1350" dirty="0" err="1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collected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data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only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of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 err="1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data</a:t>
            </a:r>
            <a:r>
              <a:rPr lang="sk-SK" sz="135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</a:t>
            </a:r>
            <a:r>
              <a:rPr lang="sk-SK" sz="135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subjects with direct casual link to infringing their duties</a:t>
            </a:r>
            <a:endParaRPr lang="sk-SK" sz="1350" dirty="0">
              <a:solidFill>
                <a:schemeClr val="bg1">
                  <a:lumMod val="65000"/>
                </a:schemeClr>
              </a:solidFill>
              <a:latin typeface="+mj-lt"/>
            </a:endParaRPr>
          </a:p>
        </p:txBody>
      </p:sp>
      <p:sp>
        <p:nvSpPr>
          <p:cNvPr id="3" name="Obdĺžnik 2"/>
          <p:cNvSpPr/>
          <p:nvPr/>
        </p:nvSpPr>
        <p:spPr>
          <a:xfrm>
            <a:off x="2570417" y="4136463"/>
            <a:ext cx="43821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Controller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did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not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ensure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that only such personal data are processed, the extent and contents of which correspond with the purpose of their processing and are necessary for its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achieving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.</a:t>
            </a:r>
            <a:endParaRPr lang="sk-SK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2545482" y="4908281"/>
            <a:ext cx="45307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Controller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did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k-SK" sz="1200" dirty="0" err="1" smtClean="0">
                <a:solidFill>
                  <a:schemeClr val="bg1"/>
                </a:solidFill>
                <a:latin typeface="+mj-lt"/>
              </a:rPr>
              <a:t>not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determine </a:t>
            </a:r>
            <a:r>
              <a:rPr lang="en-US" sz="1200" dirty="0">
                <a:solidFill>
                  <a:schemeClr val="bg1"/>
                </a:solidFill>
                <a:latin typeface="+mj-lt"/>
              </a:rPr>
              <a:t>the conditions of the processing of personal data so that no harm comes to the data subject’s rights pursuant to 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Law</a:t>
            </a:r>
            <a:r>
              <a:rPr lang="sk-SK" sz="1200" dirty="0" smtClean="0">
                <a:solidFill>
                  <a:schemeClr val="bg1"/>
                </a:solidFill>
                <a:latin typeface="+mj-lt"/>
              </a:rPr>
              <a:t>.</a:t>
            </a:r>
            <a:endParaRPr lang="sk-SK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AutoShape 2" descr="https://image.freepik.com/free-icon/check-symbol_318-76483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0" name="AutoShape 4" descr="https://image.freepik.com/free-icon/check-symbol_318-76483.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1" name="AutoShape 6" descr="https://image.freepik.com/free-icon/check-symbol_318-76483.p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sp>
        <p:nvSpPr>
          <p:cNvPr id="12" name="AutoShape 8" descr="https://image.freepik.com/free-icon/check-symbol_318-76483.pn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1033" name="Picture 9" descr="C:\Users\danc\Desktop\sarajevo\checkmark-graphic-fre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443550"/>
            <a:ext cx="533400" cy="49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9" descr="C:\Users\danc\Desktop\sarajevo\checkmark-graphic-fre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149" y="2738640"/>
            <a:ext cx="533400" cy="492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danc\Desktop\sarajevo\multiplication_sig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9889" y="4114947"/>
            <a:ext cx="662311" cy="662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11" descr="C:\Users\danc\Desktop\sarajevo\multiplication_sig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554" y="4867555"/>
            <a:ext cx="662311" cy="662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39624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DARKBLUE COL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12F3C"/>
      </a:accent1>
      <a:accent2>
        <a:srgbClr val="2C3F50"/>
      </a:accent2>
      <a:accent3>
        <a:srgbClr val="3E5972"/>
      </a:accent3>
      <a:accent4>
        <a:srgbClr val="507392"/>
      </a:accent4>
      <a:accent5>
        <a:srgbClr val="6D90AF"/>
      </a:accent5>
      <a:accent6>
        <a:srgbClr val="9E90A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_Office Theme">
  <a:themeElements>
    <a:clrScheme name="DARKBLUE COL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12F3C"/>
      </a:accent1>
      <a:accent2>
        <a:srgbClr val="2C3F50"/>
      </a:accent2>
      <a:accent3>
        <a:srgbClr val="3E5972"/>
      </a:accent3>
      <a:accent4>
        <a:srgbClr val="507392"/>
      </a:accent4>
      <a:accent5>
        <a:srgbClr val="6D90AF"/>
      </a:accent5>
      <a:accent6>
        <a:srgbClr val="9E90A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DARKBLUE COL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12F3C"/>
      </a:accent1>
      <a:accent2>
        <a:srgbClr val="2C3F50"/>
      </a:accent2>
      <a:accent3>
        <a:srgbClr val="3E5972"/>
      </a:accent3>
      <a:accent4>
        <a:srgbClr val="507392"/>
      </a:accent4>
      <a:accent5>
        <a:srgbClr val="6D90AF"/>
      </a:accent5>
      <a:accent6>
        <a:srgbClr val="9E90AF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29703</TotalTime>
  <Words>585</Words>
  <Application>Microsoft Office PowerPoint</Application>
  <PresentationFormat>Prezentácia na obrazovke (4:3)</PresentationFormat>
  <Paragraphs>98</Paragraphs>
  <Slides>11</Slides>
  <Notes>10</Notes>
  <HiddenSlides>0</HiddenSlides>
  <MMClips>0</MMClips>
  <ScaleCrop>false</ScaleCrop>
  <HeadingPairs>
    <vt:vector size="4" baseType="variant">
      <vt:variant>
        <vt:lpstr>Motív</vt:lpstr>
      </vt:variant>
      <vt:variant>
        <vt:i4>3</vt:i4>
      </vt:variant>
      <vt:variant>
        <vt:lpstr>Nadpisy snímok</vt:lpstr>
      </vt:variant>
      <vt:variant>
        <vt:i4>11</vt:i4>
      </vt:variant>
    </vt:vector>
  </HeadingPairs>
  <TitlesOfParts>
    <vt:vector size="14" baseType="lpstr">
      <vt:lpstr>1_Office Theme</vt:lpstr>
      <vt:lpstr>9_Office Theme</vt:lpstr>
      <vt:lpstr>2_Office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valentina.michalkova@mfsr.sk</dc:creator>
  <cp:lastModifiedBy>Tomáš Danč</cp:lastModifiedBy>
  <cp:revision>246</cp:revision>
  <dcterms:created xsi:type="dcterms:W3CDTF">2015-10-19T15:46:07Z</dcterms:created>
  <dcterms:modified xsi:type="dcterms:W3CDTF">2016-05-02T13:57:38Z</dcterms:modified>
</cp:coreProperties>
</file>